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75" r:id="rId2"/>
    <p:sldId id="256" r:id="rId3"/>
    <p:sldId id="257" r:id="rId4"/>
    <p:sldId id="277" r:id="rId5"/>
    <p:sldId id="258" r:id="rId6"/>
    <p:sldId id="276" r:id="rId7"/>
    <p:sldId id="264" r:id="rId8"/>
    <p:sldId id="259" r:id="rId9"/>
    <p:sldId id="260" r:id="rId10"/>
    <p:sldId id="261" r:id="rId11"/>
    <p:sldId id="265" r:id="rId12"/>
    <p:sldId id="286" r:id="rId13"/>
    <p:sldId id="266" r:id="rId14"/>
    <p:sldId id="262" r:id="rId15"/>
    <p:sldId id="278" r:id="rId16"/>
    <p:sldId id="279" r:id="rId17"/>
    <p:sldId id="280" r:id="rId18"/>
    <p:sldId id="281" r:id="rId19"/>
    <p:sldId id="263" r:id="rId20"/>
    <p:sldId id="282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85" r:id="rId29"/>
    <p:sldId id="28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66"/>
    <a:srgbClr val="800080"/>
    <a:srgbClr val="660066"/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BA97C-276D-4C4F-8CC5-996A96A850D6}" type="datetimeFigureOut">
              <a:rPr lang="en-AU" smtClean="0"/>
              <a:pPr/>
              <a:t>28/02/2011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C0748-29E5-466D-89A9-131CCB1E2244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C040C-7D1E-4E9E-A7FF-9338C3F30DD6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C040C-7D1E-4E9E-A7FF-9338C3F30DD6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C040C-7D1E-4E9E-A7FF-9338C3F30DD6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503F5DF-4D6E-4557-A10A-E4A315AD540C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FD7B28-2571-405C-A707-FE9711ED09AA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 smtClean="0"/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7CF177D-D35A-4B79-847B-410FABCECB5B}" type="slidenum">
              <a:rPr lang="en-AU" smtClean="0"/>
              <a:pPr/>
              <a:t>23</a:t>
            </a:fld>
            <a:endParaRPr lang="en-A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 smtClean="0"/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1F03E68-E93B-45B9-BC45-353D74556B49}" type="slidenum">
              <a:rPr lang="en-AU" smtClean="0"/>
              <a:pPr/>
              <a:t>24</a:t>
            </a:fld>
            <a:endParaRPr lang="en-A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 smtClean="0"/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9A66CA0-8AD1-49A3-8911-EFFCB89669F3}" type="slidenum">
              <a:rPr lang="en-AU" smtClean="0"/>
              <a:pPr/>
              <a:t>25</a:t>
            </a:fld>
            <a:endParaRPr lang="en-A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 smtClean="0"/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19B6819-1B9A-472E-AD16-A86AE07C4349}" type="slidenum">
              <a:rPr lang="en-AU" smtClean="0"/>
              <a:pPr/>
              <a:t>26</a:t>
            </a:fld>
            <a:endParaRPr lang="en-A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 smtClean="0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3301E9E-2512-4A33-A9F2-00AB477FB03C}" type="slidenum">
              <a:rPr lang="en-AU" smtClean="0"/>
              <a:pPr/>
              <a:t>27</a:t>
            </a:fld>
            <a:endParaRPr lang="en-A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C040C-7D1E-4E9E-A7FF-9338C3F30DD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C040C-7D1E-4E9E-A7FF-9338C3F30DD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C040C-7D1E-4E9E-A7FF-9338C3F30DD6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C040C-7D1E-4E9E-A7FF-9338C3F30DD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C040C-7D1E-4E9E-A7FF-9338C3F30DD6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AU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DCBAD3-9F67-496F-A005-FF9BA5AFE9A5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C040C-7D1E-4E9E-A7FF-9338C3F30DD6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AU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C90937-A111-42DB-AD9F-88DD45BFBD9B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750D1-0675-4FE7-A49A-69B95D88E1C3}" type="datetimeFigureOut">
              <a:rPr lang="en-AU" smtClean="0"/>
              <a:pPr/>
              <a:t>28/02/2011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851A3-1070-49BD-AEF8-6F424BFDE762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750D1-0675-4FE7-A49A-69B95D88E1C3}" type="datetimeFigureOut">
              <a:rPr lang="en-AU" smtClean="0"/>
              <a:pPr/>
              <a:t>28/02/2011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851A3-1070-49BD-AEF8-6F424BFDE762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750D1-0675-4FE7-A49A-69B95D88E1C3}" type="datetimeFigureOut">
              <a:rPr lang="en-AU" smtClean="0"/>
              <a:pPr/>
              <a:t>28/02/2011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851A3-1070-49BD-AEF8-6F424BFDE762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750D1-0675-4FE7-A49A-69B95D88E1C3}" type="datetimeFigureOut">
              <a:rPr lang="en-AU" smtClean="0"/>
              <a:pPr/>
              <a:t>28/02/2011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851A3-1070-49BD-AEF8-6F424BFDE762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750D1-0675-4FE7-A49A-69B95D88E1C3}" type="datetimeFigureOut">
              <a:rPr lang="en-AU" smtClean="0"/>
              <a:pPr/>
              <a:t>28/02/2011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851A3-1070-49BD-AEF8-6F424BFDE762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750D1-0675-4FE7-A49A-69B95D88E1C3}" type="datetimeFigureOut">
              <a:rPr lang="en-AU" smtClean="0"/>
              <a:pPr/>
              <a:t>28/02/2011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851A3-1070-49BD-AEF8-6F424BFDE762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750D1-0675-4FE7-A49A-69B95D88E1C3}" type="datetimeFigureOut">
              <a:rPr lang="en-AU" smtClean="0"/>
              <a:pPr/>
              <a:t>28/02/2011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851A3-1070-49BD-AEF8-6F424BFDE762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750D1-0675-4FE7-A49A-69B95D88E1C3}" type="datetimeFigureOut">
              <a:rPr lang="en-AU" smtClean="0"/>
              <a:pPr/>
              <a:t>28/02/2011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851A3-1070-49BD-AEF8-6F424BFDE762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750D1-0675-4FE7-A49A-69B95D88E1C3}" type="datetimeFigureOut">
              <a:rPr lang="en-AU" smtClean="0"/>
              <a:pPr/>
              <a:t>28/02/2011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851A3-1070-49BD-AEF8-6F424BFDE762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750D1-0675-4FE7-A49A-69B95D88E1C3}" type="datetimeFigureOut">
              <a:rPr lang="en-AU" smtClean="0"/>
              <a:pPr/>
              <a:t>28/02/2011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851A3-1070-49BD-AEF8-6F424BFDE762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750D1-0675-4FE7-A49A-69B95D88E1C3}" type="datetimeFigureOut">
              <a:rPr lang="en-AU" smtClean="0"/>
              <a:pPr/>
              <a:t>28/02/2011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851A3-1070-49BD-AEF8-6F424BFDE762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750D1-0675-4FE7-A49A-69B95D88E1C3}" type="datetimeFigureOut">
              <a:rPr lang="en-AU" smtClean="0"/>
              <a:pPr/>
              <a:t>28/02/2011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851A3-1070-49BD-AEF8-6F424BFDE762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Excel_97-2003_Worksheet1.xls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07987" y="41560"/>
            <a:ext cx="8326437" cy="1143000"/>
          </a:xfrm>
        </p:spPr>
        <p:txBody>
          <a:bodyPr>
            <a:normAutofit fontScale="90000"/>
          </a:bodyPr>
          <a:lstStyle/>
          <a:p>
            <a:r>
              <a:rPr lang="en-US" sz="6000" b="1" i="1" dirty="0" smtClean="0"/>
              <a:t>SALMONELLA</a:t>
            </a:r>
            <a:r>
              <a:rPr lang="en-US" sz="6000" b="1" dirty="0" smtClean="0"/>
              <a:t> and </a:t>
            </a:r>
            <a:r>
              <a:rPr lang="en-US" sz="4900" b="1" i="1" dirty="0" smtClean="0"/>
              <a:t>Salmonella</a:t>
            </a:r>
            <a:endParaRPr lang="en-US" sz="4000" b="1" i="1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0705" y="1219200"/>
            <a:ext cx="8400106" cy="531336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i="1" dirty="0" smtClean="0">
                <a:solidFill>
                  <a:schemeClr val="tx1"/>
                </a:solidFill>
              </a:rPr>
              <a:t>Salmonella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Enteritidis</a:t>
            </a:r>
            <a:endParaRPr lang="en-US" sz="3600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Colonises</a:t>
            </a:r>
            <a:r>
              <a:rPr lang="en-US" sz="3200" dirty="0" smtClean="0">
                <a:solidFill>
                  <a:schemeClr val="tx1"/>
                </a:solidFill>
              </a:rPr>
              <a:t> chickens very well </a:t>
            </a:r>
          </a:p>
          <a:p>
            <a:pPr lvl="1">
              <a:lnSpc>
                <a:spcPct val="9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 Highly virulent in chickens	</a:t>
            </a:r>
          </a:p>
          <a:p>
            <a:pPr lvl="1">
              <a:lnSpc>
                <a:spcPct val="9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 Illness in humans</a:t>
            </a:r>
            <a:endParaRPr lang="en-US" sz="3200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 Major public health concern</a:t>
            </a:r>
          </a:p>
          <a:p>
            <a:pPr>
              <a:lnSpc>
                <a:spcPct val="90000"/>
              </a:lnSpc>
            </a:pPr>
            <a:r>
              <a:rPr lang="en-US" sz="3600" i="1" dirty="0" smtClean="0">
                <a:solidFill>
                  <a:schemeClr val="bg1"/>
                </a:solidFill>
              </a:rPr>
              <a:t> Salmonella</a:t>
            </a:r>
            <a:r>
              <a:rPr lang="en-US" sz="3600" dirty="0" smtClean="0">
                <a:solidFill>
                  <a:schemeClr val="bg1"/>
                </a:solidFill>
              </a:rPr>
              <a:t> Sofia</a:t>
            </a:r>
          </a:p>
          <a:p>
            <a:pPr lvl="1">
              <a:lnSpc>
                <a:spcPct val="90000"/>
              </a:lnSpc>
            </a:pP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Colonises</a:t>
            </a:r>
            <a:r>
              <a:rPr lang="en-US" sz="3200" dirty="0" smtClean="0">
                <a:solidFill>
                  <a:schemeClr val="bg1"/>
                </a:solidFill>
              </a:rPr>
              <a:t> chickens very well </a:t>
            </a:r>
          </a:p>
          <a:p>
            <a:pPr lvl="1">
              <a:lnSpc>
                <a:spcPct val="90000"/>
              </a:lnSpc>
            </a:pPr>
            <a:r>
              <a:rPr lang="en-US" sz="3200" dirty="0" smtClean="0">
                <a:solidFill>
                  <a:schemeClr val="bg1"/>
                </a:solidFill>
              </a:rPr>
              <a:t> No disease in chickens	</a:t>
            </a:r>
          </a:p>
          <a:p>
            <a:pPr lvl="1">
              <a:lnSpc>
                <a:spcPct val="90000"/>
              </a:lnSpc>
            </a:pPr>
            <a:r>
              <a:rPr lang="en-US" sz="3200" dirty="0" smtClean="0">
                <a:solidFill>
                  <a:schemeClr val="bg1"/>
                </a:solidFill>
              </a:rPr>
              <a:t> No illness in humans</a:t>
            </a:r>
          </a:p>
          <a:p>
            <a:pPr lvl="1">
              <a:lnSpc>
                <a:spcPct val="90000"/>
              </a:lnSpc>
            </a:pPr>
            <a:r>
              <a:rPr lang="en-US" sz="3200" dirty="0" smtClean="0">
                <a:solidFill>
                  <a:schemeClr val="bg1"/>
                </a:solidFill>
              </a:rPr>
              <a:t> No public health concern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09538"/>
            <a:ext cx="7772400" cy="1143000"/>
          </a:xfrm>
        </p:spPr>
        <p:txBody>
          <a:bodyPr/>
          <a:lstStyle/>
          <a:p>
            <a:r>
              <a:rPr lang="en-US" sz="6000" b="1" i="1" dirty="0" smtClean="0"/>
              <a:t>Salmonella</a:t>
            </a:r>
            <a:r>
              <a:rPr lang="en-US" sz="6000" b="1" dirty="0" smtClean="0"/>
              <a:t> </a:t>
            </a:r>
            <a:r>
              <a:rPr lang="en-US" sz="6000" b="1" dirty="0" err="1" smtClean="0"/>
              <a:t>Enteritidis</a:t>
            </a:r>
            <a:endParaRPr lang="en-US" sz="6000" b="1" dirty="0" smtClean="0"/>
          </a:p>
        </p:txBody>
      </p:sp>
      <p:pic>
        <p:nvPicPr>
          <p:cNvPr id="22531" name="Picture 5" descr="Picture1, 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490663"/>
            <a:ext cx="7435850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07987" y="41560"/>
            <a:ext cx="8326437" cy="1143000"/>
          </a:xfrm>
        </p:spPr>
        <p:txBody>
          <a:bodyPr>
            <a:normAutofit fontScale="90000"/>
          </a:bodyPr>
          <a:lstStyle/>
          <a:p>
            <a:r>
              <a:rPr lang="en-US" sz="6000" b="1" i="1" dirty="0" smtClean="0"/>
              <a:t>SALMONELLA</a:t>
            </a:r>
            <a:r>
              <a:rPr lang="en-US" sz="6000" b="1" dirty="0" smtClean="0"/>
              <a:t> and </a:t>
            </a:r>
            <a:r>
              <a:rPr lang="en-US" sz="4900" b="1" i="1" dirty="0" smtClean="0"/>
              <a:t>Salmonella</a:t>
            </a:r>
            <a:endParaRPr lang="en-US" sz="4000" b="1" i="1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0705" y="1219200"/>
            <a:ext cx="8400106" cy="531336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i="1" dirty="0" smtClean="0">
                <a:solidFill>
                  <a:schemeClr val="tx1"/>
                </a:solidFill>
              </a:rPr>
              <a:t>Salmonella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Enteritidis</a:t>
            </a:r>
            <a:endParaRPr lang="en-US" sz="3600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Colonises</a:t>
            </a:r>
            <a:r>
              <a:rPr lang="en-US" sz="3200" dirty="0" smtClean="0">
                <a:solidFill>
                  <a:schemeClr val="tx1"/>
                </a:solidFill>
              </a:rPr>
              <a:t> chickens very well </a:t>
            </a:r>
          </a:p>
          <a:p>
            <a:pPr lvl="1">
              <a:lnSpc>
                <a:spcPct val="9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 Highly virulent in chickens	</a:t>
            </a:r>
          </a:p>
          <a:p>
            <a:pPr lvl="1">
              <a:lnSpc>
                <a:spcPct val="9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 Illness in humans</a:t>
            </a:r>
            <a:endParaRPr lang="en-US" sz="3200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 Major public health concern</a:t>
            </a:r>
          </a:p>
          <a:p>
            <a:pPr>
              <a:lnSpc>
                <a:spcPct val="90000"/>
              </a:lnSpc>
            </a:pPr>
            <a:r>
              <a:rPr lang="en-US" sz="3600" i="1" dirty="0" smtClean="0">
                <a:solidFill>
                  <a:schemeClr val="tx1"/>
                </a:solidFill>
              </a:rPr>
              <a:t> Salmonella</a:t>
            </a:r>
            <a:r>
              <a:rPr lang="en-US" sz="3600" dirty="0" smtClean="0">
                <a:solidFill>
                  <a:schemeClr val="tx1"/>
                </a:solidFill>
              </a:rPr>
              <a:t> Sofia</a:t>
            </a:r>
          </a:p>
          <a:p>
            <a:pPr lvl="1">
              <a:lnSpc>
                <a:spcPct val="9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Colonises</a:t>
            </a:r>
            <a:r>
              <a:rPr lang="en-US" sz="3200" dirty="0" smtClean="0">
                <a:solidFill>
                  <a:schemeClr val="tx1"/>
                </a:solidFill>
              </a:rPr>
              <a:t> chickens very well </a:t>
            </a:r>
          </a:p>
          <a:p>
            <a:pPr lvl="1">
              <a:lnSpc>
                <a:spcPct val="9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 No disease in chickens	</a:t>
            </a:r>
          </a:p>
          <a:p>
            <a:pPr lvl="1">
              <a:lnSpc>
                <a:spcPct val="9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 No illness in humans</a:t>
            </a:r>
          </a:p>
          <a:p>
            <a:pPr lvl="1">
              <a:lnSpc>
                <a:spcPct val="9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 No public health concern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09538"/>
            <a:ext cx="7772400" cy="1143000"/>
          </a:xfrm>
        </p:spPr>
        <p:txBody>
          <a:bodyPr/>
          <a:lstStyle/>
          <a:p>
            <a:r>
              <a:rPr lang="en-US" sz="6000" b="1" i="1" dirty="0" smtClean="0"/>
              <a:t>Salmonella</a:t>
            </a:r>
            <a:r>
              <a:rPr lang="en-US" sz="6000" b="1" dirty="0" smtClean="0"/>
              <a:t> Sofia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74613" y="2051050"/>
          <a:ext cx="8994775" cy="3683000"/>
        </p:xfrm>
        <a:graphic>
          <a:graphicData uri="http://schemas.openxmlformats.org/presentationml/2006/ole">
            <p:oleObj spid="_x0000_s1026" name="Chart" r:id="rId4" imgW="7096049" imgH="2905049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9865"/>
            <a:ext cx="7772400" cy="1143000"/>
          </a:xfrm>
        </p:spPr>
        <p:txBody>
          <a:bodyPr>
            <a:noAutofit/>
          </a:bodyPr>
          <a:lstStyle/>
          <a:p>
            <a:r>
              <a:rPr lang="en-US" b="1" dirty="0" smtClean="0"/>
              <a:t>What is required to assist food safety management?</a:t>
            </a:r>
            <a:endParaRPr lang="en-US" b="1" dirty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7988" y="1904721"/>
            <a:ext cx="8340725" cy="4730750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 Traditionally, detection</a:t>
            </a:r>
          </a:p>
          <a:p>
            <a:pPr lvl="1"/>
            <a:r>
              <a:rPr lang="en-US" sz="3600" dirty="0">
                <a:solidFill>
                  <a:schemeClr val="tx1"/>
                </a:solidFill>
              </a:rPr>
              <a:t> presence or absence (or is it?)</a:t>
            </a:r>
          </a:p>
          <a:p>
            <a:r>
              <a:rPr lang="en-US" sz="4000" dirty="0">
                <a:solidFill>
                  <a:schemeClr val="tx1"/>
                </a:solidFill>
              </a:rPr>
              <a:t> Issues</a:t>
            </a:r>
          </a:p>
          <a:p>
            <a:pPr lvl="1"/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smtClean="0">
                <a:solidFill>
                  <a:schemeClr val="tx1"/>
                </a:solidFill>
              </a:rPr>
              <a:t>acceleration</a:t>
            </a:r>
            <a:endParaRPr lang="en-US" sz="3600" dirty="0">
              <a:solidFill>
                <a:schemeClr val="tx1"/>
              </a:solidFill>
            </a:endParaRPr>
          </a:p>
          <a:p>
            <a:pPr lvl="2"/>
            <a:r>
              <a:rPr lang="en-US" sz="3200" dirty="0" smtClean="0">
                <a:solidFill>
                  <a:schemeClr val="tx1"/>
                </a:solidFill>
              </a:rPr>
              <a:t> how fast can we/do we need to go?</a:t>
            </a:r>
          </a:p>
          <a:p>
            <a:pPr lvl="2"/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low numbers, physiological </a:t>
            </a:r>
            <a:r>
              <a:rPr lang="en-US" sz="3200" dirty="0" smtClean="0">
                <a:solidFill>
                  <a:schemeClr val="tx1"/>
                </a:solidFill>
              </a:rPr>
              <a:t>state (injury)</a:t>
            </a:r>
            <a:endParaRPr lang="en-US" sz="3200" dirty="0">
              <a:solidFill>
                <a:schemeClr val="tx1"/>
              </a:solidFill>
            </a:endParaRPr>
          </a:p>
          <a:p>
            <a:pPr lvl="2"/>
            <a:r>
              <a:rPr lang="en-US" sz="3200" dirty="0">
                <a:solidFill>
                  <a:schemeClr val="tx1"/>
                </a:solidFill>
              </a:rPr>
              <a:t> background flora, matrix</a:t>
            </a:r>
          </a:p>
          <a:p>
            <a:pPr lvl="2"/>
            <a:r>
              <a:rPr lang="en-US" sz="3200" dirty="0">
                <a:solidFill>
                  <a:schemeClr val="tx1"/>
                </a:solidFill>
              </a:rPr>
              <a:t> need recovery, amplification (growth)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ulianLT5\AppData\Local\Microsoft\Windows\Temporary Internet Files\Content.IE5\R5K3QRFU\MC90023053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1" y="523877"/>
            <a:ext cx="5040559" cy="57854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ulianLT5\AppData\Local\Microsoft\Windows\Temporary Internet Files\Content.IE5\OWLK4WBH\MC900026906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512763"/>
            <a:ext cx="4320479" cy="5228605"/>
          </a:xfrm>
          <a:prstGeom prst="rect">
            <a:avLst/>
          </a:prstGeom>
          <a:noFill/>
        </p:spPr>
      </p:pic>
      <p:grpSp>
        <p:nvGrpSpPr>
          <p:cNvPr id="2" name="Group 33"/>
          <p:cNvGrpSpPr/>
          <p:nvPr/>
        </p:nvGrpSpPr>
        <p:grpSpPr>
          <a:xfrm>
            <a:off x="1475656" y="2717973"/>
            <a:ext cx="1458913" cy="1935163"/>
            <a:chOff x="1475656" y="2717973"/>
            <a:chExt cx="1458913" cy="1935163"/>
          </a:xfrm>
        </p:grpSpPr>
        <p:sp>
          <p:nvSpPr>
            <p:cNvPr id="4101" name="AutoShape 5"/>
            <p:cNvSpPr>
              <a:spLocks noChangeAspect="1" noChangeArrowheads="1" noTextEdit="1"/>
            </p:cNvSpPr>
            <p:nvPr/>
          </p:nvSpPr>
          <p:spPr bwMode="auto">
            <a:xfrm>
              <a:off x="1475656" y="2717973"/>
              <a:ext cx="1458913" cy="1935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105" name="Freeform 9"/>
            <p:cNvSpPr>
              <a:spLocks/>
            </p:cNvSpPr>
            <p:nvPr/>
          </p:nvSpPr>
          <p:spPr bwMode="auto">
            <a:xfrm>
              <a:off x="1955081" y="2717973"/>
              <a:ext cx="858838" cy="1427163"/>
            </a:xfrm>
            <a:custGeom>
              <a:avLst/>
              <a:gdLst/>
              <a:ahLst/>
              <a:cxnLst>
                <a:cxn ang="0">
                  <a:pos x="228" y="1369"/>
                </a:cxn>
                <a:cxn ang="0">
                  <a:pos x="200" y="1407"/>
                </a:cxn>
                <a:cxn ang="0">
                  <a:pos x="143" y="1448"/>
                </a:cxn>
                <a:cxn ang="0">
                  <a:pos x="93" y="1498"/>
                </a:cxn>
                <a:cxn ang="0">
                  <a:pos x="48" y="1574"/>
                </a:cxn>
                <a:cxn ang="0">
                  <a:pos x="31" y="1624"/>
                </a:cxn>
                <a:cxn ang="0">
                  <a:pos x="55" y="1639"/>
                </a:cxn>
                <a:cxn ang="0">
                  <a:pos x="81" y="1656"/>
                </a:cxn>
                <a:cxn ang="0">
                  <a:pos x="102" y="1630"/>
                </a:cxn>
                <a:cxn ang="0">
                  <a:pos x="132" y="1582"/>
                </a:cxn>
                <a:cxn ang="0">
                  <a:pos x="156" y="1549"/>
                </a:cxn>
                <a:cxn ang="0">
                  <a:pos x="163" y="1537"/>
                </a:cxn>
                <a:cxn ang="0">
                  <a:pos x="181" y="1523"/>
                </a:cxn>
                <a:cxn ang="0">
                  <a:pos x="205" y="1526"/>
                </a:cxn>
                <a:cxn ang="0">
                  <a:pos x="202" y="1584"/>
                </a:cxn>
                <a:cxn ang="0">
                  <a:pos x="186" y="1616"/>
                </a:cxn>
                <a:cxn ang="0">
                  <a:pos x="156" y="1671"/>
                </a:cxn>
                <a:cxn ang="0">
                  <a:pos x="143" y="1694"/>
                </a:cxn>
                <a:cxn ang="0">
                  <a:pos x="132" y="1711"/>
                </a:cxn>
                <a:cxn ang="0">
                  <a:pos x="107" y="1717"/>
                </a:cxn>
                <a:cxn ang="0">
                  <a:pos x="73" y="1692"/>
                </a:cxn>
                <a:cxn ang="0">
                  <a:pos x="75" y="1664"/>
                </a:cxn>
                <a:cxn ang="0">
                  <a:pos x="75" y="1663"/>
                </a:cxn>
                <a:cxn ang="0">
                  <a:pos x="59" y="1663"/>
                </a:cxn>
                <a:cxn ang="0">
                  <a:pos x="37" y="1661"/>
                </a:cxn>
                <a:cxn ang="0">
                  <a:pos x="17" y="1661"/>
                </a:cxn>
                <a:cxn ang="0">
                  <a:pos x="9" y="1661"/>
                </a:cxn>
                <a:cxn ang="0">
                  <a:pos x="2" y="1689"/>
                </a:cxn>
                <a:cxn ang="0">
                  <a:pos x="9" y="1746"/>
                </a:cxn>
                <a:cxn ang="0">
                  <a:pos x="69" y="1793"/>
                </a:cxn>
                <a:cxn ang="0">
                  <a:pos x="140" y="1792"/>
                </a:cxn>
                <a:cxn ang="0">
                  <a:pos x="182" y="1769"/>
                </a:cxn>
                <a:cxn ang="0">
                  <a:pos x="204" y="1732"/>
                </a:cxn>
                <a:cxn ang="0">
                  <a:pos x="259" y="1630"/>
                </a:cxn>
                <a:cxn ang="0">
                  <a:pos x="293" y="1527"/>
                </a:cxn>
                <a:cxn ang="0">
                  <a:pos x="301" y="1465"/>
                </a:cxn>
                <a:cxn ang="0">
                  <a:pos x="318" y="1424"/>
                </a:cxn>
                <a:cxn ang="0">
                  <a:pos x="331" y="1401"/>
                </a:cxn>
                <a:cxn ang="0">
                  <a:pos x="362" y="1341"/>
                </a:cxn>
                <a:cxn ang="0">
                  <a:pos x="424" y="1227"/>
                </a:cxn>
                <a:cxn ang="0">
                  <a:pos x="506" y="1072"/>
                </a:cxn>
                <a:cxn ang="0">
                  <a:pos x="604" y="891"/>
                </a:cxn>
                <a:cxn ang="0">
                  <a:pos x="709" y="696"/>
                </a:cxn>
                <a:cxn ang="0">
                  <a:pos x="813" y="502"/>
                </a:cxn>
                <a:cxn ang="0">
                  <a:pos x="910" y="322"/>
                </a:cxn>
                <a:cxn ang="0">
                  <a:pos x="992" y="170"/>
                </a:cxn>
                <a:cxn ang="0">
                  <a:pos x="1051" y="60"/>
                </a:cxn>
                <a:cxn ang="0">
                  <a:pos x="1080" y="3"/>
                </a:cxn>
              </a:cxnLst>
              <a:rect l="0" t="0" r="r" b="b"/>
              <a:pathLst>
                <a:path w="1083" h="1798">
                  <a:moveTo>
                    <a:pt x="234" y="1358"/>
                  </a:moveTo>
                  <a:lnTo>
                    <a:pt x="233" y="1361"/>
                  </a:lnTo>
                  <a:lnTo>
                    <a:pt x="228" y="1369"/>
                  </a:lnTo>
                  <a:lnTo>
                    <a:pt x="221" y="1379"/>
                  </a:lnTo>
                  <a:lnTo>
                    <a:pt x="212" y="1392"/>
                  </a:lnTo>
                  <a:lnTo>
                    <a:pt x="200" y="1407"/>
                  </a:lnTo>
                  <a:lnTo>
                    <a:pt x="183" y="1422"/>
                  </a:lnTo>
                  <a:lnTo>
                    <a:pt x="165" y="1435"/>
                  </a:lnTo>
                  <a:lnTo>
                    <a:pt x="143" y="1448"/>
                  </a:lnTo>
                  <a:lnTo>
                    <a:pt x="127" y="1460"/>
                  </a:lnTo>
                  <a:lnTo>
                    <a:pt x="110" y="1477"/>
                  </a:lnTo>
                  <a:lnTo>
                    <a:pt x="93" y="1498"/>
                  </a:lnTo>
                  <a:lnTo>
                    <a:pt x="77" y="1522"/>
                  </a:lnTo>
                  <a:lnTo>
                    <a:pt x="62" y="1548"/>
                  </a:lnTo>
                  <a:lnTo>
                    <a:pt x="48" y="1574"/>
                  </a:lnTo>
                  <a:lnTo>
                    <a:pt x="36" y="1599"/>
                  </a:lnTo>
                  <a:lnTo>
                    <a:pt x="25" y="1621"/>
                  </a:lnTo>
                  <a:lnTo>
                    <a:pt x="31" y="1624"/>
                  </a:lnTo>
                  <a:lnTo>
                    <a:pt x="38" y="1628"/>
                  </a:lnTo>
                  <a:lnTo>
                    <a:pt x="46" y="1633"/>
                  </a:lnTo>
                  <a:lnTo>
                    <a:pt x="55" y="1639"/>
                  </a:lnTo>
                  <a:lnTo>
                    <a:pt x="65" y="1645"/>
                  </a:lnTo>
                  <a:lnTo>
                    <a:pt x="73" y="1651"/>
                  </a:lnTo>
                  <a:lnTo>
                    <a:pt x="81" y="1656"/>
                  </a:lnTo>
                  <a:lnTo>
                    <a:pt x="87" y="1660"/>
                  </a:lnTo>
                  <a:lnTo>
                    <a:pt x="93" y="1646"/>
                  </a:lnTo>
                  <a:lnTo>
                    <a:pt x="102" y="1630"/>
                  </a:lnTo>
                  <a:lnTo>
                    <a:pt x="112" y="1614"/>
                  </a:lnTo>
                  <a:lnTo>
                    <a:pt x="121" y="1597"/>
                  </a:lnTo>
                  <a:lnTo>
                    <a:pt x="132" y="1582"/>
                  </a:lnTo>
                  <a:lnTo>
                    <a:pt x="141" y="1568"/>
                  </a:lnTo>
                  <a:lnTo>
                    <a:pt x="149" y="1556"/>
                  </a:lnTo>
                  <a:lnTo>
                    <a:pt x="156" y="1549"/>
                  </a:lnTo>
                  <a:lnTo>
                    <a:pt x="157" y="1547"/>
                  </a:lnTo>
                  <a:lnTo>
                    <a:pt x="159" y="1542"/>
                  </a:lnTo>
                  <a:lnTo>
                    <a:pt x="163" y="1537"/>
                  </a:lnTo>
                  <a:lnTo>
                    <a:pt x="167" y="1531"/>
                  </a:lnTo>
                  <a:lnTo>
                    <a:pt x="174" y="1526"/>
                  </a:lnTo>
                  <a:lnTo>
                    <a:pt x="181" y="1523"/>
                  </a:lnTo>
                  <a:lnTo>
                    <a:pt x="190" y="1522"/>
                  </a:lnTo>
                  <a:lnTo>
                    <a:pt x="202" y="1524"/>
                  </a:lnTo>
                  <a:lnTo>
                    <a:pt x="205" y="1526"/>
                  </a:lnTo>
                  <a:lnTo>
                    <a:pt x="211" y="1533"/>
                  </a:lnTo>
                  <a:lnTo>
                    <a:pt x="211" y="1552"/>
                  </a:lnTo>
                  <a:lnTo>
                    <a:pt x="202" y="1584"/>
                  </a:lnTo>
                  <a:lnTo>
                    <a:pt x="200" y="1588"/>
                  </a:lnTo>
                  <a:lnTo>
                    <a:pt x="194" y="1600"/>
                  </a:lnTo>
                  <a:lnTo>
                    <a:pt x="186" y="1616"/>
                  </a:lnTo>
                  <a:lnTo>
                    <a:pt x="175" y="1635"/>
                  </a:lnTo>
                  <a:lnTo>
                    <a:pt x="165" y="1654"/>
                  </a:lnTo>
                  <a:lnTo>
                    <a:pt x="156" y="1671"/>
                  </a:lnTo>
                  <a:lnTo>
                    <a:pt x="149" y="1684"/>
                  </a:lnTo>
                  <a:lnTo>
                    <a:pt x="145" y="1691"/>
                  </a:lnTo>
                  <a:lnTo>
                    <a:pt x="143" y="1694"/>
                  </a:lnTo>
                  <a:lnTo>
                    <a:pt x="141" y="1700"/>
                  </a:lnTo>
                  <a:lnTo>
                    <a:pt x="137" y="1706"/>
                  </a:lnTo>
                  <a:lnTo>
                    <a:pt x="132" y="1711"/>
                  </a:lnTo>
                  <a:lnTo>
                    <a:pt x="126" y="1715"/>
                  </a:lnTo>
                  <a:lnTo>
                    <a:pt x="118" y="1717"/>
                  </a:lnTo>
                  <a:lnTo>
                    <a:pt x="107" y="1717"/>
                  </a:lnTo>
                  <a:lnTo>
                    <a:pt x="96" y="1713"/>
                  </a:lnTo>
                  <a:lnTo>
                    <a:pt x="81" y="1704"/>
                  </a:lnTo>
                  <a:lnTo>
                    <a:pt x="73" y="1692"/>
                  </a:lnTo>
                  <a:lnTo>
                    <a:pt x="72" y="1681"/>
                  </a:lnTo>
                  <a:lnTo>
                    <a:pt x="74" y="1666"/>
                  </a:lnTo>
                  <a:lnTo>
                    <a:pt x="75" y="1664"/>
                  </a:lnTo>
                  <a:lnTo>
                    <a:pt x="75" y="1664"/>
                  </a:lnTo>
                  <a:lnTo>
                    <a:pt x="75" y="1663"/>
                  </a:lnTo>
                  <a:lnTo>
                    <a:pt x="75" y="1663"/>
                  </a:lnTo>
                  <a:lnTo>
                    <a:pt x="70" y="1663"/>
                  </a:lnTo>
                  <a:lnTo>
                    <a:pt x="65" y="1663"/>
                  </a:lnTo>
                  <a:lnTo>
                    <a:pt x="59" y="1663"/>
                  </a:lnTo>
                  <a:lnTo>
                    <a:pt x="53" y="1662"/>
                  </a:lnTo>
                  <a:lnTo>
                    <a:pt x="45" y="1662"/>
                  </a:lnTo>
                  <a:lnTo>
                    <a:pt x="37" y="1661"/>
                  </a:lnTo>
                  <a:lnTo>
                    <a:pt x="29" y="1661"/>
                  </a:lnTo>
                  <a:lnTo>
                    <a:pt x="20" y="1660"/>
                  </a:lnTo>
                  <a:lnTo>
                    <a:pt x="17" y="1661"/>
                  </a:lnTo>
                  <a:lnTo>
                    <a:pt x="14" y="1661"/>
                  </a:lnTo>
                  <a:lnTo>
                    <a:pt x="10" y="1661"/>
                  </a:lnTo>
                  <a:lnTo>
                    <a:pt x="9" y="1661"/>
                  </a:lnTo>
                  <a:lnTo>
                    <a:pt x="8" y="1664"/>
                  </a:lnTo>
                  <a:lnTo>
                    <a:pt x="5" y="1674"/>
                  </a:lnTo>
                  <a:lnTo>
                    <a:pt x="2" y="1689"/>
                  </a:lnTo>
                  <a:lnTo>
                    <a:pt x="0" y="1706"/>
                  </a:lnTo>
                  <a:lnTo>
                    <a:pt x="2" y="1725"/>
                  </a:lnTo>
                  <a:lnTo>
                    <a:pt x="9" y="1746"/>
                  </a:lnTo>
                  <a:lnTo>
                    <a:pt x="22" y="1765"/>
                  </a:lnTo>
                  <a:lnTo>
                    <a:pt x="43" y="1782"/>
                  </a:lnTo>
                  <a:lnTo>
                    <a:pt x="69" y="1793"/>
                  </a:lnTo>
                  <a:lnTo>
                    <a:pt x="95" y="1798"/>
                  </a:lnTo>
                  <a:lnTo>
                    <a:pt x="118" y="1797"/>
                  </a:lnTo>
                  <a:lnTo>
                    <a:pt x="140" y="1792"/>
                  </a:lnTo>
                  <a:lnTo>
                    <a:pt x="158" y="1784"/>
                  </a:lnTo>
                  <a:lnTo>
                    <a:pt x="172" y="1776"/>
                  </a:lnTo>
                  <a:lnTo>
                    <a:pt x="182" y="1769"/>
                  </a:lnTo>
                  <a:lnTo>
                    <a:pt x="187" y="1763"/>
                  </a:lnTo>
                  <a:lnTo>
                    <a:pt x="193" y="1753"/>
                  </a:lnTo>
                  <a:lnTo>
                    <a:pt x="204" y="1732"/>
                  </a:lnTo>
                  <a:lnTo>
                    <a:pt x="221" y="1702"/>
                  </a:lnTo>
                  <a:lnTo>
                    <a:pt x="241" y="1668"/>
                  </a:lnTo>
                  <a:lnTo>
                    <a:pt x="259" y="1630"/>
                  </a:lnTo>
                  <a:lnTo>
                    <a:pt x="277" y="1592"/>
                  </a:lnTo>
                  <a:lnTo>
                    <a:pt x="288" y="1556"/>
                  </a:lnTo>
                  <a:lnTo>
                    <a:pt x="293" y="1527"/>
                  </a:lnTo>
                  <a:lnTo>
                    <a:pt x="294" y="1503"/>
                  </a:lnTo>
                  <a:lnTo>
                    <a:pt x="298" y="1483"/>
                  </a:lnTo>
                  <a:lnTo>
                    <a:pt x="301" y="1465"/>
                  </a:lnTo>
                  <a:lnTo>
                    <a:pt x="307" y="1449"/>
                  </a:lnTo>
                  <a:lnTo>
                    <a:pt x="313" y="1435"/>
                  </a:lnTo>
                  <a:lnTo>
                    <a:pt x="318" y="1424"/>
                  </a:lnTo>
                  <a:lnTo>
                    <a:pt x="323" y="1415"/>
                  </a:lnTo>
                  <a:lnTo>
                    <a:pt x="328" y="1407"/>
                  </a:lnTo>
                  <a:lnTo>
                    <a:pt x="331" y="1401"/>
                  </a:lnTo>
                  <a:lnTo>
                    <a:pt x="338" y="1388"/>
                  </a:lnTo>
                  <a:lnTo>
                    <a:pt x="348" y="1367"/>
                  </a:lnTo>
                  <a:lnTo>
                    <a:pt x="362" y="1341"/>
                  </a:lnTo>
                  <a:lnTo>
                    <a:pt x="381" y="1308"/>
                  </a:lnTo>
                  <a:lnTo>
                    <a:pt x="400" y="1270"/>
                  </a:lnTo>
                  <a:lnTo>
                    <a:pt x="424" y="1227"/>
                  </a:lnTo>
                  <a:lnTo>
                    <a:pt x="450" y="1179"/>
                  </a:lnTo>
                  <a:lnTo>
                    <a:pt x="477" y="1127"/>
                  </a:lnTo>
                  <a:lnTo>
                    <a:pt x="506" y="1072"/>
                  </a:lnTo>
                  <a:lnTo>
                    <a:pt x="539" y="1014"/>
                  </a:lnTo>
                  <a:lnTo>
                    <a:pt x="571" y="953"/>
                  </a:lnTo>
                  <a:lnTo>
                    <a:pt x="604" y="891"/>
                  </a:lnTo>
                  <a:lnTo>
                    <a:pt x="639" y="826"/>
                  </a:lnTo>
                  <a:lnTo>
                    <a:pt x="673" y="762"/>
                  </a:lnTo>
                  <a:lnTo>
                    <a:pt x="709" y="696"/>
                  </a:lnTo>
                  <a:lnTo>
                    <a:pt x="744" y="631"/>
                  </a:lnTo>
                  <a:lnTo>
                    <a:pt x="778" y="566"/>
                  </a:lnTo>
                  <a:lnTo>
                    <a:pt x="813" y="502"/>
                  </a:lnTo>
                  <a:lnTo>
                    <a:pt x="846" y="440"/>
                  </a:lnTo>
                  <a:lnTo>
                    <a:pt x="879" y="380"/>
                  </a:lnTo>
                  <a:lnTo>
                    <a:pt x="910" y="322"/>
                  </a:lnTo>
                  <a:lnTo>
                    <a:pt x="939" y="268"/>
                  </a:lnTo>
                  <a:lnTo>
                    <a:pt x="966" y="218"/>
                  </a:lnTo>
                  <a:lnTo>
                    <a:pt x="992" y="170"/>
                  </a:lnTo>
                  <a:lnTo>
                    <a:pt x="1014" y="128"/>
                  </a:lnTo>
                  <a:lnTo>
                    <a:pt x="1034" y="91"/>
                  </a:lnTo>
                  <a:lnTo>
                    <a:pt x="1051" y="60"/>
                  </a:lnTo>
                  <a:lnTo>
                    <a:pt x="1064" y="35"/>
                  </a:lnTo>
                  <a:lnTo>
                    <a:pt x="1075" y="16"/>
                  </a:lnTo>
                  <a:lnTo>
                    <a:pt x="1080" y="3"/>
                  </a:lnTo>
                  <a:lnTo>
                    <a:pt x="1083" y="0"/>
                  </a:lnTo>
                  <a:lnTo>
                    <a:pt x="234" y="135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106" name="Freeform 10"/>
            <p:cNvSpPr>
              <a:spLocks/>
            </p:cNvSpPr>
            <p:nvPr/>
          </p:nvSpPr>
          <p:spPr bwMode="auto">
            <a:xfrm>
              <a:off x="1964606" y="4003848"/>
              <a:ext cx="53975" cy="34925"/>
            </a:xfrm>
            <a:custGeom>
              <a:avLst/>
              <a:gdLst/>
              <a:ahLst/>
              <a:cxnLst>
                <a:cxn ang="0">
                  <a:pos x="62" y="43"/>
                </a:cxn>
                <a:cxn ang="0">
                  <a:pos x="63" y="41"/>
                </a:cxn>
                <a:cxn ang="0">
                  <a:pos x="63" y="39"/>
                </a:cxn>
                <a:cxn ang="0">
                  <a:pos x="65" y="36"/>
                </a:cxn>
                <a:cxn ang="0">
                  <a:pos x="68" y="32"/>
                </a:cxn>
                <a:cxn ang="0">
                  <a:pos x="62" y="28"/>
                </a:cxn>
                <a:cxn ang="0">
                  <a:pos x="55" y="24"/>
                </a:cxn>
                <a:cxn ang="0">
                  <a:pos x="48" y="19"/>
                </a:cxn>
                <a:cxn ang="0">
                  <a:pos x="40" y="15"/>
                </a:cxn>
                <a:cxn ang="0">
                  <a:pos x="33" y="10"/>
                </a:cxn>
                <a:cxn ang="0">
                  <a:pos x="25" y="5"/>
                </a:cxn>
                <a:cxn ang="0">
                  <a:pos x="19" y="2"/>
                </a:cxn>
                <a:cxn ang="0">
                  <a:pos x="14" y="0"/>
                </a:cxn>
                <a:cxn ang="0">
                  <a:pos x="8" y="12"/>
                </a:cxn>
                <a:cxn ang="0">
                  <a:pos x="4" y="23"/>
                </a:cxn>
                <a:cxn ang="0">
                  <a:pos x="2" y="31"/>
                </a:cxn>
                <a:cxn ang="0">
                  <a:pos x="0" y="36"/>
                </a:cxn>
                <a:cxn ang="0">
                  <a:pos x="9" y="38"/>
                </a:cxn>
                <a:cxn ang="0">
                  <a:pos x="18" y="39"/>
                </a:cxn>
                <a:cxn ang="0">
                  <a:pos x="27" y="40"/>
                </a:cxn>
                <a:cxn ang="0">
                  <a:pos x="37" y="41"/>
                </a:cxn>
                <a:cxn ang="0">
                  <a:pos x="44" y="42"/>
                </a:cxn>
                <a:cxn ang="0">
                  <a:pos x="50" y="42"/>
                </a:cxn>
                <a:cxn ang="0">
                  <a:pos x="57" y="43"/>
                </a:cxn>
                <a:cxn ang="0">
                  <a:pos x="62" y="43"/>
                </a:cxn>
              </a:cxnLst>
              <a:rect l="0" t="0" r="r" b="b"/>
              <a:pathLst>
                <a:path w="68" h="43">
                  <a:moveTo>
                    <a:pt x="62" y="43"/>
                  </a:moveTo>
                  <a:lnTo>
                    <a:pt x="63" y="41"/>
                  </a:lnTo>
                  <a:lnTo>
                    <a:pt x="63" y="39"/>
                  </a:lnTo>
                  <a:lnTo>
                    <a:pt x="65" y="36"/>
                  </a:lnTo>
                  <a:lnTo>
                    <a:pt x="68" y="32"/>
                  </a:lnTo>
                  <a:lnTo>
                    <a:pt x="62" y="28"/>
                  </a:lnTo>
                  <a:lnTo>
                    <a:pt x="55" y="24"/>
                  </a:lnTo>
                  <a:lnTo>
                    <a:pt x="48" y="19"/>
                  </a:lnTo>
                  <a:lnTo>
                    <a:pt x="40" y="15"/>
                  </a:lnTo>
                  <a:lnTo>
                    <a:pt x="33" y="10"/>
                  </a:lnTo>
                  <a:lnTo>
                    <a:pt x="25" y="5"/>
                  </a:lnTo>
                  <a:lnTo>
                    <a:pt x="19" y="2"/>
                  </a:lnTo>
                  <a:lnTo>
                    <a:pt x="14" y="0"/>
                  </a:lnTo>
                  <a:lnTo>
                    <a:pt x="8" y="12"/>
                  </a:lnTo>
                  <a:lnTo>
                    <a:pt x="4" y="23"/>
                  </a:lnTo>
                  <a:lnTo>
                    <a:pt x="2" y="31"/>
                  </a:lnTo>
                  <a:lnTo>
                    <a:pt x="0" y="36"/>
                  </a:lnTo>
                  <a:lnTo>
                    <a:pt x="9" y="38"/>
                  </a:lnTo>
                  <a:lnTo>
                    <a:pt x="18" y="39"/>
                  </a:lnTo>
                  <a:lnTo>
                    <a:pt x="27" y="40"/>
                  </a:lnTo>
                  <a:lnTo>
                    <a:pt x="37" y="41"/>
                  </a:lnTo>
                  <a:lnTo>
                    <a:pt x="44" y="42"/>
                  </a:lnTo>
                  <a:lnTo>
                    <a:pt x="50" y="42"/>
                  </a:lnTo>
                  <a:lnTo>
                    <a:pt x="57" y="43"/>
                  </a:lnTo>
                  <a:lnTo>
                    <a:pt x="62" y="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107" name="Freeform 11"/>
            <p:cNvSpPr>
              <a:spLocks/>
            </p:cNvSpPr>
            <p:nvPr/>
          </p:nvSpPr>
          <p:spPr bwMode="auto">
            <a:xfrm>
              <a:off x="1970956" y="3010073"/>
              <a:ext cx="669925" cy="1096963"/>
            </a:xfrm>
            <a:custGeom>
              <a:avLst/>
              <a:gdLst/>
              <a:ahLst/>
              <a:cxnLst>
                <a:cxn ang="0">
                  <a:pos x="55" y="1239"/>
                </a:cxn>
                <a:cxn ang="0">
                  <a:pos x="91" y="1179"/>
                </a:cxn>
                <a:cxn ang="0">
                  <a:pos x="124" y="1136"/>
                </a:cxn>
                <a:cxn ang="0">
                  <a:pos x="161" y="1109"/>
                </a:cxn>
                <a:cxn ang="0">
                  <a:pos x="184" y="1098"/>
                </a:cxn>
                <a:cxn ang="0">
                  <a:pos x="193" y="1093"/>
                </a:cxn>
                <a:cxn ang="0">
                  <a:pos x="206" y="1080"/>
                </a:cxn>
                <a:cxn ang="0">
                  <a:pos x="221" y="1061"/>
                </a:cxn>
                <a:cxn ang="0">
                  <a:pos x="235" y="1037"/>
                </a:cxn>
                <a:cxn ang="0">
                  <a:pos x="273" y="973"/>
                </a:cxn>
                <a:cxn ang="0">
                  <a:pos x="337" y="862"/>
                </a:cxn>
                <a:cxn ang="0">
                  <a:pos x="420" y="721"/>
                </a:cxn>
                <a:cxn ang="0">
                  <a:pos x="515" y="557"/>
                </a:cxn>
                <a:cxn ang="0">
                  <a:pos x="616" y="387"/>
                </a:cxn>
                <a:cxn ang="0">
                  <a:pos x="714" y="219"/>
                </a:cxn>
                <a:cxn ang="0">
                  <a:pos x="804" y="67"/>
                </a:cxn>
                <a:cxn ang="0">
                  <a:pos x="225" y="1028"/>
                </a:cxn>
                <a:cxn ang="0">
                  <a:pos x="213" y="1045"/>
                </a:cxn>
                <a:cxn ang="0">
                  <a:pos x="197" y="1064"/>
                </a:cxn>
                <a:cxn ang="0">
                  <a:pos x="174" y="1082"/>
                </a:cxn>
                <a:cxn ang="0">
                  <a:pos x="143" y="1097"/>
                </a:cxn>
                <a:cxn ang="0">
                  <a:pos x="111" y="1124"/>
                </a:cxn>
                <a:cxn ang="0">
                  <a:pos x="78" y="1167"/>
                </a:cxn>
                <a:cxn ang="0">
                  <a:pos x="54" y="1209"/>
                </a:cxn>
                <a:cxn ang="0">
                  <a:pos x="44" y="1227"/>
                </a:cxn>
                <a:cxn ang="0">
                  <a:pos x="23" y="1264"/>
                </a:cxn>
                <a:cxn ang="0">
                  <a:pos x="9" y="1288"/>
                </a:cxn>
                <a:cxn ang="0">
                  <a:pos x="2" y="1309"/>
                </a:cxn>
                <a:cxn ang="0">
                  <a:pos x="0" y="1331"/>
                </a:cxn>
                <a:cxn ang="0">
                  <a:pos x="5" y="1361"/>
                </a:cxn>
                <a:cxn ang="0">
                  <a:pos x="16" y="1383"/>
                </a:cxn>
                <a:cxn ang="0">
                  <a:pos x="14" y="1335"/>
                </a:cxn>
                <a:cxn ang="0">
                  <a:pos x="36" y="1274"/>
                </a:cxn>
              </a:cxnLst>
              <a:rect l="0" t="0" r="r" b="b"/>
              <a:pathLst>
                <a:path w="843" h="1383">
                  <a:moveTo>
                    <a:pt x="36" y="1274"/>
                  </a:moveTo>
                  <a:lnTo>
                    <a:pt x="55" y="1239"/>
                  </a:lnTo>
                  <a:lnTo>
                    <a:pt x="74" y="1207"/>
                  </a:lnTo>
                  <a:lnTo>
                    <a:pt x="91" y="1179"/>
                  </a:lnTo>
                  <a:lnTo>
                    <a:pt x="107" y="1156"/>
                  </a:lnTo>
                  <a:lnTo>
                    <a:pt x="124" y="1136"/>
                  </a:lnTo>
                  <a:lnTo>
                    <a:pt x="142" y="1120"/>
                  </a:lnTo>
                  <a:lnTo>
                    <a:pt x="161" y="1109"/>
                  </a:lnTo>
                  <a:lnTo>
                    <a:pt x="183" y="1099"/>
                  </a:lnTo>
                  <a:lnTo>
                    <a:pt x="184" y="1098"/>
                  </a:lnTo>
                  <a:lnTo>
                    <a:pt x="188" y="1096"/>
                  </a:lnTo>
                  <a:lnTo>
                    <a:pt x="193" y="1093"/>
                  </a:lnTo>
                  <a:lnTo>
                    <a:pt x="199" y="1087"/>
                  </a:lnTo>
                  <a:lnTo>
                    <a:pt x="206" y="1080"/>
                  </a:lnTo>
                  <a:lnTo>
                    <a:pt x="214" y="1072"/>
                  </a:lnTo>
                  <a:lnTo>
                    <a:pt x="221" y="1061"/>
                  </a:lnTo>
                  <a:lnTo>
                    <a:pt x="228" y="1050"/>
                  </a:lnTo>
                  <a:lnTo>
                    <a:pt x="235" y="1037"/>
                  </a:lnTo>
                  <a:lnTo>
                    <a:pt x="250" y="1011"/>
                  </a:lnTo>
                  <a:lnTo>
                    <a:pt x="273" y="973"/>
                  </a:lnTo>
                  <a:lnTo>
                    <a:pt x="302" y="922"/>
                  </a:lnTo>
                  <a:lnTo>
                    <a:pt x="337" y="862"/>
                  </a:lnTo>
                  <a:lnTo>
                    <a:pt x="376" y="794"/>
                  </a:lnTo>
                  <a:lnTo>
                    <a:pt x="420" y="721"/>
                  </a:lnTo>
                  <a:lnTo>
                    <a:pt x="467" y="640"/>
                  </a:lnTo>
                  <a:lnTo>
                    <a:pt x="515" y="557"/>
                  </a:lnTo>
                  <a:lnTo>
                    <a:pt x="565" y="472"/>
                  </a:lnTo>
                  <a:lnTo>
                    <a:pt x="616" y="387"/>
                  </a:lnTo>
                  <a:lnTo>
                    <a:pt x="665" y="302"/>
                  </a:lnTo>
                  <a:lnTo>
                    <a:pt x="714" y="219"/>
                  </a:lnTo>
                  <a:lnTo>
                    <a:pt x="760" y="141"/>
                  </a:lnTo>
                  <a:lnTo>
                    <a:pt x="804" y="67"/>
                  </a:lnTo>
                  <a:lnTo>
                    <a:pt x="843" y="0"/>
                  </a:lnTo>
                  <a:lnTo>
                    <a:pt x="225" y="1028"/>
                  </a:lnTo>
                  <a:lnTo>
                    <a:pt x="220" y="1036"/>
                  </a:lnTo>
                  <a:lnTo>
                    <a:pt x="213" y="1045"/>
                  </a:lnTo>
                  <a:lnTo>
                    <a:pt x="206" y="1055"/>
                  </a:lnTo>
                  <a:lnTo>
                    <a:pt x="197" y="1064"/>
                  </a:lnTo>
                  <a:lnTo>
                    <a:pt x="186" y="1073"/>
                  </a:lnTo>
                  <a:lnTo>
                    <a:pt x="174" y="1082"/>
                  </a:lnTo>
                  <a:lnTo>
                    <a:pt x="159" y="1090"/>
                  </a:lnTo>
                  <a:lnTo>
                    <a:pt x="143" y="1097"/>
                  </a:lnTo>
                  <a:lnTo>
                    <a:pt x="127" y="1106"/>
                  </a:lnTo>
                  <a:lnTo>
                    <a:pt x="111" y="1124"/>
                  </a:lnTo>
                  <a:lnTo>
                    <a:pt x="93" y="1144"/>
                  </a:lnTo>
                  <a:lnTo>
                    <a:pt x="78" y="1167"/>
                  </a:lnTo>
                  <a:lnTo>
                    <a:pt x="65" y="1189"/>
                  </a:lnTo>
                  <a:lnTo>
                    <a:pt x="54" y="1209"/>
                  </a:lnTo>
                  <a:lnTo>
                    <a:pt x="46" y="1223"/>
                  </a:lnTo>
                  <a:lnTo>
                    <a:pt x="44" y="1227"/>
                  </a:lnTo>
                  <a:lnTo>
                    <a:pt x="32" y="1248"/>
                  </a:lnTo>
                  <a:lnTo>
                    <a:pt x="23" y="1264"/>
                  </a:lnTo>
                  <a:lnTo>
                    <a:pt x="15" y="1277"/>
                  </a:lnTo>
                  <a:lnTo>
                    <a:pt x="9" y="1288"/>
                  </a:lnTo>
                  <a:lnTo>
                    <a:pt x="6" y="1299"/>
                  </a:lnTo>
                  <a:lnTo>
                    <a:pt x="2" y="1309"/>
                  </a:lnTo>
                  <a:lnTo>
                    <a:pt x="1" y="1319"/>
                  </a:lnTo>
                  <a:lnTo>
                    <a:pt x="0" y="1331"/>
                  </a:lnTo>
                  <a:lnTo>
                    <a:pt x="1" y="1347"/>
                  </a:lnTo>
                  <a:lnTo>
                    <a:pt x="5" y="1361"/>
                  </a:lnTo>
                  <a:lnTo>
                    <a:pt x="9" y="1373"/>
                  </a:lnTo>
                  <a:lnTo>
                    <a:pt x="16" y="1383"/>
                  </a:lnTo>
                  <a:lnTo>
                    <a:pt x="13" y="1361"/>
                  </a:lnTo>
                  <a:lnTo>
                    <a:pt x="14" y="1335"/>
                  </a:lnTo>
                  <a:lnTo>
                    <a:pt x="21" y="1307"/>
                  </a:lnTo>
                  <a:lnTo>
                    <a:pt x="36" y="1274"/>
                  </a:lnTo>
                  <a:close/>
                </a:path>
              </a:pathLst>
            </a:custGeom>
            <a:solidFill>
              <a:srgbClr val="EAF7F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108" name="Freeform 12"/>
            <p:cNvSpPr>
              <a:spLocks/>
            </p:cNvSpPr>
            <p:nvPr/>
          </p:nvSpPr>
          <p:spPr bwMode="auto">
            <a:xfrm>
              <a:off x="2136056" y="3189461"/>
              <a:ext cx="411163" cy="809625"/>
            </a:xfrm>
            <a:custGeom>
              <a:avLst/>
              <a:gdLst/>
              <a:ahLst/>
              <a:cxnLst>
                <a:cxn ang="0">
                  <a:pos x="13" y="994"/>
                </a:cxn>
                <a:cxn ang="0">
                  <a:pos x="11" y="999"/>
                </a:cxn>
                <a:cxn ang="0">
                  <a:pos x="8" y="1004"/>
                </a:cxn>
                <a:cxn ang="0">
                  <a:pos x="5" y="1011"/>
                </a:cxn>
                <a:cxn ang="0">
                  <a:pos x="0" y="1018"/>
                </a:cxn>
                <a:cxn ang="0">
                  <a:pos x="5" y="1019"/>
                </a:cxn>
                <a:cxn ang="0">
                  <a:pos x="8" y="1020"/>
                </a:cxn>
                <a:cxn ang="0">
                  <a:pos x="12" y="1021"/>
                </a:cxn>
                <a:cxn ang="0">
                  <a:pos x="15" y="1021"/>
                </a:cxn>
                <a:cxn ang="0">
                  <a:pos x="21" y="1008"/>
                </a:cxn>
                <a:cxn ang="0">
                  <a:pos x="26" y="998"/>
                </a:cxn>
                <a:cxn ang="0">
                  <a:pos x="29" y="992"/>
                </a:cxn>
                <a:cxn ang="0">
                  <a:pos x="30" y="990"/>
                </a:cxn>
                <a:cxn ang="0">
                  <a:pos x="38" y="966"/>
                </a:cxn>
                <a:cxn ang="0">
                  <a:pos x="42" y="948"/>
                </a:cxn>
                <a:cxn ang="0">
                  <a:pos x="42" y="937"/>
                </a:cxn>
                <a:cxn ang="0">
                  <a:pos x="42" y="933"/>
                </a:cxn>
                <a:cxn ang="0">
                  <a:pos x="42" y="912"/>
                </a:cxn>
                <a:cxn ang="0">
                  <a:pos x="44" y="892"/>
                </a:cxn>
                <a:cxn ang="0">
                  <a:pos x="45" y="877"/>
                </a:cxn>
                <a:cxn ang="0">
                  <a:pos x="46" y="871"/>
                </a:cxn>
                <a:cxn ang="0">
                  <a:pos x="50" y="855"/>
                </a:cxn>
                <a:cxn ang="0">
                  <a:pos x="56" y="837"/>
                </a:cxn>
                <a:cxn ang="0">
                  <a:pos x="63" y="822"/>
                </a:cxn>
                <a:cxn ang="0">
                  <a:pos x="65" y="816"/>
                </a:cxn>
                <a:cxn ang="0">
                  <a:pos x="518" y="0"/>
                </a:cxn>
                <a:cxn ang="0">
                  <a:pos x="485" y="55"/>
                </a:cxn>
                <a:cxn ang="0">
                  <a:pos x="449" y="116"/>
                </a:cxn>
                <a:cxn ang="0">
                  <a:pos x="410" y="180"/>
                </a:cxn>
                <a:cxn ang="0">
                  <a:pos x="371" y="246"/>
                </a:cxn>
                <a:cxn ang="0">
                  <a:pos x="330" y="314"/>
                </a:cxn>
                <a:cxn ang="0">
                  <a:pos x="290" y="383"/>
                </a:cxn>
                <a:cxn ang="0">
                  <a:pos x="251" y="451"/>
                </a:cxn>
                <a:cxn ang="0">
                  <a:pos x="213" y="518"/>
                </a:cxn>
                <a:cxn ang="0">
                  <a:pos x="176" y="582"/>
                </a:cxn>
                <a:cxn ang="0">
                  <a:pos x="142" y="643"/>
                </a:cxn>
                <a:cxn ang="0">
                  <a:pos x="112" y="700"/>
                </a:cxn>
                <a:cxn ang="0">
                  <a:pos x="85" y="750"/>
                </a:cxn>
                <a:cxn ang="0">
                  <a:pos x="63" y="795"/>
                </a:cxn>
                <a:cxn ang="0">
                  <a:pos x="46" y="832"/>
                </a:cxn>
                <a:cxn ang="0">
                  <a:pos x="35" y="861"/>
                </a:cxn>
                <a:cxn ang="0">
                  <a:pos x="30" y="879"/>
                </a:cxn>
                <a:cxn ang="0">
                  <a:pos x="30" y="892"/>
                </a:cxn>
                <a:cxn ang="0">
                  <a:pos x="30" y="923"/>
                </a:cxn>
                <a:cxn ang="0">
                  <a:pos x="25" y="960"/>
                </a:cxn>
                <a:cxn ang="0">
                  <a:pos x="13" y="994"/>
                </a:cxn>
              </a:cxnLst>
              <a:rect l="0" t="0" r="r" b="b"/>
              <a:pathLst>
                <a:path w="518" h="1021">
                  <a:moveTo>
                    <a:pt x="13" y="994"/>
                  </a:moveTo>
                  <a:lnTo>
                    <a:pt x="11" y="999"/>
                  </a:lnTo>
                  <a:lnTo>
                    <a:pt x="8" y="1004"/>
                  </a:lnTo>
                  <a:lnTo>
                    <a:pt x="5" y="1011"/>
                  </a:lnTo>
                  <a:lnTo>
                    <a:pt x="0" y="1018"/>
                  </a:lnTo>
                  <a:lnTo>
                    <a:pt x="5" y="1019"/>
                  </a:lnTo>
                  <a:lnTo>
                    <a:pt x="8" y="1020"/>
                  </a:lnTo>
                  <a:lnTo>
                    <a:pt x="12" y="1021"/>
                  </a:lnTo>
                  <a:lnTo>
                    <a:pt x="15" y="1021"/>
                  </a:lnTo>
                  <a:lnTo>
                    <a:pt x="21" y="1008"/>
                  </a:lnTo>
                  <a:lnTo>
                    <a:pt x="26" y="998"/>
                  </a:lnTo>
                  <a:lnTo>
                    <a:pt x="29" y="992"/>
                  </a:lnTo>
                  <a:lnTo>
                    <a:pt x="30" y="990"/>
                  </a:lnTo>
                  <a:lnTo>
                    <a:pt x="38" y="966"/>
                  </a:lnTo>
                  <a:lnTo>
                    <a:pt x="42" y="948"/>
                  </a:lnTo>
                  <a:lnTo>
                    <a:pt x="42" y="937"/>
                  </a:lnTo>
                  <a:lnTo>
                    <a:pt x="42" y="933"/>
                  </a:lnTo>
                  <a:lnTo>
                    <a:pt x="42" y="912"/>
                  </a:lnTo>
                  <a:lnTo>
                    <a:pt x="44" y="892"/>
                  </a:lnTo>
                  <a:lnTo>
                    <a:pt x="45" y="877"/>
                  </a:lnTo>
                  <a:lnTo>
                    <a:pt x="46" y="871"/>
                  </a:lnTo>
                  <a:lnTo>
                    <a:pt x="50" y="855"/>
                  </a:lnTo>
                  <a:lnTo>
                    <a:pt x="56" y="837"/>
                  </a:lnTo>
                  <a:lnTo>
                    <a:pt x="63" y="822"/>
                  </a:lnTo>
                  <a:lnTo>
                    <a:pt x="65" y="816"/>
                  </a:lnTo>
                  <a:lnTo>
                    <a:pt x="518" y="0"/>
                  </a:lnTo>
                  <a:lnTo>
                    <a:pt x="485" y="55"/>
                  </a:lnTo>
                  <a:lnTo>
                    <a:pt x="449" y="116"/>
                  </a:lnTo>
                  <a:lnTo>
                    <a:pt x="410" y="180"/>
                  </a:lnTo>
                  <a:lnTo>
                    <a:pt x="371" y="246"/>
                  </a:lnTo>
                  <a:lnTo>
                    <a:pt x="330" y="314"/>
                  </a:lnTo>
                  <a:lnTo>
                    <a:pt x="290" y="383"/>
                  </a:lnTo>
                  <a:lnTo>
                    <a:pt x="251" y="451"/>
                  </a:lnTo>
                  <a:lnTo>
                    <a:pt x="213" y="518"/>
                  </a:lnTo>
                  <a:lnTo>
                    <a:pt x="176" y="582"/>
                  </a:lnTo>
                  <a:lnTo>
                    <a:pt x="142" y="643"/>
                  </a:lnTo>
                  <a:lnTo>
                    <a:pt x="112" y="700"/>
                  </a:lnTo>
                  <a:lnTo>
                    <a:pt x="85" y="750"/>
                  </a:lnTo>
                  <a:lnTo>
                    <a:pt x="63" y="795"/>
                  </a:lnTo>
                  <a:lnTo>
                    <a:pt x="46" y="832"/>
                  </a:lnTo>
                  <a:lnTo>
                    <a:pt x="35" y="861"/>
                  </a:lnTo>
                  <a:lnTo>
                    <a:pt x="30" y="879"/>
                  </a:lnTo>
                  <a:lnTo>
                    <a:pt x="30" y="892"/>
                  </a:lnTo>
                  <a:lnTo>
                    <a:pt x="30" y="923"/>
                  </a:lnTo>
                  <a:lnTo>
                    <a:pt x="25" y="960"/>
                  </a:lnTo>
                  <a:lnTo>
                    <a:pt x="13" y="994"/>
                  </a:lnTo>
                  <a:close/>
                </a:path>
              </a:pathLst>
            </a:custGeom>
            <a:solidFill>
              <a:srgbClr val="A0BCB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109" name="Freeform 13"/>
            <p:cNvSpPr>
              <a:spLocks/>
            </p:cNvSpPr>
            <p:nvPr/>
          </p:nvSpPr>
          <p:spPr bwMode="auto">
            <a:xfrm>
              <a:off x="2102719" y="3992736"/>
              <a:ext cx="44450" cy="47625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23" y="1"/>
                </a:cxn>
                <a:cxn ang="0">
                  <a:pos x="30" y="2"/>
                </a:cxn>
                <a:cxn ang="0">
                  <a:pos x="36" y="3"/>
                </a:cxn>
                <a:cxn ang="0">
                  <a:pos x="41" y="5"/>
                </a:cxn>
                <a:cxn ang="0">
                  <a:pos x="37" y="15"/>
                </a:cxn>
                <a:cxn ang="0">
                  <a:pos x="31" y="26"/>
                </a:cxn>
                <a:cxn ang="0">
                  <a:pos x="25" y="38"/>
                </a:cxn>
                <a:cxn ang="0">
                  <a:pos x="18" y="51"/>
                </a:cxn>
                <a:cxn ang="0">
                  <a:pos x="14" y="47"/>
                </a:cxn>
                <a:cxn ang="0">
                  <a:pos x="9" y="44"/>
                </a:cxn>
                <a:cxn ang="0">
                  <a:pos x="4" y="41"/>
                </a:cxn>
                <a:cxn ang="0">
                  <a:pos x="0" y="38"/>
                </a:cxn>
                <a:cxn ang="0">
                  <a:pos x="8" y="44"/>
                </a:cxn>
                <a:cxn ang="0">
                  <a:pos x="16" y="49"/>
                </a:cxn>
                <a:cxn ang="0">
                  <a:pos x="24" y="54"/>
                </a:cxn>
                <a:cxn ang="0">
                  <a:pos x="32" y="59"/>
                </a:cxn>
                <a:cxn ang="0">
                  <a:pos x="39" y="45"/>
                </a:cxn>
                <a:cxn ang="0">
                  <a:pos x="45" y="32"/>
                </a:cxn>
                <a:cxn ang="0">
                  <a:pos x="51" y="19"/>
                </a:cxn>
                <a:cxn ang="0">
                  <a:pos x="56" y="8"/>
                </a:cxn>
                <a:cxn ang="0">
                  <a:pos x="52" y="7"/>
                </a:cxn>
                <a:cxn ang="0">
                  <a:pos x="47" y="6"/>
                </a:cxn>
                <a:cxn ang="0">
                  <a:pos x="41" y="5"/>
                </a:cxn>
                <a:cxn ang="0">
                  <a:pos x="37" y="3"/>
                </a:cxn>
                <a:cxn ang="0">
                  <a:pos x="32" y="3"/>
                </a:cxn>
                <a:cxn ang="0">
                  <a:pos x="26" y="2"/>
                </a:cxn>
                <a:cxn ang="0">
                  <a:pos x="22" y="1"/>
                </a:cxn>
                <a:cxn ang="0">
                  <a:pos x="17" y="0"/>
                </a:cxn>
              </a:cxnLst>
              <a:rect l="0" t="0" r="r" b="b"/>
              <a:pathLst>
                <a:path w="56" h="59">
                  <a:moveTo>
                    <a:pt x="17" y="0"/>
                  </a:moveTo>
                  <a:lnTo>
                    <a:pt x="23" y="1"/>
                  </a:lnTo>
                  <a:lnTo>
                    <a:pt x="30" y="2"/>
                  </a:lnTo>
                  <a:lnTo>
                    <a:pt x="36" y="3"/>
                  </a:lnTo>
                  <a:lnTo>
                    <a:pt x="41" y="5"/>
                  </a:lnTo>
                  <a:lnTo>
                    <a:pt x="37" y="15"/>
                  </a:lnTo>
                  <a:lnTo>
                    <a:pt x="31" y="26"/>
                  </a:lnTo>
                  <a:lnTo>
                    <a:pt x="25" y="38"/>
                  </a:lnTo>
                  <a:lnTo>
                    <a:pt x="18" y="51"/>
                  </a:lnTo>
                  <a:lnTo>
                    <a:pt x="14" y="47"/>
                  </a:lnTo>
                  <a:lnTo>
                    <a:pt x="9" y="44"/>
                  </a:lnTo>
                  <a:lnTo>
                    <a:pt x="4" y="41"/>
                  </a:lnTo>
                  <a:lnTo>
                    <a:pt x="0" y="38"/>
                  </a:lnTo>
                  <a:lnTo>
                    <a:pt x="8" y="44"/>
                  </a:lnTo>
                  <a:lnTo>
                    <a:pt x="16" y="49"/>
                  </a:lnTo>
                  <a:lnTo>
                    <a:pt x="24" y="54"/>
                  </a:lnTo>
                  <a:lnTo>
                    <a:pt x="32" y="59"/>
                  </a:lnTo>
                  <a:lnTo>
                    <a:pt x="39" y="45"/>
                  </a:lnTo>
                  <a:lnTo>
                    <a:pt x="45" y="32"/>
                  </a:lnTo>
                  <a:lnTo>
                    <a:pt x="51" y="19"/>
                  </a:lnTo>
                  <a:lnTo>
                    <a:pt x="56" y="8"/>
                  </a:lnTo>
                  <a:lnTo>
                    <a:pt x="52" y="7"/>
                  </a:lnTo>
                  <a:lnTo>
                    <a:pt x="47" y="6"/>
                  </a:lnTo>
                  <a:lnTo>
                    <a:pt x="41" y="5"/>
                  </a:lnTo>
                  <a:lnTo>
                    <a:pt x="37" y="3"/>
                  </a:lnTo>
                  <a:lnTo>
                    <a:pt x="32" y="3"/>
                  </a:lnTo>
                  <a:lnTo>
                    <a:pt x="26" y="2"/>
                  </a:lnTo>
                  <a:lnTo>
                    <a:pt x="22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A0BCB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110" name="Freeform 14"/>
            <p:cNvSpPr>
              <a:spLocks/>
            </p:cNvSpPr>
            <p:nvPr/>
          </p:nvSpPr>
          <p:spPr bwMode="auto">
            <a:xfrm>
              <a:off x="2056681" y="4034011"/>
              <a:ext cx="71438" cy="95250"/>
            </a:xfrm>
            <a:custGeom>
              <a:avLst/>
              <a:gdLst/>
              <a:ahLst/>
              <a:cxnLst>
                <a:cxn ang="0">
                  <a:pos x="38" y="96"/>
                </a:cxn>
                <a:cxn ang="0">
                  <a:pos x="43" y="92"/>
                </a:cxn>
                <a:cxn ang="0">
                  <a:pos x="47" y="85"/>
                </a:cxn>
                <a:cxn ang="0">
                  <a:pos x="53" y="76"/>
                </a:cxn>
                <a:cxn ang="0">
                  <a:pos x="60" y="64"/>
                </a:cxn>
                <a:cxn ang="0">
                  <a:pos x="67" y="51"/>
                </a:cxn>
                <a:cxn ang="0">
                  <a:pos x="75" y="38"/>
                </a:cxn>
                <a:cxn ang="0">
                  <a:pos x="82" y="23"/>
                </a:cxn>
                <a:cxn ang="0">
                  <a:pos x="90" y="8"/>
                </a:cxn>
                <a:cxn ang="0">
                  <a:pos x="87" y="5"/>
                </a:cxn>
                <a:cxn ang="0">
                  <a:pos x="83" y="3"/>
                </a:cxn>
                <a:cxn ang="0">
                  <a:pos x="80" y="2"/>
                </a:cxn>
                <a:cxn ang="0">
                  <a:pos x="76" y="0"/>
                </a:cxn>
                <a:cxn ang="0">
                  <a:pos x="68" y="15"/>
                </a:cxn>
                <a:cxn ang="0">
                  <a:pos x="59" y="31"/>
                </a:cxn>
                <a:cxn ang="0">
                  <a:pos x="51" y="47"/>
                </a:cxn>
                <a:cxn ang="0">
                  <a:pos x="41" y="63"/>
                </a:cxn>
                <a:cxn ang="0">
                  <a:pos x="31" y="78"/>
                </a:cxn>
                <a:cxn ang="0">
                  <a:pos x="21" y="93"/>
                </a:cxn>
                <a:cxn ang="0">
                  <a:pos x="11" y="107"/>
                </a:cxn>
                <a:cxn ang="0">
                  <a:pos x="0" y="119"/>
                </a:cxn>
                <a:cxn ang="0">
                  <a:pos x="6" y="117"/>
                </a:cxn>
                <a:cxn ang="0">
                  <a:pos x="12" y="115"/>
                </a:cxn>
                <a:cxn ang="0">
                  <a:pos x="16" y="112"/>
                </a:cxn>
                <a:cxn ang="0">
                  <a:pos x="21" y="109"/>
                </a:cxn>
                <a:cxn ang="0">
                  <a:pos x="26" y="105"/>
                </a:cxn>
                <a:cxn ang="0">
                  <a:pos x="30" y="103"/>
                </a:cxn>
                <a:cxn ang="0">
                  <a:pos x="34" y="100"/>
                </a:cxn>
                <a:cxn ang="0">
                  <a:pos x="38" y="96"/>
                </a:cxn>
              </a:cxnLst>
              <a:rect l="0" t="0" r="r" b="b"/>
              <a:pathLst>
                <a:path w="90" h="119">
                  <a:moveTo>
                    <a:pt x="38" y="96"/>
                  </a:moveTo>
                  <a:lnTo>
                    <a:pt x="43" y="92"/>
                  </a:lnTo>
                  <a:lnTo>
                    <a:pt x="47" y="85"/>
                  </a:lnTo>
                  <a:lnTo>
                    <a:pt x="53" y="76"/>
                  </a:lnTo>
                  <a:lnTo>
                    <a:pt x="60" y="64"/>
                  </a:lnTo>
                  <a:lnTo>
                    <a:pt x="67" y="51"/>
                  </a:lnTo>
                  <a:lnTo>
                    <a:pt x="75" y="38"/>
                  </a:lnTo>
                  <a:lnTo>
                    <a:pt x="82" y="23"/>
                  </a:lnTo>
                  <a:lnTo>
                    <a:pt x="90" y="8"/>
                  </a:lnTo>
                  <a:lnTo>
                    <a:pt x="87" y="5"/>
                  </a:lnTo>
                  <a:lnTo>
                    <a:pt x="83" y="3"/>
                  </a:lnTo>
                  <a:lnTo>
                    <a:pt x="80" y="2"/>
                  </a:lnTo>
                  <a:lnTo>
                    <a:pt x="76" y="0"/>
                  </a:lnTo>
                  <a:lnTo>
                    <a:pt x="68" y="15"/>
                  </a:lnTo>
                  <a:lnTo>
                    <a:pt x="59" y="31"/>
                  </a:lnTo>
                  <a:lnTo>
                    <a:pt x="51" y="47"/>
                  </a:lnTo>
                  <a:lnTo>
                    <a:pt x="41" y="63"/>
                  </a:lnTo>
                  <a:lnTo>
                    <a:pt x="31" y="78"/>
                  </a:lnTo>
                  <a:lnTo>
                    <a:pt x="21" y="93"/>
                  </a:lnTo>
                  <a:lnTo>
                    <a:pt x="11" y="107"/>
                  </a:lnTo>
                  <a:lnTo>
                    <a:pt x="0" y="119"/>
                  </a:lnTo>
                  <a:lnTo>
                    <a:pt x="6" y="117"/>
                  </a:lnTo>
                  <a:lnTo>
                    <a:pt x="12" y="115"/>
                  </a:lnTo>
                  <a:lnTo>
                    <a:pt x="16" y="112"/>
                  </a:lnTo>
                  <a:lnTo>
                    <a:pt x="21" y="109"/>
                  </a:lnTo>
                  <a:lnTo>
                    <a:pt x="26" y="105"/>
                  </a:lnTo>
                  <a:lnTo>
                    <a:pt x="30" y="103"/>
                  </a:lnTo>
                  <a:lnTo>
                    <a:pt x="34" y="100"/>
                  </a:lnTo>
                  <a:lnTo>
                    <a:pt x="38" y="96"/>
                  </a:lnTo>
                  <a:close/>
                </a:path>
              </a:pathLst>
            </a:custGeom>
            <a:solidFill>
              <a:srgbClr val="A0BCB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111" name="Freeform 15"/>
            <p:cNvSpPr>
              <a:spLocks/>
            </p:cNvSpPr>
            <p:nvPr/>
          </p:nvSpPr>
          <p:spPr bwMode="auto">
            <a:xfrm>
              <a:off x="2107481" y="3995911"/>
              <a:ext cx="28575" cy="38100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3" y="43"/>
                </a:cxn>
                <a:cxn ang="0">
                  <a:pos x="6" y="45"/>
                </a:cxn>
                <a:cxn ang="0">
                  <a:pos x="9" y="46"/>
                </a:cxn>
                <a:cxn ang="0">
                  <a:pos x="11" y="49"/>
                </a:cxn>
                <a:cxn ang="0">
                  <a:pos x="18" y="36"/>
                </a:cxn>
                <a:cxn ang="0">
                  <a:pos x="24" y="24"/>
                </a:cxn>
                <a:cxn ang="0">
                  <a:pos x="30" y="13"/>
                </a:cxn>
                <a:cxn ang="0">
                  <a:pos x="34" y="3"/>
                </a:cxn>
                <a:cxn ang="0">
                  <a:pos x="31" y="1"/>
                </a:cxn>
                <a:cxn ang="0">
                  <a:pos x="27" y="1"/>
                </a:cxn>
                <a:cxn ang="0">
                  <a:pos x="24" y="1"/>
                </a:cxn>
                <a:cxn ang="0">
                  <a:pos x="19" y="0"/>
                </a:cxn>
                <a:cxn ang="0">
                  <a:pos x="15" y="11"/>
                </a:cxn>
                <a:cxn ang="0">
                  <a:pos x="10" y="20"/>
                </a:cxn>
                <a:cxn ang="0">
                  <a:pos x="6" y="30"/>
                </a:cxn>
                <a:cxn ang="0">
                  <a:pos x="0" y="41"/>
                </a:cxn>
              </a:cxnLst>
              <a:rect l="0" t="0" r="r" b="b"/>
              <a:pathLst>
                <a:path w="34" h="49">
                  <a:moveTo>
                    <a:pt x="0" y="41"/>
                  </a:moveTo>
                  <a:lnTo>
                    <a:pt x="3" y="43"/>
                  </a:lnTo>
                  <a:lnTo>
                    <a:pt x="6" y="45"/>
                  </a:lnTo>
                  <a:lnTo>
                    <a:pt x="9" y="46"/>
                  </a:lnTo>
                  <a:lnTo>
                    <a:pt x="11" y="49"/>
                  </a:lnTo>
                  <a:lnTo>
                    <a:pt x="18" y="36"/>
                  </a:lnTo>
                  <a:lnTo>
                    <a:pt x="24" y="24"/>
                  </a:lnTo>
                  <a:lnTo>
                    <a:pt x="30" y="13"/>
                  </a:lnTo>
                  <a:lnTo>
                    <a:pt x="34" y="3"/>
                  </a:lnTo>
                  <a:lnTo>
                    <a:pt x="31" y="1"/>
                  </a:lnTo>
                  <a:lnTo>
                    <a:pt x="27" y="1"/>
                  </a:lnTo>
                  <a:lnTo>
                    <a:pt x="24" y="1"/>
                  </a:lnTo>
                  <a:lnTo>
                    <a:pt x="19" y="0"/>
                  </a:lnTo>
                  <a:lnTo>
                    <a:pt x="15" y="11"/>
                  </a:lnTo>
                  <a:lnTo>
                    <a:pt x="10" y="20"/>
                  </a:lnTo>
                  <a:lnTo>
                    <a:pt x="6" y="30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BFDBD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112" name="Freeform 16"/>
            <p:cNvSpPr>
              <a:spLocks/>
            </p:cNvSpPr>
            <p:nvPr/>
          </p:nvSpPr>
          <p:spPr bwMode="auto">
            <a:xfrm>
              <a:off x="2102719" y="3992736"/>
              <a:ext cx="20638" cy="34925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3" y="9"/>
                </a:cxn>
                <a:cxn ang="0">
                  <a:pos x="9" y="18"/>
                </a:cxn>
                <a:cxn ang="0">
                  <a:pos x="4" y="28"/>
                </a:cxn>
                <a:cxn ang="0">
                  <a:pos x="0" y="38"/>
                </a:cxn>
                <a:cxn ang="0">
                  <a:pos x="2" y="39"/>
                </a:cxn>
                <a:cxn ang="0">
                  <a:pos x="3" y="40"/>
                </a:cxn>
                <a:cxn ang="0">
                  <a:pos x="6" y="41"/>
                </a:cxn>
                <a:cxn ang="0">
                  <a:pos x="7" y="43"/>
                </a:cxn>
                <a:cxn ang="0">
                  <a:pos x="13" y="32"/>
                </a:cxn>
                <a:cxn ang="0">
                  <a:pos x="17" y="22"/>
                </a:cxn>
                <a:cxn ang="0">
                  <a:pos x="22" y="13"/>
                </a:cxn>
                <a:cxn ang="0">
                  <a:pos x="26" y="2"/>
                </a:cxn>
                <a:cxn ang="0">
                  <a:pos x="24" y="1"/>
                </a:cxn>
                <a:cxn ang="0">
                  <a:pos x="22" y="1"/>
                </a:cxn>
                <a:cxn ang="0">
                  <a:pos x="19" y="0"/>
                </a:cxn>
                <a:cxn ang="0">
                  <a:pos x="17" y="0"/>
                </a:cxn>
              </a:cxnLst>
              <a:rect l="0" t="0" r="r" b="b"/>
              <a:pathLst>
                <a:path w="26" h="43">
                  <a:moveTo>
                    <a:pt x="17" y="0"/>
                  </a:moveTo>
                  <a:lnTo>
                    <a:pt x="13" y="9"/>
                  </a:lnTo>
                  <a:lnTo>
                    <a:pt x="9" y="18"/>
                  </a:lnTo>
                  <a:lnTo>
                    <a:pt x="4" y="28"/>
                  </a:lnTo>
                  <a:lnTo>
                    <a:pt x="0" y="38"/>
                  </a:lnTo>
                  <a:lnTo>
                    <a:pt x="2" y="39"/>
                  </a:lnTo>
                  <a:lnTo>
                    <a:pt x="3" y="40"/>
                  </a:lnTo>
                  <a:lnTo>
                    <a:pt x="6" y="41"/>
                  </a:lnTo>
                  <a:lnTo>
                    <a:pt x="7" y="43"/>
                  </a:lnTo>
                  <a:lnTo>
                    <a:pt x="13" y="32"/>
                  </a:lnTo>
                  <a:lnTo>
                    <a:pt x="17" y="22"/>
                  </a:lnTo>
                  <a:lnTo>
                    <a:pt x="22" y="13"/>
                  </a:lnTo>
                  <a:lnTo>
                    <a:pt x="26" y="2"/>
                  </a:lnTo>
                  <a:lnTo>
                    <a:pt x="24" y="1"/>
                  </a:lnTo>
                  <a:lnTo>
                    <a:pt x="22" y="1"/>
                  </a:lnTo>
                  <a:lnTo>
                    <a:pt x="19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AF7F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113" name="Freeform 17"/>
            <p:cNvSpPr>
              <a:spLocks/>
            </p:cNvSpPr>
            <p:nvPr/>
          </p:nvSpPr>
          <p:spPr bwMode="auto">
            <a:xfrm>
              <a:off x="2043981" y="4022898"/>
              <a:ext cx="63500" cy="73025"/>
            </a:xfrm>
            <a:custGeom>
              <a:avLst/>
              <a:gdLst/>
              <a:ahLst/>
              <a:cxnLst>
                <a:cxn ang="0">
                  <a:pos x="42" y="70"/>
                </a:cxn>
                <a:cxn ang="0">
                  <a:pos x="39" y="72"/>
                </a:cxn>
                <a:cxn ang="0">
                  <a:pos x="37" y="76"/>
                </a:cxn>
                <a:cxn ang="0">
                  <a:pos x="33" y="79"/>
                </a:cxn>
                <a:cxn ang="0">
                  <a:pos x="29" y="83"/>
                </a:cxn>
                <a:cxn ang="0">
                  <a:pos x="23" y="85"/>
                </a:cxn>
                <a:cxn ang="0">
                  <a:pos x="16" y="87"/>
                </a:cxn>
                <a:cxn ang="0">
                  <a:pos x="8" y="89"/>
                </a:cxn>
                <a:cxn ang="0">
                  <a:pos x="0" y="89"/>
                </a:cxn>
                <a:cxn ang="0">
                  <a:pos x="10" y="91"/>
                </a:cxn>
                <a:cxn ang="0">
                  <a:pos x="20" y="92"/>
                </a:cxn>
                <a:cxn ang="0">
                  <a:pos x="28" y="90"/>
                </a:cxn>
                <a:cxn ang="0">
                  <a:pos x="33" y="87"/>
                </a:cxn>
                <a:cxn ang="0">
                  <a:pos x="39" y="85"/>
                </a:cxn>
                <a:cxn ang="0">
                  <a:pos x="43" y="83"/>
                </a:cxn>
                <a:cxn ang="0">
                  <a:pos x="44" y="80"/>
                </a:cxn>
                <a:cxn ang="0">
                  <a:pos x="45" y="79"/>
                </a:cxn>
                <a:cxn ang="0">
                  <a:pos x="46" y="78"/>
                </a:cxn>
                <a:cxn ang="0">
                  <a:pos x="48" y="74"/>
                </a:cxn>
                <a:cxn ang="0">
                  <a:pos x="52" y="67"/>
                </a:cxn>
                <a:cxn ang="0">
                  <a:pos x="57" y="57"/>
                </a:cxn>
                <a:cxn ang="0">
                  <a:pos x="61" y="46"/>
                </a:cxn>
                <a:cxn ang="0">
                  <a:pos x="67" y="33"/>
                </a:cxn>
                <a:cxn ang="0">
                  <a:pos x="74" y="19"/>
                </a:cxn>
                <a:cxn ang="0">
                  <a:pos x="81" y="5"/>
                </a:cxn>
                <a:cxn ang="0">
                  <a:pos x="80" y="3"/>
                </a:cxn>
                <a:cxn ang="0">
                  <a:pos x="77" y="2"/>
                </a:cxn>
                <a:cxn ang="0">
                  <a:pos x="76" y="1"/>
                </a:cxn>
                <a:cxn ang="0">
                  <a:pos x="74" y="0"/>
                </a:cxn>
                <a:cxn ang="0">
                  <a:pos x="62" y="24"/>
                </a:cxn>
                <a:cxn ang="0">
                  <a:pos x="53" y="46"/>
                </a:cxn>
                <a:cxn ang="0">
                  <a:pos x="45" y="62"/>
                </a:cxn>
                <a:cxn ang="0">
                  <a:pos x="42" y="70"/>
                </a:cxn>
              </a:cxnLst>
              <a:rect l="0" t="0" r="r" b="b"/>
              <a:pathLst>
                <a:path w="81" h="92">
                  <a:moveTo>
                    <a:pt x="42" y="70"/>
                  </a:moveTo>
                  <a:lnTo>
                    <a:pt x="39" y="72"/>
                  </a:lnTo>
                  <a:lnTo>
                    <a:pt x="37" y="76"/>
                  </a:lnTo>
                  <a:lnTo>
                    <a:pt x="33" y="79"/>
                  </a:lnTo>
                  <a:lnTo>
                    <a:pt x="29" y="83"/>
                  </a:lnTo>
                  <a:lnTo>
                    <a:pt x="23" y="85"/>
                  </a:lnTo>
                  <a:lnTo>
                    <a:pt x="16" y="87"/>
                  </a:lnTo>
                  <a:lnTo>
                    <a:pt x="8" y="89"/>
                  </a:lnTo>
                  <a:lnTo>
                    <a:pt x="0" y="89"/>
                  </a:lnTo>
                  <a:lnTo>
                    <a:pt x="10" y="91"/>
                  </a:lnTo>
                  <a:lnTo>
                    <a:pt x="20" y="92"/>
                  </a:lnTo>
                  <a:lnTo>
                    <a:pt x="28" y="90"/>
                  </a:lnTo>
                  <a:lnTo>
                    <a:pt x="33" y="87"/>
                  </a:lnTo>
                  <a:lnTo>
                    <a:pt x="39" y="85"/>
                  </a:lnTo>
                  <a:lnTo>
                    <a:pt x="43" y="83"/>
                  </a:lnTo>
                  <a:lnTo>
                    <a:pt x="44" y="80"/>
                  </a:lnTo>
                  <a:lnTo>
                    <a:pt x="45" y="79"/>
                  </a:lnTo>
                  <a:lnTo>
                    <a:pt x="46" y="78"/>
                  </a:lnTo>
                  <a:lnTo>
                    <a:pt x="48" y="74"/>
                  </a:lnTo>
                  <a:lnTo>
                    <a:pt x="52" y="67"/>
                  </a:lnTo>
                  <a:lnTo>
                    <a:pt x="57" y="57"/>
                  </a:lnTo>
                  <a:lnTo>
                    <a:pt x="61" y="46"/>
                  </a:lnTo>
                  <a:lnTo>
                    <a:pt x="67" y="33"/>
                  </a:lnTo>
                  <a:lnTo>
                    <a:pt x="74" y="19"/>
                  </a:lnTo>
                  <a:lnTo>
                    <a:pt x="81" y="5"/>
                  </a:lnTo>
                  <a:lnTo>
                    <a:pt x="80" y="3"/>
                  </a:lnTo>
                  <a:lnTo>
                    <a:pt x="77" y="2"/>
                  </a:lnTo>
                  <a:lnTo>
                    <a:pt x="76" y="1"/>
                  </a:lnTo>
                  <a:lnTo>
                    <a:pt x="74" y="0"/>
                  </a:lnTo>
                  <a:lnTo>
                    <a:pt x="62" y="24"/>
                  </a:lnTo>
                  <a:lnTo>
                    <a:pt x="53" y="46"/>
                  </a:lnTo>
                  <a:lnTo>
                    <a:pt x="45" y="62"/>
                  </a:lnTo>
                  <a:lnTo>
                    <a:pt x="42" y="70"/>
                  </a:lnTo>
                  <a:close/>
                </a:path>
              </a:pathLst>
            </a:custGeom>
            <a:solidFill>
              <a:srgbClr val="EAF7F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2117006" y="3926061"/>
              <a:ext cx="22225" cy="69850"/>
            </a:xfrm>
            <a:custGeom>
              <a:avLst/>
              <a:gdLst/>
              <a:ahLst/>
              <a:cxnLst>
                <a:cxn ang="0">
                  <a:pos x="15" y="50"/>
                </a:cxn>
                <a:cxn ang="0">
                  <a:pos x="14" y="53"/>
                </a:cxn>
                <a:cxn ang="0">
                  <a:pos x="12" y="61"/>
                </a:cxn>
                <a:cxn ang="0">
                  <a:pos x="6" y="71"/>
                </a:cxn>
                <a:cxn ang="0">
                  <a:pos x="0" y="85"/>
                </a:cxn>
                <a:cxn ang="0">
                  <a:pos x="2" y="85"/>
                </a:cxn>
                <a:cxn ang="0">
                  <a:pos x="5" y="86"/>
                </a:cxn>
                <a:cxn ang="0">
                  <a:pos x="7" y="86"/>
                </a:cxn>
                <a:cxn ang="0">
                  <a:pos x="9" y="87"/>
                </a:cxn>
                <a:cxn ang="0">
                  <a:pos x="13" y="79"/>
                </a:cxn>
                <a:cxn ang="0">
                  <a:pos x="16" y="72"/>
                </a:cxn>
                <a:cxn ang="0">
                  <a:pos x="20" y="65"/>
                </a:cxn>
                <a:cxn ang="0">
                  <a:pos x="22" y="58"/>
                </a:cxn>
                <a:cxn ang="0">
                  <a:pos x="28" y="37"/>
                </a:cxn>
                <a:cxn ang="0">
                  <a:pos x="29" y="20"/>
                </a:cxn>
                <a:cxn ang="0">
                  <a:pos x="27" y="8"/>
                </a:cxn>
                <a:cxn ang="0">
                  <a:pos x="22" y="0"/>
                </a:cxn>
                <a:cxn ang="0">
                  <a:pos x="24" y="8"/>
                </a:cxn>
                <a:cxn ang="0">
                  <a:pos x="24" y="19"/>
                </a:cxn>
                <a:cxn ang="0">
                  <a:pos x="21" y="33"/>
                </a:cxn>
                <a:cxn ang="0">
                  <a:pos x="15" y="50"/>
                </a:cxn>
              </a:cxnLst>
              <a:rect l="0" t="0" r="r" b="b"/>
              <a:pathLst>
                <a:path w="29" h="87">
                  <a:moveTo>
                    <a:pt x="15" y="50"/>
                  </a:moveTo>
                  <a:lnTo>
                    <a:pt x="14" y="53"/>
                  </a:lnTo>
                  <a:lnTo>
                    <a:pt x="12" y="61"/>
                  </a:lnTo>
                  <a:lnTo>
                    <a:pt x="6" y="71"/>
                  </a:lnTo>
                  <a:lnTo>
                    <a:pt x="0" y="85"/>
                  </a:lnTo>
                  <a:lnTo>
                    <a:pt x="2" y="85"/>
                  </a:lnTo>
                  <a:lnTo>
                    <a:pt x="5" y="86"/>
                  </a:lnTo>
                  <a:lnTo>
                    <a:pt x="7" y="86"/>
                  </a:lnTo>
                  <a:lnTo>
                    <a:pt x="9" y="87"/>
                  </a:lnTo>
                  <a:lnTo>
                    <a:pt x="13" y="79"/>
                  </a:lnTo>
                  <a:lnTo>
                    <a:pt x="16" y="72"/>
                  </a:lnTo>
                  <a:lnTo>
                    <a:pt x="20" y="65"/>
                  </a:lnTo>
                  <a:lnTo>
                    <a:pt x="22" y="58"/>
                  </a:lnTo>
                  <a:lnTo>
                    <a:pt x="28" y="37"/>
                  </a:lnTo>
                  <a:lnTo>
                    <a:pt x="29" y="20"/>
                  </a:lnTo>
                  <a:lnTo>
                    <a:pt x="27" y="8"/>
                  </a:lnTo>
                  <a:lnTo>
                    <a:pt x="22" y="0"/>
                  </a:lnTo>
                  <a:lnTo>
                    <a:pt x="24" y="8"/>
                  </a:lnTo>
                  <a:lnTo>
                    <a:pt x="24" y="19"/>
                  </a:lnTo>
                  <a:lnTo>
                    <a:pt x="21" y="33"/>
                  </a:lnTo>
                  <a:lnTo>
                    <a:pt x="15" y="50"/>
                  </a:lnTo>
                  <a:close/>
                </a:path>
              </a:pathLst>
            </a:custGeom>
            <a:solidFill>
              <a:srgbClr val="EAF7F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115" name="Freeform 19"/>
            <p:cNvSpPr>
              <a:spLocks/>
            </p:cNvSpPr>
            <p:nvPr/>
          </p:nvSpPr>
          <p:spPr bwMode="auto">
            <a:xfrm>
              <a:off x="1982069" y="2891011"/>
              <a:ext cx="730250" cy="1239838"/>
            </a:xfrm>
            <a:custGeom>
              <a:avLst/>
              <a:gdLst/>
              <a:ahLst/>
              <a:cxnLst>
                <a:cxn ang="0">
                  <a:pos x="791" y="215"/>
                </a:cxn>
                <a:cxn ang="0">
                  <a:pos x="652" y="450"/>
                </a:cxn>
                <a:cxn ang="0">
                  <a:pos x="502" y="705"/>
                </a:cxn>
                <a:cxn ang="0">
                  <a:pos x="363" y="942"/>
                </a:cxn>
                <a:cxn ang="0">
                  <a:pos x="260" y="1121"/>
                </a:cxn>
                <a:cxn ang="0">
                  <a:pos x="215" y="1198"/>
                </a:cxn>
                <a:cxn ang="0">
                  <a:pos x="193" y="1228"/>
                </a:cxn>
                <a:cxn ang="0">
                  <a:pos x="175" y="1244"/>
                </a:cxn>
                <a:cxn ang="0">
                  <a:pos x="148" y="1257"/>
                </a:cxn>
                <a:cxn ang="0">
                  <a:pos x="94" y="1304"/>
                </a:cxn>
                <a:cxn ang="0">
                  <a:pos x="42" y="1387"/>
                </a:cxn>
                <a:cxn ang="0">
                  <a:pos x="1" y="1483"/>
                </a:cxn>
                <a:cxn ang="0">
                  <a:pos x="10" y="1538"/>
                </a:cxn>
                <a:cxn ang="0">
                  <a:pos x="30" y="1551"/>
                </a:cxn>
                <a:cxn ang="0">
                  <a:pos x="41" y="1557"/>
                </a:cxn>
                <a:cxn ang="0">
                  <a:pos x="58" y="1561"/>
                </a:cxn>
                <a:cxn ang="0">
                  <a:pos x="79" y="1561"/>
                </a:cxn>
                <a:cxn ang="0">
                  <a:pos x="94" y="1558"/>
                </a:cxn>
                <a:cxn ang="0">
                  <a:pos x="125" y="1517"/>
                </a:cxn>
                <a:cxn ang="0">
                  <a:pos x="153" y="1470"/>
                </a:cxn>
                <a:cxn ang="0">
                  <a:pos x="168" y="1436"/>
                </a:cxn>
                <a:cxn ang="0">
                  <a:pos x="159" y="1431"/>
                </a:cxn>
                <a:cxn ang="0">
                  <a:pos x="139" y="1472"/>
                </a:cxn>
                <a:cxn ang="0">
                  <a:pos x="126" y="1500"/>
                </a:cxn>
                <a:cxn ang="0">
                  <a:pos x="122" y="1506"/>
                </a:cxn>
                <a:cxn ang="0">
                  <a:pos x="111" y="1513"/>
                </a:cxn>
                <a:cxn ang="0">
                  <a:pos x="88" y="1517"/>
                </a:cxn>
                <a:cxn ang="0">
                  <a:pos x="67" y="1513"/>
                </a:cxn>
                <a:cxn ang="0">
                  <a:pos x="45" y="1503"/>
                </a:cxn>
                <a:cxn ang="0">
                  <a:pos x="30" y="1487"/>
                </a:cxn>
                <a:cxn ang="0">
                  <a:pos x="38" y="1418"/>
                </a:cxn>
                <a:cxn ang="0">
                  <a:pos x="86" y="1336"/>
                </a:cxn>
                <a:cxn ang="0">
                  <a:pos x="120" y="1294"/>
                </a:cxn>
                <a:cxn ang="0">
                  <a:pos x="138" y="1283"/>
                </a:cxn>
                <a:cxn ang="0">
                  <a:pos x="154" y="1281"/>
                </a:cxn>
                <a:cxn ang="0">
                  <a:pos x="166" y="1283"/>
                </a:cxn>
                <a:cxn ang="0">
                  <a:pos x="175" y="1285"/>
                </a:cxn>
                <a:cxn ang="0">
                  <a:pos x="191" y="1303"/>
                </a:cxn>
                <a:cxn ang="0">
                  <a:pos x="197" y="1340"/>
                </a:cxn>
                <a:cxn ang="0">
                  <a:pos x="185" y="1375"/>
                </a:cxn>
                <a:cxn ang="0">
                  <a:pos x="183" y="1391"/>
                </a:cxn>
                <a:cxn ang="0">
                  <a:pos x="193" y="1393"/>
                </a:cxn>
                <a:cxn ang="0">
                  <a:pos x="204" y="1374"/>
                </a:cxn>
                <a:cxn ang="0">
                  <a:pos x="223" y="1298"/>
                </a:cxn>
                <a:cxn ang="0">
                  <a:pos x="228" y="1236"/>
                </a:cxn>
                <a:cxn ang="0">
                  <a:pos x="278" y="1125"/>
                </a:cxn>
                <a:cxn ang="0">
                  <a:pos x="369" y="957"/>
                </a:cxn>
                <a:cxn ang="0">
                  <a:pos x="483" y="758"/>
                </a:cxn>
                <a:cxn ang="0">
                  <a:pos x="603" y="555"/>
                </a:cxn>
                <a:cxn ang="0">
                  <a:pos x="711" y="375"/>
                </a:cxn>
              </a:cxnLst>
              <a:rect l="0" t="0" r="r" b="b"/>
              <a:pathLst>
                <a:path w="920" h="1561">
                  <a:moveTo>
                    <a:pt x="920" y="0"/>
                  </a:moveTo>
                  <a:lnTo>
                    <a:pt x="830" y="148"/>
                  </a:lnTo>
                  <a:lnTo>
                    <a:pt x="791" y="215"/>
                  </a:lnTo>
                  <a:lnTo>
                    <a:pt x="747" y="289"/>
                  </a:lnTo>
                  <a:lnTo>
                    <a:pt x="701" y="367"/>
                  </a:lnTo>
                  <a:lnTo>
                    <a:pt x="652" y="450"/>
                  </a:lnTo>
                  <a:lnTo>
                    <a:pt x="603" y="535"/>
                  </a:lnTo>
                  <a:lnTo>
                    <a:pt x="552" y="620"/>
                  </a:lnTo>
                  <a:lnTo>
                    <a:pt x="502" y="705"/>
                  </a:lnTo>
                  <a:lnTo>
                    <a:pt x="454" y="788"/>
                  </a:lnTo>
                  <a:lnTo>
                    <a:pt x="407" y="869"/>
                  </a:lnTo>
                  <a:lnTo>
                    <a:pt x="363" y="942"/>
                  </a:lnTo>
                  <a:lnTo>
                    <a:pt x="324" y="1010"/>
                  </a:lnTo>
                  <a:lnTo>
                    <a:pt x="289" y="1070"/>
                  </a:lnTo>
                  <a:lnTo>
                    <a:pt x="260" y="1121"/>
                  </a:lnTo>
                  <a:lnTo>
                    <a:pt x="237" y="1159"/>
                  </a:lnTo>
                  <a:lnTo>
                    <a:pt x="222" y="1185"/>
                  </a:lnTo>
                  <a:lnTo>
                    <a:pt x="215" y="1198"/>
                  </a:lnTo>
                  <a:lnTo>
                    <a:pt x="208" y="1209"/>
                  </a:lnTo>
                  <a:lnTo>
                    <a:pt x="201" y="1220"/>
                  </a:lnTo>
                  <a:lnTo>
                    <a:pt x="193" y="1228"/>
                  </a:lnTo>
                  <a:lnTo>
                    <a:pt x="186" y="1235"/>
                  </a:lnTo>
                  <a:lnTo>
                    <a:pt x="180" y="1241"/>
                  </a:lnTo>
                  <a:lnTo>
                    <a:pt x="175" y="1244"/>
                  </a:lnTo>
                  <a:lnTo>
                    <a:pt x="171" y="1246"/>
                  </a:lnTo>
                  <a:lnTo>
                    <a:pt x="170" y="1247"/>
                  </a:lnTo>
                  <a:lnTo>
                    <a:pt x="148" y="1257"/>
                  </a:lnTo>
                  <a:lnTo>
                    <a:pt x="129" y="1268"/>
                  </a:lnTo>
                  <a:lnTo>
                    <a:pt x="111" y="1284"/>
                  </a:lnTo>
                  <a:lnTo>
                    <a:pt x="94" y="1304"/>
                  </a:lnTo>
                  <a:lnTo>
                    <a:pt x="78" y="1327"/>
                  </a:lnTo>
                  <a:lnTo>
                    <a:pt x="61" y="1355"/>
                  </a:lnTo>
                  <a:lnTo>
                    <a:pt x="42" y="1387"/>
                  </a:lnTo>
                  <a:lnTo>
                    <a:pt x="23" y="1422"/>
                  </a:lnTo>
                  <a:lnTo>
                    <a:pt x="8" y="1455"/>
                  </a:lnTo>
                  <a:lnTo>
                    <a:pt x="1" y="1483"/>
                  </a:lnTo>
                  <a:lnTo>
                    <a:pt x="0" y="1509"/>
                  </a:lnTo>
                  <a:lnTo>
                    <a:pt x="3" y="1531"/>
                  </a:lnTo>
                  <a:lnTo>
                    <a:pt x="10" y="1538"/>
                  </a:lnTo>
                  <a:lnTo>
                    <a:pt x="17" y="1543"/>
                  </a:lnTo>
                  <a:lnTo>
                    <a:pt x="23" y="1548"/>
                  </a:lnTo>
                  <a:lnTo>
                    <a:pt x="30" y="1551"/>
                  </a:lnTo>
                  <a:lnTo>
                    <a:pt x="34" y="1554"/>
                  </a:lnTo>
                  <a:lnTo>
                    <a:pt x="39" y="1556"/>
                  </a:lnTo>
                  <a:lnTo>
                    <a:pt x="41" y="1557"/>
                  </a:lnTo>
                  <a:lnTo>
                    <a:pt x="42" y="1557"/>
                  </a:lnTo>
                  <a:lnTo>
                    <a:pt x="52" y="1559"/>
                  </a:lnTo>
                  <a:lnTo>
                    <a:pt x="58" y="1561"/>
                  </a:lnTo>
                  <a:lnTo>
                    <a:pt x="67" y="1561"/>
                  </a:lnTo>
                  <a:lnTo>
                    <a:pt x="73" y="1561"/>
                  </a:lnTo>
                  <a:lnTo>
                    <a:pt x="79" y="1561"/>
                  </a:lnTo>
                  <a:lnTo>
                    <a:pt x="85" y="1561"/>
                  </a:lnTo>
                  <a:lnTo>
                    <a:pt x="90" y="1559"/>
                  </a:lnTo>
                  <a:lnTo>
                    <a:pt x="94" y="1558"/>
                  </a:lnTo>
                  <a:lnTo>
                    <a:pt x="105" y="1546"/>
                  </a:lnTo>
                  <a:lnTo>
                    <a:pt x="115" y="1532"/>
                  </a:lnTo>
                  <a:lnTo>
                    <a:pt x="125" y="1517"/>
                  </a:lnTo>
                  <a:lnTo>
                    <a:pt x="135" y="1502"/>
                  </a:lnTo>
                  <a:lnTo>
                    <a:pt x="145" y="1486"/>
                  </a:lnTo>
                  <a:lnTo>
                    <a:pt x="153" y="1470"/>
                  </a:lnTo>
                  <a:lnTo>
                    <a:pt x="162" y="1454"/>
                  </a:lnTo>
                  <a:lnTo>
                    <a:pt x="170" y="1439"/>
                  </a:lnTo>
                  <a:lnTo>
                    <a:pt x="168" y="1436"/>
                  </a:lnTo>
                  <a:lnTo>
                    <a:pt x="165" y="1435"/>
                  </a:lnTo>
                  <a:lnTo>
                    <a:pt x="162" y="1433"/>
                  </a:lnTo>
                  <a:lnTo>
                    <a:pt x="159" y="1431"/>
                  </a:lnTo>
                  <a:lnTo>
                    <a:pt x="152" y="1445"/>
                  </a:lnTo>
                  <a:lnTo>
                    <a:pt x="145" y="1459"/>
                  </a:lnTo>
                  <a:lnTo>
                    <a:pt x="139" y="1472"/>
                  </a:lnTo>
                  <a:lnTo>
                    <a:pt x="135" y="1483"/>
                  </a:lnTo>
                  <a:lnTo>
                    <a:pt x="130" y="1493"/>
                  </a:lnTo>
                  <a:lnTo>
                    <a:pt x="126" y="1500"/>
                  </a:lnTo>
                  <a:lnTo>
                    <a:pt x="124" y="1504"/>
                  </a:lnTo>
                  <a:lnTo>
                    <a:pt x="123" y="1505"/>
                  </a:lnTo>
                  <a:lnTo>
                    <a:pt x="122" y="1506"/>
                  </a:lnTo>
                  <a:lnTo>
                    <a:pt x="121" y="1509"/>
                  </a:lnTo>
                  <a:lnTo>
                    <a:pt x="117" y="1511"/>
                  </a:lnTo>
                  <a:lnTo>
                    <a:pt x="111" y="1513"/>
                  </a:lnTo>
                  <a:lnTo>
                    <a:pt x="106" y="1516"/>
                  </a:lnTo>
                  <a:lnTo>
                    <a:pt x="98" y="1518"/>
                  </a:lnTo>
                  <a:lnTo>
                    <a:pt x="88" y="1517"/>
                  </a:lnTo>
                  <a:lnTo>
                    <a:pt x="78" y="1515"/>
                  </a:lnTo>
                  <a:lnTo>
                    <a:pt x="72" y="1515"/>
                  </a:lnTo>
                  <a:lnTo>
                    <a:pt x="67" y="1513"/>
                  </a:lnTo>
                  <a:lnTo>
                    <a:pt x="61" y="1511"/>
                  </a:lnTo>
                  <a:lnTo>
                    <a:pt x="54" y="1509"/>
                  </a:lnTo>
                  <a:lnTo>
                    <a:pt x="45" y="1503"/>
                  </a:lnTo>
                  <a:lnTo>
                    <a:pt x="38" y="1497"/>
                  </a:lnTo>
                  <a:lnTo>
                    <a:pt x="33" y="1493"/>
                  </a:lnTo>
                  <a:lnTo>
                    <a:pt x="30" y="1487"/>
                  </a:lnTo>
                  <a:lnTo>
                    <a:pt x="24" y="1468"/>
                  </a:lnTo>
                  <a:lnTo>
                    <a:pt x="27" y="1444"/>
                  </a:lnTo>
                  <a:lnTo>
                    <a:pt x="38" y="1418"/>
                  </a:lnTo>
                  <a:lnTo>
                    <a:pt x="52" y="1389"/>
                  </a:lnTo>
                  <a:lnTo>
                    <a:pt x="69" y="1361"/>
                  </a:lnTo>
                  <a:lnTo>
                    <a:pt x="86" y="1336"/>
                  </a:lnTo>
                  <a:lnTo>
                    <a:pt x="102" y="1315"/>
                  </a:lnTo>
                  <a:lnTo>
                    <a:pt x="114" y="1300"/>
                  </a:lnTo>
                  <a:lnTo>
                    <a:pt x="120" y="1294"/>
                  </a:lnTo>
                  <a:lnTo>
                    <a:pt x="125" y="1289"/>
                  </a:lnTo>
                  <a:lnTo>
                    <a:pt x="131" y="1285"/>
                  </a:lnTo>
                  <a:lnTo>
                    <a:pt x="138" y="1283"/>
                  </a:lnTo>
                  <a:lnTo>
                    <a:pt x="144" y="1282"/>
                  </a:lnTo>
                  <a:lnTo>
                    <a:pt x="150" y="1281"/>
                  </a:lnTo>
                  <a:lnTo>
                    <a:pt x="154" y="1281"/>
                  </a:lnTo>
                  <a:lnTo>
                    <a:pt x="159" y="1282"/>
                  </a:lnTo>
                  <a:lnTo>
                    <a:pt x="162" y="1282"/>
                  </a:lnTo>
                  <a:lnTo>
                    <a:pt x="166" y="1283"/>
                  </a:lnTo>
                  <a:lnTo>
                    <a:pt x="169" y="1283"/>
                  </a:lnTo>
                  <a:lnTo>
                    <a:pt x="173" y="1284"/>
                  </a:lnTo>
                  <a:lnTo>
                    <a:pt x="175" y="1285"/>
                  </a:lnTo>
                  <a:lnTo>
                    <a:pt x="180" y="1288"/>
                  </a:lnTo>
                  <a:lnTo>
                    <a:pt x="185" y="1294"/>
                  </a:lnTo>
                  <a:lnTo>
                    <a:pt x="191" y="1303"/>
                  </a:lnTo>
                  <a:lnTo>
                    <a:pt x="196" y="1311"/>
                  </a:lnTo>
                  <a:lnTo>
                    <a:pt x="198" y="1323"/>
                  </a:lnTo>
                  <a:lnTo>
                    <a:pt x="197" y="1340"/>
                  </a:lnTo>
                  <a:lnTo>
                    <a:pt x="191" y="1361"/>
                  </a:lnTo>
                  <a:lnTo>
                    <a:pt x="189" y="1368"/>
                  </a:lnTo>
                  <a:lnTo>
                    <a:pt x="185" y="1375"/>
                  </a:lnTo>
                  <a:lnTo>
                    <a:pt x="182" y="1382"/>
                  </a:lnTo>
                  <a:lnTo>
                    <a:pt x="178" y="1390"/>
                  </a:lnTo>
                  <a:lnTo>
                    <a:pt x="183" y="1391"/>
                  </a:lnTo>
                  <a:lnTo>
                    <a:pt x="186" y="1391"/>
                  </a:lnTo>
                  <a:lnTo>
                    <a:pt x="190" y="1391"/>
                  </a:lnTo>
                  <a:lnTo>
                    <a:pt x="193" y="1393"/>
                  </a:lnTo>
                  <a:lnTo>
                    <a:pt x="198" y="1386"/>
                  </a:lnTo>
                  <a:lnTo>
                    <a:pt x="201" y="1379"/>
                  </a:lnTo>
                  <a:lnTo>
                    <a:pt x="204" y="1374"/>
                  </a:lnTo>
                  <a:lnTo>
                    <a:pt x="206" y="1369"/>
                  </a:lnTo>
                  <a:lnTo>
                    <a:pt x="218" y="1335"/>
                  </a:lnTo>
                  <a:lnTo>
                    <a:pt x="223" y="1298"/>
                  </a:lnTo>
                  <a:lnTo>
                    <a:pt x="223" y="1267"/>
                  </a:lnTo>
                  <a:lnTo>
                    <a:pt x="223" y="1254"/>
                  </a:lnTo>
                  <a:lnTo>
                    <a:pt x="228" y="1236"/>
                  </a:lnTo>
                  <a:lnTo>
                    <a:pt x="239" y="1207"/>
                  </a:lnTo>
                  <a:lnTo>
                    <a:pt x="256" y="1170"/>
                  </a:lnTo>
                  <a:lnTo>
                    <a:pt x="278" y="1125"/>
                  </a:lnTo>
                  <a:lnTo>
                    <a:pt x="305" y="1075"/>
                  </a:lnTo>
                  <a:lnTo>
                    <a:pt x="335" y="1018"/>
                  </a:lnTo>
                  <a:lnTo>
                    <a:pt x="369" y="957"/>
                  </a:lnTo>
                  <a:lnTo>
                    <a:pt x="406" y="893"/>
                  </a:lnTo>
                  <a:lnTo>
                    <a:pt x="444" y="826"/>
                  </a:lnTo>
                  <a:lnTo>
                    <a:pt x="483" y="758"/>
                  </a:lnTo>
                  <a:lnTo>
                    <a:pt x="523" y="689"/>
                  </a:lnTo>
                  <a:lnTo>
                    <a:pt x="564" y="621"/>
                  </a:lnTo>
                  <a:lnTo>
                    <a:pt x="603" y="555"/>
                  </a:lnTo>
                  <a:lnTo>
                    <a:pt x="642" y="491"/>
                  </a:lnTo>
                  <a:lnTo>
                    <a:pt x="678" y="430"/>
                  </a:lnTo>
                  <a:lnTo>
                    <a:pt x="711" y="375"/>
                  </a:lnTo>
                  <a:lnTo>
                    <a:pt x="920" y="0"/>
                  </a:lnTo>
                  <a:close/>
                </a:path>
              </a:pathLst>
            </a:custGeom>
            <a:solidFill>
              <a:srgbClr val="BFDBD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116" name="Freeform 20"/>
            <p:cNvSpPr>
              <a:spLocks/>
            </p:cNvSpPr>
            <p:nvPr/>
          </p:nvSpPr>
          <p:spPr bwMode="auto">
            <a:xfrm>
              <a:off x="2001119" y="3908598"/>
              <a:ext cx="106363" cy="163513"/>
            </a:xfrm>
            <a:custGeom>
              <a:avLst/>
              <a:gdLst/>
              <a:ahLst/>
              <a:cxnLst>
                <a:cxn ang="0">
                  <a:pos x="90" y="19"/>
                </a:cxn>
                <a:cxn ang="0">
                  <a:pos x="78" y="34"/>
                </a:cxn>
                <a:cxn ang="0">
                  <a:pos x="62" y="55"/>
                </a:cxn>
                <a:cxn ang="0">
                  <a:pos x="45" y="80"/>
                </a:cxn>
                <a:cxn ang="0">
                  <a:pos x="28" y="108"/>
                </a:cxn>
                <a:cxn ang="0">
                  <a:pos x="14" y="137"/>
                </a:cxn>
                <a:cxn ang="0">
                  <a:pos x="3" y="163"/>
                </a:cxn>
                <a:cxn ang="0">
                  <a:pos x="0" y="187"/>
                </a:cxn>
                <a:cxn ang="0">
                  <a:pos x="6" y="206"/>
                </a:cxn>
                <a:cxn ang="0">
                  <a:pos x="3" y="198"/>
                </a:cxn>
                <a:cxn ang="0">
                  <a:pos x="2" y="190"/>
                </a:cxn>
                <a:cxn ang="0">
                  <a:pos x="3" y="181"/>
                </a:cxn>
                <a:cxn ang="0">
                  <a:pos x="6" y="171"/>
                </a:cxn>
                <a:cxn ang="0">
                  <a:pos x="10" y="161"/>
                </a:cxn>
                <a:cxn ang="0">
                  <a:pos x="18" y="144"/>
                </a:cxn>
                <a:cxn ang="0">
                  <a:pos x="30" y="122"/>
                </a:cxn>
                <a:cxn ang="0">
                  <a:pos x="44" y="99"/>
                </a:cxn>
                <a:cxn ang="0">
                  <a:pos x="58" y="76"/>
                </a:cxn>
                <a:cxn ang="0">
                  <a:pos x="70" y="55"/>
                </a:cxn>
                <a:cxn ang="0">
                  <a:pos x="82" y="38"/>
                </a:cxn>
                <a:cxn ang="0">
                  <a:pos x="91" y="29"/>
                </a:cxn>
                <a:cxn ang="0">
                  <a:pos x="96" y="24"/>
                </a:cxn>
                <a:cxn ang="0">
                  <a:pos x="100" y="19"/>
                </a:cxn>
                <a:cxn ang="0">
                  <a:pos x="105" y="15"/>
                </a:cxn>
                <a:cxn ang="0">
                  <a:pos x="109" y="10"/>
                </a:cxn>
                <a:cxn ang="0">
                  <a:pos x="115" y="7"/>
                </a:cxn>
                <a:cxn ang="0">
                  <a:pos x="121" y="3"/>
                </a:cxn>
                <a:cxn ang="0">
                  <a:pos x="127" y="2"/>
                </a:cxn>
                <a:cxn ang="0">
                  <a:pos x="135" y="1"/>
                </a:cxn>
                <a:cxn ang="0">
                  <a:pos x="130" y="0"/>
                </a:cxn>
                <a:cxn ang="0">
                  <a:pos x="126" y="0"/>
                </a:cxn>
                <a:cxn ang="0">
                  <a:pos x="120" y="1"/>
                </a:cxn>
                <a:cxn ang="0">
                  <a:pos x="114" y="2"/>
                </a:cxn>
                <a:cxn ang="0">
                  <a:pos x="107" y="4"/>
                </a:cxn>
                <a:cxn ang="0">
                  <a:pos x="101" y="8"/>
                </a:cxn>
                <a:cxn ang="0">
                  <a:pos x="96" y="13"/>
                </a:cxn>
                <a:cxn ang="0">
                  <a:pos x="90" y="19"/>
                </a:cxn>
              </a:cxnLst>
              <a:rect l="0" t="0" r="r" b="b"/>
              <a:pathLst>
                <a:path w="135" h="206">
                  <a:moveTo>
                    <a:pt x="90" y="19"/>
                  </a:moveTo>
                  <a:lnTo>
                    <a:pt x="78" y="34"/>
                  </a:lnTo>
                  <a:lnTo>
                    <a:pt x="62" y="55"/>
                  </a:lnTo>
                  <a:lnTo>
                    <a:pt x="45" y="80"/>
                  </a:lnTo>
                  <a:lnTo>
                    <a:pt x="28" y="108"/>
                  </a:lnTo>
                  <a:lnTo>
                    <a:pt x="14" y="137"/>
                  </a:lnTo>
                  <a:lnTo>
                    <a:pt x="3" y="163"/>
                  </a:lnTo>
                  <a:lnTo>
                    <a:pt x="0" y="187"/>
                  </a:lnTo>
                  <a:lnTo>
                    <a:pt x="6" y="206"/>
                  </a:lnTo>
                  <a:lnTo>
                    <a:pt x="3" y="198"/>
                  </a:lnTo>
                  <a:lnTo>
                    <a:pt x="2" y="190"/>
                  </a:lnTo>
                  <a:lnTo>
                    <a:pt x="3" y="181"/>
                  </a:lnTo>
                  <a:lnTo>
                    <a:pt x="6" y="171"/>
                  </a:lnTo>
                  <a:lnTo>
                    <a:pt x="10" y="161"/>
                  </a:lnTo>
                  <a:lnTo>
                    <a:pt x="18" y="144"/>
                  </a:lnTo>
                  <a:lnTo>
                    <a:pt x="30" y="122"/>
                  </a:lnTo>
                  <a:lnTo>
                    <a:pt x="44" y="99"/>
                  </a:lnTo>
                  <a:lnTo>
                    <a:pt x="58" y="76"/>
                  </a:lnTo>
                  <a:lnTo>
                    <a:pt x="70" y="55"/>
                  </a:lnTo>
                  <a:lnTo>
                    <a:pt x="82" y="38"/>
                  </a:lnTo>
                  <a:lnTo>
                    <a:pt x="91" y="29"/>
                  </a:lnTo>
                  <a:lnTo>
                    <a:pt x="96" y="24"/>
                  </a:lnTo>
                  <a:lnTo>
                    <a:pt x="100" y="19"/>
                  </a:lnTo>
                  <a:lnTo>
                    <a:pt x="105" y="15"/>
                  </a:lnTo>
                  <a:lnTo>
                    <a:pt x="109" y="10"/>
                  </a:lnTo>
                  <a:lnTo>
                    <a:pt x="115" y="7"/>
                  </a:lnTo>
                  <a:lnTo>
                    <a:pt x="121" y="3"/>
                  </a:lnTo>
                  <a:lnTo>
                    <a:pt x="127" y="2"/>
                  </a:lnTo>
                  <a:lnTo>
                    <a:pt x="135" y="1"/>
                  </a:lnTo>
                  <a:lnTo>
                    <a:pt x="130" y="0"/>
                  </a:lnTo>
                  <a:lnTo>
                    <a:pt x="126" y="0"/>
                  </a:lnTo>
                  <a:lnTo>
                    <a:pt x="120" y="1"/>
                  </a:lnTo>
                  <a:lnTo>
                    <a:pt x="114" y="2"/>
                  </a:lnTo>
                  <a:lnTo>
                    <a:pt x="107" y="4"/>
                  </a:lnTo>
                  <a:lnTo>
                    <a:pt x="101" y="8"/>
                  </a:lnTo>
                  <a:lnTo>
                    <a:pt x="96" y="13"/>
                  </a:lnTo>
                  <a:lnTo>
                    <a:pt x="90" y="19"/>
                  </a:lnTo>
                  <a:close/>
                </a:path>
              </a:pathLst>
            </a:custGeom>
            <a:solidFill>
              <a:srgbClr val="A0BCB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128" name="Freeform 32"/>
            <p:cNvSpPr>
              <a:spLocks/>
            </p:cNvSpPr>
            <p:nvPr/>
          </p:nvSpPr>
          <p:spPr bwMode="auto">
            <a:xfrm>
              <a:off x="1653456" y="4589636"/>
              <a:ext cx="3175" cy="158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33" name="Title 32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AU" sz="6600" b="1" dirty="0" err="1" smtClean="0"/>
              <a:t>Analyte</a:t>
            </a:r>
            <a:endParaRPr lang="en-AU" sz="6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ulianLT5\AppData\Local\Microsoft\Windows\Temporary Internet Files\Content.IE5\OWLK4WBH\MC900026906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512763"/>
            <a:ext cx="4320479" cy="5228605"/>
          </a:xfrm>
          <a:prstGeom prst="rect">
            <a:avLst/>
          </a:prstGeom>
          <a:noFill/>
        </p:spPr>
      </p:pic>
      <p:sp>
        <p:nvSpPr>
          <p:cNvPr id="33" name="Title 32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AU" sz="6600" b="1" dirty="0" smtClean="0"/>
              <a:t>Bacteria</a:t>
            </a:r>
            <a:endParaRPr lang="en-AU" sz="6600" b="1" dirty="0"/>
          </a:p>
        </p:txBody>
      </p:sp>
      <p:grpSp>
        <p:nvGrpSpPr>
          <p:cNvPr id="2" name="Group 259"/>
          <p:cNvGrpSpPr/>
          <p:nvPr/>
        </p:nvGrpSpPr>
        <p:grpSpPr>
          <a:xfrm>
            <a:off x="1192136" y="2241813"/>
            <a:ext cx="3019824" cy="2699355"/>
            <a:chOff x="777424" y="936616"/>
            <a:chExt cx="3019824" cy="2699355"/>
          </a:xfrm>
        </p:grpSpPr>
        <p:grpSp>
          <p:nvGrpSpPr>
            <p:cNvPr id="3" name="Group 33"/>
            <p:cNvGrpSpPr/>
            <p:nvPr/>
          </p:nvGrpSpPr>
          <p:grpSpPr>
            <a:xfrm rot="13794553">
              <a:off x="2100210" y="978298"/>
              <a:ext cx="1458913" cy="1935163"/>
              <a:chOff x="1475656" y="2717973"/>
              <a:chExt cx="1458913" cy="1935163"/>
            </a:xfrm>
          </p:grpSpPr>
          <p:sp>
            <p:nvSpPr>
              <p:cNvPr id="4101" name="AutoShape 5"/>
              <p:cNvSpPr>
                <a:spLocks noChangeAspect="1" noChangeArrowheads="1" noTextEdit="1"/>
              </p:cNvSpPr>
              <p:nvPr/>
            </p:nvSpPr>
            <p:spPr bwMode="auto">
              <a:xfrm>
                <a:off x="1475656" y="2717973"/>
                <a:ext cx="1458913" cy="1935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105" name="Freeform 9"/>
              <p:cNvSpPr>
                <a:spLocks/>
              </p:cNvSpPr>
              <p:nvPr/>
            </p:nvSpPr>
            <p:spPr bwMode="auto">
              <a:xfrm>
                <a:off x="1955081" y="2717973"/>
                <a:ext cx="858838" cy="1427163"/>
              </a:xfrm>
              <a:custGeom>
                <a:avLst/>
                <a:gdLst/>
                <a:ahLst/>
                <a:cxnLst>
                  <a:cxn ang="0">
                    <a:pos x="228" y="1369"/>
                  </a:cxn>
                  <a:cxn ang="0">
                    <a:pos x="200" y="1407"/>
                  </a:cxn>
                  <a:cxn ang="0">
                    <a:pos x="143" y="1448"/>
                  </a:cxn>
                  <a:cxn ang="0">
                    <a:pos x="93" y="1498"/>
                  </a:cxn>
                  <a:cxn ang="0">
                    <a:pos x="48" y="1574"/>
                  </a:cxn>
                  <a:cxn ang="0">
                    <a:pos x="31" y="1624"/>
                  </a:cxn>
                  <a:cxn ang="0">
                    <a:pos x="55" y="1639"/>
                  </a:cxn>
                  <a:cxn ang="0">
                    <a:pos x="81" y="1656"/>
                  </a:cxn>
                  <a:cxn ang="0">
                    <a:pos x="102" y="1630"/>
                  </a:cxn>
                  <a:cxn ang="0">
                    <a:pos x="132" y="1582"/>
                  </a:cxn>
                  <a:cxn ang="0">
                    <a:pos x="156" y="1549"/>
                  </a:cxn>
                  <a:cxn ang="0">
                    <a:pos x="163" y="1537"/>
                  </a:cxn>
                  <a:cxn ang="0">
                    <a:pos x="181" y="1523"/>
                  </a:cxn>
                  <a:cxn ang="0">
                    <a:pos x="205" y="1526"/>
                  </a:cxn>
                  <a:cxn ang="0">
                    <a:pos x="202" y="1584"/>
                  </a:cxn>
                  <a:cxn ang="0">
                    <a:pos x="186" y="1616"/>
                  </a:cxn>
                  <a:cxn ang="0">
                    <a:pos x="156" y="1671"/>
                  </a:cxn>
                  <a:cxn ang="0">
                    <a:pos x="143" y="1694"/>
                  </a:cxn>
                  <a:cxn ang="0">
                    <a:pos x="132" y="1711"/>
                  </a:cxn>
                  <a:cxn ang="0">
                    <a:pos x="107" y="1717"/>
                  </a:cxn>
                  <a:cxn ang="0">
                    <a:pos x="73" y="1692"/>
                  </a:cxn>
                  <a:cxn ang="0">
                    <a:pos x="75" y="1664"/>
                  </a:cxn>
                  <a:cxn ang="0">
                    <a:pos x="75" y="1663"/>
                  </a:cxn>
                  <a:cxn ang="0">
                    <a:pos x="59" y="1663"/>
                  </a:cxn>
                  <a:cxn ang="0">
                    <a:pos x="37" y="1661"/>
                  </a:cxn>
                  <a:cxn ang="0">
                    <a:pos x="17" y="1661"/>
                  </a:cxn>
                  <a:cxn ang="0">
                    <a:pos x="9" y="1661"/>
                  </a:cxn>
                  <a:cxn ang="0">
                    <a:pos x="2" y="1689"/>
                  </a:cxn>
                  <a:cxn ang="0">
                    <a:pos x="9" y="1746"/>
                  </a:cxn>
                  <a:cxn ang="0">
                    <a:pos x="69" y="1793"/>
                  </a:cxn>
                  <a:cxn ang="0">
                    <a:pos x="140" y="1792"/>
                  </a:cxn>
                  <a:cxn ang="0">
                    <a:pos x="182" y="1769"/>
                  </a:cxn>
                  <a:cxn ang="0">
                    <a:pos x="204" y="1732"/>
                  </a:cxn>
                  <a:cxn ang="0">
                    <a:pos x="259" y="1630"/>
                  </a:cxn>
                  <a:cxn ang="0">
                    <a:pos x="293" y="1527"/>
                  </a:cxn>
                  <a:cxn ang="0">
                    <a:pos x="301" y="1465"/>
                  </a:cxn>
                  <a:cxn ang="0">
                    <a:pos x="318" y="1424"/>
                  </a:cxn>
                  <a:cxn ang="0">
                    <a:pos x="331" y="1401"/>
                  </a:cxn>
                  <a:cxn ang="0">
                    <a:pos x="362" y="1341"/>
                  </a:cxn>
                  <a:cxn ang="0">
                    <a:pos x="424" y="1227"/>
                  </a:cxn>
                  <a:cxn ang="0">
                    <a:pos x="506" y="1072"/>
                  </a:cxn>
                  <a:cxn ang="0">
                    <a:pos x="604" y="891"/>
                  </a:cxn>
                  <a:cxn ang="0">
                    <a:pos x="709" y="696"/>
                  </a:cxn>
                  <a:cxn ang="0">
                    <a:pos x="813" y="502"/>
                  </a:cxn>
                  <a:cxn ang="0">
                    <a:pos x="910" y="322"/>
                  </a:cxn>
                  <a:cxn ang="0">
                    <a:pos x="992" y="170"/>
                  </a:cxn>
                  <a:cxn ang="0">
                    <a:pos x="1051" y="60"/>
                  </a:cxn>
                  <a:cxn ang="0">
                    <a:pos x="1080" y="3"/>
                  </a:cxn>
                </a:cxnLst>
                <a:rect l="0" t="0" r="r" b="b"/>
                <a:pathLst>
                  <a:path w="1083" h="1798">
                    <a:moveTo>
                      <a:pt x="234" y="1358"/>
                    </a:moveTo>
                    <a:lnTo>
                      <a:pt x="233" y="1361"/>
                    </a:lnTo>
                    <a:lnTo>
                      <a:pt x="228" y="1369"/>
                    </a:lnTo>
                    <a:lnTo>
                      <a:pt x="221" y="1379"/>
                    </a:lnTo>
                    <a:lnTo>
                      <a:pt x="212" y="1392"/>
                    </a:lnTo>
                    <a:lnTo>
                      <a:pt x="200" y="1407"/>
                    </a:lnTo>
                    <a:lnTo>
                      <a:pt x="183" y="1422"/>
                    </a:lnTo>
                    <a:lnTo>
                      <a:pt x="165" y="1435"/>
                    </a:lnTo>
                    <a:lnTo>
                      <a:pt x="143" y="1448"/>
                    </a:lnTo>
                    <a:lnTo>
                      <a:pt x="127" y="1460"/>
                    </a:lnTo>
                    <a:lnTo>
                      <a:pt x="110" y="1477"/>
                    </a:lnTo>
                    <a:lnTo>
                      <a:pt x="93" y="1498"/>
                    </a:lnTo>
                    <a:lnTo>
                      <a:pt x="77" y="1522"/>
                    </a:lnTo>
                    <a:lnTo>
                      <a:pt x="62" y="1548"/>
                    </a:lnTo>
                    <a:lnTo>
                      <a:pt x="48" y="1574"/>
                    </a:lnTo>
                    <a:lnTo>
                      <a:pt x="36" y="1599"/>
                    </a:lnTo>
                    <a:lnTo>
                      <a:pt x="25" y="1621"/>
                    </a:lnTo>
                    <a:lnTo>
                      <a:pt x="31" y="1624"/>
                    </a:lnTo>
                    <a:lnTo>
                      <a:pt x="38" y="1628"/>
                    </a:lnTo>
                    <a:lnTo>
                      <a:pt x="46" y="1633"/>
                    </a:lnTo>
                    <a:lnTo>
                      <a:pt x="55" y="1639"/>
                    </a:lnTo>
                    <a:lnTo>
                      <a:pt x="65" y="1645"/>
                    </a:lnTo>
                    <a:lnTo>
                      <a:pt x="73" y="1651"/>
                    </a:lnTo>
                    <a:lnTo>
                      <a:pt x="81" y="1656"/>
                    </a:lnTo>
                    <a:lnTo>
                      <a:pt x="87" y="1660"/>
                    </a:lnTo>
                    <a:lnTo>
                      <a:pt x="93" y="1646"/>
                    </a:lnTo>
                    <a:lnTo>
                      <a:pt x="102" y="1630"/>
                    </a:lnTo>
                    <a:lnTo>
                      <a:pt x="112" y="1614"/>
                    </a:lnTo>
                    <a:lnTo>
                      <a:pt x="121" y="1597"/>
                    </a:lnTo>
                    <a:lnTo>
                      <a:pt x="132" y="1582"/>
                    </a:lnTo>
                    <a:lnTo>
                      <a:pt x="141" y="1568"/>
                    </a:lnTo>
                    <a:lnTo>
                      <a:pt x="149" y="1556"/>
                    </a:lnTo>
                    <a:lnTo>
                      <a:pt x="156" y="1549"/>
                    </a:lnTo>
                    <a:lnTo>
                      <a:pt x="157" y="1547"/>
                    </a:lnTo>
                    <a:lnTo>
                      <a:pt x="159" y="1542"/>
                    </a:lnTo>
                    <a:lnTo>
                      <a:pt x="163" y="1537"/>
                    </a:lnTo>
                    <a:lnTo>
                      <a:pt x="167" y="1531"/>
                    </a:lnTo>
                    <a:lnTo>
                      <a:pt x="174" y="1526"/>
                    </a:lnTo>
                    <a:lnTo>
                      <a:pt x="181" y="1523"/>
                    </a:lnTo>
                    <a:lnTo>
                      <a:pt x="190" y="1522"/>
                    </a:lnTo>
                    <a:lnTo>
                      <a:pt x="202" y="1524"/>
                    </a:lnTo>
                    <a:lnTo>
                      <a:pt x="205" y="1526"/>
                    </a:lnTo>
                    <a:lnTo>
                      <a:pt x="211" y="1533"/>
                    </a:lnTo>
                    <a:lnTo>
                      <a:pt x="211" y="1552"/>
                    </a:lnTo>
                    <a:lnTo>
                      <a:pt x="202" y="1584"/>
                    </a:lnTo>
                    <a:lnTo>
                      <a:pt x="200" y="1588"/>
                    </a:lnTo>
                    <a:lnTo>
                      <a:pt x="194" y="1600"/>
                    </a:lnTo>
                    <a:lnTo>
                      <a:pt x="186" y="1616"/>
                    </a:lnTo>
                    <a:lnTo>
                      <a:pt x="175" y="1635"/>
                    </a:lnTo>
                    <a:lnTo>
                      <a:pt x="165" y="1654"/>
                    </a:lnTo>
                    <a:lnTo>
                      <a:pt x="156" y="1671"/>
                    </a:lnTo>
                    <a:lnTo>
                      <a:pt x="149" y="1684"/>
                    </a:lnTo>
                    <a:lnTo>
                      <a:pt x="145" y="1691"/>
                    </a:lnTo>
                    <a:lnTo>
                      <a:pt x="143" y="1694"/>
                    </a:lnTo>
                    <a:lnTo>
                      <a:pt x="141" y="1700"/>
                    </a:lnTo>
                    <a:lnTo>
                      <a:pt x="137" y="1706"/>
                    </a:lnTo>
                    <a:lnTo>
                      <a:pt x="132" y="1711"/>
                    </a:lnTo>
                    <a:lnTo>
                      <a:pt x="126" y="1715"/>
                    </a:lnTo>
                    <a:lnTo>
                      <a:pt x="118" y="1717"/>
                    </a:lnTo>
                    <a:lnTo>
                      <a:pt x="107" y="1717"/>
                    </a:lnTo>
                    <a:lnTo>
                      <a:pt x="96" y="1713"/>
                    </a:lnTo>
                    <a:lnTo>
                      <a:pt x="81" y="1704"/>
                    </a:lnTo>
                    <a:lnTo>
                      <a:pt x="73" y="1692"/>
                    </a:lnTo>
                    <a:lnTo>
                      <a:pt x="72" y="1681"/>
                    </a:lnTo>
                    <a:lnTo>
                      <a:pt x="74" y="1666"/>
                    </a:lnTo>
                    <a:lnTo>
                      <a:pt x="75" y="1664"/>
                    </a:lnTo>
                    <a:lnTo>
                      <a:pt x="75" y="1664"/>
                    </a:lnTo>
                    <a:lnTo>
                      <a:pt x="75" y="1663"/>
                    </a:lnTo>
                    <a:lnTo>
                      <a:pt x="75" y="1663"/>
                    </a:lnTo>
                    <a:lnTo>
                      <a:pt x="70" y="1663"/>
                    </a:lnTo>
                    <a:lnTo>
                      <a:pt x="65" y="1663"/>
                    </a:lnTo>
                    <a:lnTo>
                      <a:pt x="59" y="1663"/>
                    </a:lnTo>
                    <a:lnTo>
                      <a:pt x="53" y="1662"/>
                    </a:lnTo>
                    <a:lnTo>
                      <a:pt x="45" y="1662"/>
                    </a:lnTo>
                    <a:lnTo>
                      <a:pt x="37" y="1661"/>
                    </a:lnTo>
                    <a:lnTo>
                      <a:pt x="29" y="1661"/>
                    </a:lnTo>
                    <a:lnTo>
                      <a:pt x="20" y="1660"/>
                    </a:lnTo>
                    <a:lnTo>
                      <a:pt x="17" y="1661"/>
                    </a:lnTo>
                    <a:lnTo>
                      <a:pt x="14" y="1661"/>
                    </a:lnTo>
                    <a:lnTo>
                      <a:pt x="10" y="1661"/>
                    </a:lnTo>
                    <a:lnTo>
                      <a:pt x="9" y="1661"/>
                    </a:lnTo>
                    <a:lnTo>
                      <a:pt x="8" y="1664"/>
                    </a:lnTo>
                    <a:lnTo>
                      <a:pt x="5" y="1674"/>
                    </a:lnTo>
                    <a:lnTo>
                      <a:pt x="2" y="1689"/>
                    </a:lnTo>
                    <a:lnTo>
                      <a:pt x="0" y="1706"/>
                    </a:lnTo>
                    <a:lnTo>
                      <a:pt x="2" y="1725"/>
                    </a:lnTo>
                    <a:lnTo>
                      <a:pt x="9" y="1746"/>
                    </a:lnTo>
                    <a:lnTo>
                      <a:pt x="22" y="1765"/>
                    </a:lnTo>
                    <a:lnTo>
                      <a:pt x="43" y="1782"/>
                    </a:lnTo>
                    <a:lnTo>
                      <a:pt x="69" y="1793"/>
                    </a:lnTo>
                    <a:lnTo>
                      <a:pt x="95" y="1798"/>
                    </a:lnTo>
                    <a:lnTo>
                      <a:pt x="118" y="1797"/>
                    </a:lnTo>
                    <a:lnTo>
                      <a:pt x="140" y="1792"/>
                    </a:lnTo>
                    <a:lnTo>
                      <a:pt x="158" y="1784"/>
                    </a:lnTo>
                    <a:lnTo>
                      <a:pt x="172" y="1776"/>
                    </a:lnTo>
                    <a:lnTo>
                      <a:pt x="182" y="1769"/>
                    </a:lnTo>
                    <a:lnTo>
                      <a:pt x="187" y="1763"/>
                    </a:lnTo>
                    <a:lnTo>
                      <a:pt x="193" y="1753"/>
                    </a:lnTo>
                    <a:lnTo>
                      <a:pt x="204" y="1732"/>
                    </a:lnTo>
                    <a:lnTo>
                      <a:pt x="221" y="1702"/>
                    </a:lnTo>
                    <a:lnTo>
                      <a:pt x="241" y="1668"/>
                    </a:lnTo>
                    <a:lnTo>
                      <a:pt x="259" y="1630"/>
                    </a:lnTo>
                    <a:lnTo>
                      <a:pt x="277" y="1592"/>
                    </a:lnTo>
                    <a:lnTo>
                      <a:pt x="288" y="1556"/>
                    </a:lnTo>
                    <a:lnTo>
                      <a:pt x="293" y="1527"/>
                    </a:lnTo>
                    <a:lnTo>
                      <a:pt x="294" y="1503"/>
                    </a:lnTo>
                    <a:lnTo>
                      <a:pt x="298" y="1483"/>
                    </a:lnTo>
                    <a:lnTo>
                      <a:pt x="301" y="1465"/>
                    </a:lnTo>
                    <a:lnTo>
                      <a:pt x="307" y="1449"/>
                    </a:lnTo>
                    <a:lnTo>
                      <a:pt x="313" y="1435"/>
                    </a:lnTo>
                    <a:lnTo>
                      <a:pt x="318" y="1424"/>
                    </a:lnTo>
                    <a:lnTo>
                      <a:pt x="323" y="1415"/>
                    </a:lnTo>
                    <a:lnTo>
                      <a:pt x="328" y="1407"/>
                    </a:lnTo>
                    <a:lnTo>
                      <a:pt x="331" y="1401"/>
                    </a:lnTo>
                    <a:lnTo>
                      <a:pt x="338" y="1388"/>
                    </a:lnTo>
                    <a:lnTo>
                      <a:pt x="348" y="1367"/>
                    </a:lnTo>
                    <a:lnTo>
                      <a:pt x="362" y="1341"/>
                    </a:lnTo>
                    <a:lnTo>
                      <a:pt x="381" y="1308"/>
                    </a:lnTo>
                    <a:lnTo>
                      <a:pt x="400" y="1270"/>
                    </a:lnTo>
                    <a:lnTo>
                      <a:pt x="424" y="1227"/>
                    </a:lnTo>
                    <a:lnTo>
                      <a:pt x="450" y="1179"/>
                    </a:lnTo>
                    <a:lnTo>
                      <a:pt x="477" y="1127"/>
                    </a:lnTo>
                    <a:lnTo>
                      <a:pt x="506" y="1072"/>
                    </a:lnTo>
                    <a:lnTo>
                      <a:pt x="539" y="1014"/>
                    </a:lnTo>
                    <a:lnTo>
                      <a:pt x="571" y="953"/>
                    </a:lnTo>
                    <a:lnTo>
                      <a:pt x="604" y="891"/>
                    </a:lnTo>
                    <a:lnTo>
                      <a:pt x="639" y="826"/>
                    </a:lnTo>
                    <a:lnTo>
                      <a:pt x="673" y="762"/>
                    </a:lnTo>
                    <a:lnTo>
                      <a:pt x="709" y="696"/>
                    </a:lnTo>
                    <a:lnTo>
                      <a:pt x="744" y="631"/>
                    </a:lnTo>
                    <a:lnTo>
                      <a:pt x="778" y="566"/>
                    </a:lnTo>
                    <a:lnTo>
                      <a:pt x="813" y="502"/>
                    </a:lnTo>
                    <a:lnTo>
                      <a:pt x="846" y="440"/>
                    </a:lnTo>
                    <a:lnTo>
                      <a:pt x="879" y="380"/>
                    </a:lnTo>
                    <a:lnTo>
                      <a:pt x="910" y="322"/>
                    </a:lnTo>
                    <a:lnTo>
                      <a:pt x="939" y="268"/>
                    </a:lnTo>
                    <a:lnTo>
                      <a:pt x="966" y="218"/>
                    </a:lnTo>
                    <a:lnTo>
                      <a:pt x="992" y="170"/>
                    </a:lnTo>
                    <a:lnTo>
                      <a:pt x="1014" y="128"/>
                    </a:lnTo>
                    <a:lnTo>
                      <a:pt x="1034" y="91"/>
                    </a:lnTo>
                    <a:lnTo>
                      <a:pt x="1051" y="60"/>
                    </a:lnTo>
                    <a:lnTo>
                      <a:pt x="1064" y="35"/>
                    </a:lnTo>
                    <a:lnTo>
                      <a:pt x="1075" y="16"/>
                    </a:lnTo>
                    <a:lnTo>
                      <a:pt x="1080" y="3"/>
                    </a:lnTo>
                    <a:lnTo>
                      <a:pt x="1083" y="0"/>
                    </a:lnTo>
                    <a:lnTo>
                      <a:pt x="234" y="13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106" name="Freeform 10"/>
              <p:cNvSpPr>
                <a:spLocks/>
              </p:cNvSpPr>
              <p:nvPr/>
            </p:nvSpPr>
            <p:spPr bwMode="auto">
              <a:xfrm>
                <a:off x="1964606" y="4003848"/>
                <a:ext cx="53975" cy="34925"/>
              </a:xfrm>
              <a:custGeom>
                <a:avLst/>
                <a:gdLst/>
                <a:ahLst/>
                <a:cxnLst>
                  <a:cxn ang="0">
                    <a:pos x="62" y="43"/>
                  </a:cxn>
                  <a:cxn ang="0">
                    <a:pos x="63" y="41"/>
                  </a:cxn>
                  <a:cxn ang="0">
                    <a:pos x="63" y="39"/>
                  </a:cxn>
                  <a:cxn ang="0">
                    <a:pos x="65" y="36"/>
                  </a:cxn>
                  <a:cxn ang="0">
                    <a:pos x="68" y="32"/>
                  </a:cxn>
                  <a:cxn ang="0">
                    <a:pos x="62" y="28"/>
                  </a:cxn>
                  <a:cxn ang="0">
                    <a:pos x="55" y="24"/>
                  </a:cxn>
                  <a:cxn ang="0">
                    <a:pos x="48" y="19"/>
                  </a:cxn>
                  <a:cxn ang="0">
                    <a:pos x="40" y="15"/>
                  </a:cxn>
                  <a:cxn ang="0">
                    <a:pos x="33" y="10"/>
                  </a:cxn>
                  <a:cxn ang="0">
                    <a:pos x="25" y="5"/>
                  </a:cxn>
                  <a:cxn ang="0">
                    <a:pos x="19" y="2"/>
                  </a:cxn>
                  <a:cxn ang="0">
                    <a:pos x="14" y="0"/>
                  </a:cxn>
                  <a:cxn ang="0">
                    <a:pos x="8" y="12"/>
                  </a:cxn>
                  <a:cxn ang="0">
                    <a:pos x="4" y="23"/>
                  </a:cxn>
                  <a:cxn ang="0">
                    <a:pos x="2" y="31"/>
                  </a:cxn>
                  <a:cxn ang="0">
                    <a:pos x="0" y="36"/>
                  </a:cxn>
                  <a:cxn ang="0">
                    <a:pos x="9" y="38"/>
                  </a:cxn>
                  <a:cxn ang="0">
                    <a:pos x="18" y="39"/>
                  </a:cxn>
                  <a:cxn ang="0">
                    <a:pos x="27" y="40"/>
                  </a:cxn>
                  <a:cxn ang="0">
                    <a:pos x="37" y="41"/>
                  </a:cxn>
                  <a:cxn ang="0">
                    <a:pos x="44" y="42"/>
                  </a:cxn>
                  <a:cxn ang="0">
                    <a:pos x="50" y="42"/>
                  </a:cxn>
                  <a:cxn ang="0">
                    <a:pos x="57" y="43"/>
                  </a:cxn>
                  <a:cxn ang="0">
                    <a:pos x="62" y="43"/>
                  </a:cxn>
                </a:cxnLst>
                <a:rect l="0" t="0" r="r" b="b"/>
                <a:pathLst>
                  <a:path w="68" h="43">
                    <a:moveTo>
                      <a:pt x="62" y="43"/>
                    </a:moveTo>
                    <a:lnTo>
                      <a:pt x="63" y="41"/>
                    </a:lnTo>
                    <a:lnTo>
                      <a:pt x="63" y="39"/>
                    </a:lnTo>
                    <a:lnTo>
                      <a:pt x="65" y="36"/>
                    </a:lnTo>
                    <a:lnTo>
                      <a:pt x="68" y="32"/>
                    </a:lnTo>
                    <a:lnTo>
                      <a:pt x="62" y="28"/>
                    </a:lnTo>
                    <a:lnTo>
                      <a:pt x="55" y="24"/>
                    </a:lnTo>
                    <a:lnTo>
                      <a:pt x="48" y="19"/>
                    </a:lnTo>
                    <a:lnTo>
                      <a:pt x="40" y="15"/>
                    </a:lnTo>
                    <a:lnTo>
                      <a:pt x="33" y="10"/>
                    </a:lnTo>
                    <a:lnTo>
                      <a:pt x="25" y="5"/>
                    </a:lnTo>
                    <a:lnTo>
                      <a:pt x="19" y="2"/>
                    </a:lnTo>
                    <a:lnTo>
                      <a:pt x="14" y="0"/>
                    </a:lnTo>
                    <a:lnTo>
                      <a:pt x="8" y="12"/>
                    </a:lnTo>
                    <a:lnTo>
                      <a:pt x="4" y="23"/>
                    </a:lnTo>
                    <a:lnTo>
                      <a:pt x="2" y="31"/>
                    </a:lnTo>
                    <a:lnTo>
                      <a:pt x="0" y="36"/>
                    </a:lnTo>
                    <a:lnTo>
                      <a:pt x="9" y="38"/>
                    </a:lnTo>
                    <a:lnTo>
                      <a:pt x="18" y="39"/>
                    </a:lnTo>
                    <a:lnTo>
                      <a:pt x="27" y="40"/>
                    </a:lnTo>
                    <a:lnTo>
                      <a:pt x="37" y="41"/>
                    </a:lnTo>
                    <a:lnTo>
                      <a:pt x="44" y="42"/>
                    </a:lnTo>
                    <a:lnTo>
                      <a:pt x="50" y="42"/>
                    </a:lnTo>
                    <a:lnTo>
                      <a:pt x="57" y="43"/>
                    </a:lnTo>
                    <a:lnTo>
                      <a:pt x="62" y="4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auto">
              <a:xfrm>
                <a:off x="1970956" y="3010073"/>
                <a:ext cx="669925" cy="1096963"/>
              </a:xfrm>
              <a:custGeom>
                <a:avLst/>
                <a:gdLst/>
                <a:ahLst/>
                <a:cxnLst>
                  <a:cxn ang="0">
                    <a:pos x="55" y="1239"/>
                  </a:cxn>
                  <a:cxn ang="0">
                    <a:pos x="91" y="1179"/>
                  </a:cxn>
                  <a:cxn ang="0">
                    <a:pos x="124" y="1136"/>
                  </a:cxn>
                  <a:cxn ang="0">
                    <a:pos x="161" y="1109"/>
                  </a:cxn>
                  <a:cxn ang="0">
                    <a:pos x="184" y="1098"/>
                  </a:cxn>
                  <a:cxn ang="0">
                    <a:pos x="193" y="1093"/>
                  </a:cxn>
                  <a:cxn ang="0">
                    <a:pos x="206" y="1080"/>
                  </a:cxn>
                  <a:cxn ang="0">
                    <a:pos x="221" y="1061"/>
                  </a:cxn>
                  <a:cxn ang="0">
                    <a:pos x="235" y="1037"/>
                  </a:cxn>
                  <a:cxn ang="0">
                    <a:pos x="273" y="973"/>
                  </a:cxn>
                  <a:cxn ang="0">
                    <a:pos x="337" y="862"/>
                  </a:cxn>
                  <a:cxn ang="0">
                    <a:pos x="420" y="721"/>
                  </a:cxn>
                  <a:cxn ang="0">
                    <a:pos x="515" y="557"/>
                  </a:cxn>
                  <a:cxn ang="0">
                    <a:pos x="616" y="387"/>
                  </a:cxn>
                  <a:cxn ang="0">
                    <a:pos x="714" y="219"/>
                  </a:cxn>
                  <a:cxn ang="0">
                    <a:pos x="804" y="67"/>
                  </a:cxn>
                  <a:cxn ang="0">
                    <a:pos x="225" y="1028"/>
                  </a:cxn>
                  <a:cxn ang="0">
                    <a:pos x="213" y="1045"/>
                  </a:cxn>
                  <a:cxn ang="0">
                    <a:pos x="197" y="1064"/>
                  </a:cxn>
                  <a:cxn ang="0">
                    <a:pos x="174" y="1082"/>
                  </a:cxn>
                  <a:cxn ang="0">
                    <a:pos x="143" y="1097"/>
                  </a:cxn>
                  <a:cxn ang="0">
                    <a:pos x="111" y="1124"/>
                  </a:cxn>
                  <a:cxn ang="0">
                    <a:pos x="78" y="1167"/>
                  </a:cxn>
                  <a:cxn ang="0">
                    <a:pos x="54" y="1209"/>
                  </a:cxn>
                  <a:cxn ang="0">
                    <a:pos x="44" y="1227"/>
                  </a:cxn>
                  <a:cxn ang="0">
                    <a:pos x="23" y="1264"/>
                  </a:cxn>
                  <a:cxn ang="0">
                    <a:pos x="9" y="1288"/>
                  </a:cxn>
                  <a:cxn ang="0">
                    <a:pos x="2" y="1309"/>
                  </a:cxn>
                  <a:cxn ang="0">
                    <a:pos x="0" y="1331"/>
                  </a:cxn>
                  <a:cxn ang="0">
                    <a:pos x="5" y="1361"/>
                  </a:cxn>
                  <a:cxn ang="0">
                    <a:pos x="16" y="1383"/>
                  </a:cxn>
                  <a:cxn ang="0">
                    <a:pos x="14" y="1335"/>
                  </a:cxn>
                  <a:cxn ang="0">
                    <a:pos x="36" y="1274"/>
                  </a:cxn>
                </a:cxnLst>
                <a:rect l="0" t="0" r="r" b="b"/>
                <a:pathLst>
                  <a:path w="843" h="1383">
                    <a:moveTo>
                      <a:pt x="36" y="1274"/>
                    </a:moveTo>
                    <a:lnTo>
                      <a:pt x="55" y="1239"/>
                    </a:lnTo>
                    <a:lnTo>
                      <a:pt x="74" y="1207"/>
                    </a:lnTo>
                    <a:lnTo>
                      <a:pt x="91" y="1179"/>
                    </a:lnTo>
                    <a:lnTo>
                      <a:pt x="107" y="1156"/>
                    </a:lnTo>
                    <a:lnTo>
                      <a:pt x="124" y="1136"/>
                    </a:lnTo>
                    <a:lnTo>
                      <a:pt x="142" y="1120"/>
                    </a:lnTo>
                    <a:lnTo>
                      <a:pt x="161" y="1109"/>
                    </a:lnTo>
                    <a:lnTo>
                      <a:pt x="183" y="1099"/>
                    </a:lnTo>
                    <a:lnTo>
                      <a:pt x="184" y="1098"/>
                    </a:lnTo>
                    <a:lnTo>
                      <a:pt x="188" y="1096"/>
                    </a:lnTo>
                    <a:lnTo>
                      <a:pt x="193" y="1093"/>
                    </a:lnTo>
                    <a:lnTo>
                      <a:pt x="199" y="1087"/>
                    </a:lnTo>
                    <a:lnTo>
                      <a:pt x="206" y="1080"/>
                    </a:lnTo>
                    <a:lnTo>
                      <a:pt x="214" y="1072"/>
                    </a:lnTo>
                    <a:lnTo>
                      <a:pt x="221" y="1061"/>
                    </a:lnTo>
                    <a:lnTo>
                      <a:pt x="228" y="1050"/>
                    </a:lnTo>
                    <a:lnTo>
                      <a:pt x="235" y="1037"/>
                    </a:lnTo>
                    <a:lnTo>
                      <a:pt x="250" y="1011"/>
                    </a:lnTo>
                    <a:lnTo>
                      <a:pt x="273" y="973"/>
                    </a:lnTo>
                    <a:lnTo>
                      <a:pt x="302" y="922"/>
                    </a:lnTo>
                    <a:lnTo>
                      <a:pt x="337" y="862"/>
                    </a:lnTo>
                    <a:lnTo>
                      <a:pt x="376" y="794"/>
                    </a:lnTo>
                    <a:lnTo>
                      <a:pt x="420" y="721"/>
                    </a:lnTo>
                    <a:lnTo>
                      <a:pt x="467" y="640"/>
                    </a:lnTo>
                    <a:lnTo>
                      <a:pt x="515" y="557"/>
                    </a:lnTo>
                    <a:lnTo>
                      <a:pt x="565" y="472"/>
                    </a:lnTo>
                    <a:lnTo>
                      <a:pt x="616" y="387"/>
                    </a:lnTo>
                    <a:lnTo>
                      <a:pt x="665" y="302"/>
                    </a:lnTo>
                    <a:lnTo>
                      <a:pt x="714" y="219"/>
                    </a:lnTo>
                    <a:lnTo>
                      <a:pt x="760" y="141"/>
                    </a:lnTo>
                    <a:lnTo>
                      <a:pt x="804" y="67"/>
                    </a:lnTo>
                    <a:lnTo>
                      <a:pt x="843" y="0"/>
                    </a:lnTo>
                    <a:lnTo>
                      <a:pt x="225" y="1028"/>
                    </a:lnTo>
                    <a:lnTo>
                      <a:pt x="220" y="1036"/>
                    </a:lnTo>
                    <a:lnTo>
                      <a:pt x="213" y="1045"/>
                    </a:lnTo>
                    <a:lnTo>
                      <a:pt x="206" y="1055"/>
                    </a:lnTo>
                    <a:lnTo>
                      <a:pt x="197" y="1064"/>
                    </a:lnTo>
                    <a:lnTo>
                      <a:pt x="186" y="1073"/>
                    </a:lnTo>
                    <a:lnTo>
                      <a:pt x="174" y="1082"/>
                    </a:lnTo>
                    <a:lnTo>
                      <a:pt x="159" y="1090"/>
                    </a:lnTo>
                    <a:lnTo>
                      <a:pt x="143" y="1097"/>
                    </a:lnTo>
                    <a:lnTo>
                      <a:pt x="127" y="1106"/>
                    </a:lnTo>
                    <a:lnTo>
                      <a:pt x="111" y="1124"/>
                    </a:lnTo>
                    <a:lnTo>
                      <a:pt x="93" y="1144"/>
                    </a:lnTo>
                    <a:lnTo>
                      <a:pt x="78" y="1167"/>
                    </a:lnTo>
                    <a:lnTo>
                      <a:pt x="65" y="1189"/>
                    </a:lnTo>
                    <a:lnTo>
                      <a:pt x="54" y="1209"/>
                    </a:lnTo>
                    <a:lnTo>
                      <a:pt x="46" y="1223"/>
                    </a:lnTo>
                    <a:lnTo>
                      <a:pt x="44" y="1227"/>
                    </a:lnTo>
                    <a:lnTo>
                      <a:pt x="32" y="1248"/>
                    </a:lnTo>
                    <a:lnTo>
                      <a:pt x="23" y="1264"/>
                    </a:lnTo>
                    <a:lnTo>
                      <a:pt x="15" y="1277"/>
                    </a:lnTo>
                    <a:lnTo>
                      <a:pt x="9" y="1288"/>
                    </a:lnTo>
                    <a:lnTo>
                      <a:pt x="6" y="1299"/>
                    </a:lnTo>
                    <a:lnTo>
                      <a:pt x="2" y="1309"/>
                    </a:lnTo>
                    <a:lnTo>
                      <a:pt x="1" y="1319"/>
                    </a:lnTo>
                    <a:lnTo>
                      <a:pt x="0" y="1331"/>
                    </a:lnTo>
                    <a:lnTo>
                      <a:pt x="1" y="1347"/>
                    </a:lnTo>
                    <a:lnTo>
                      <a:pt x="5" y="1361"/>
                    </a:lnTo>
                    <a:lnTo>
                      <a:pt x="9" y="1373"/>
                    </a:lnTo>
                    <a:lnTo>
                      <a:pt x="16" y="1383"/>
                    </a:lnTo>
                    <a:lnTo>
                      <a:pt x="13" y="1361"/>
                    </a:lnTo>
                    <a:lnTo>
                      <a:pt x="14" y="1335"/>
                    </a:lnTo>
                    <a:lnTo>
                      <a:pt x="21" y="1307"/>
                    </a:lnTo>
                    <a:lnTo>
                      <a:pt x="36" y="1274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108" name="Freeform 12"/>
              <p:cNvSpPr>
                <a:spLocks/>
              </p:cNvSpPr>
              <p:nvPr/>
            </p:nvSpPr>
            <p:spPr bwMode="auto">
              <a:xfrm>
                <a:off x="2136056" y="3189461"/>
                <a:ext cx="411163" cy="809625"/>
              </a:xfrm>
              <a:custGeom>
                <a:avLst/>
                <a:gdLst/>
                <a:ahLst/>
                <a:cxnLst>
                  <a:cxn ang="0">
                    <a:pos x="13" y="994"/>
                  </a:cxn>
                  <a:cxn ang="0">
                    <a:pos x="11" y="999"/>
                  </a:cxn>
                  <a:cxn ang="0">
                    <a:pos x="8" y="1004"/>
                  </a:cxn>
                  <a:cxn ang="0">
                    <a:pos x="5" y="1011"/>
                  </a:cxn>
                  <a:cxn ang="0">
                    <a:pos x="0" y="1018"/>
                  </a:cxn>
                  <a:cxn ang="0">
                    <a:pos x="5" y="1019"/>
                  </a:cxn>
                  <a:cxn ang="0">
                    <a:pos x="8" y="1020"/>
                  </a:cxn>
                  <a:cxn ang="0">
                    <a:pos x="12" y="1021"/>
                  </a:cxn>
                  <a:cxn ang="0">
                    <a:pos x="15" y="1021"/>
                  </a:cxn>
                  <a:cxn ang="0">
                    <a:pos x="21" y="1008"/>
                  </a:cxn>
                  <a:cxn ang="0">
                    <a:pos x="26" y="998"/>
                  </a:cxn>
                  <a:cxn ang="0">
                    <a:pos x="29" y="992"/>
                  </a:cxn>
                  <a:cxn ang="0">
                    <a:pos x="30" y="990"/>
                  </a:cxn>
                  <a:cxn ang="0">
                    <a:pos x="38" y="966"/>
                  </a:cxn>
                  <a:cxn ang="0">
                    <a:pos x="42" y="948"/>
                  </a:cxn>
                  <a:cxn ang="0">
                    <a:pos x="42" y="937"/>
                  </a:cxn>
                  <a:cxn ang="0">
                    <a:pos x="42" y="933"/>
                  </a:cxn>
                  <a:cxn ang="0">
                    <a:pos x="42" y="912"/>
                  </a:cxn>
                  <a:cxn ang="0">
                    <a:pos x="44" y="892"/>
                  </a:cxn>
                  <a:cxn ang="0">
                    <a:pos x="45" y="877"/>
                  </a:cxn>
                  <a:cxn ang="0">
                    <a:pos x="46" y="871"/>
                  </a:cxn>
                  <a:cxn ang="0">
                    <a:pos x="50" y="855"/>
                  </a:cxn>
                  <a:cxn ang="0">
                    <a:pos x="56" y="837"/>
                  </a:cxn>
                  <a:cxn ang="0">
                    <a:pos x="63" y="822"/>
                  </a:cxn>
                  <a:cxn ang="0">
                    <a:pos x="65" y="816"/>
                  </a:cxn>
                  <a:cxn ang="0">
                    <a:pos x="518" y="0"/>
                  </a:cxn>
                  <a:cxn ang="0">
                    <a:pos x="485" y="55"/>
                  </a:cxn>
                  <a:cxn ang="0">
                    <a:pos x="449" y="116"/>
                  </a:cxn>
                  <a:cxn ang="0">
                    <a:pos x="410" y="180"/>
                  </a:cxn>
                  <a:cxn ang="0">
                    <a:pos x="371" y="246"/>
                  </a:cxn>
                  <a:cxn ang="0">
                    <a:pos x="330" y="314"/>
                  </a:cxn>
                  <a:cxn ang="0">
                    <a:pos x="290" y="383"/>
                  </a:cxn>
                  <a:cxn ang="0">
                    <a:pos x="251" y="451"/>
                  </a:cxn>
                  <a:cxn ang="0">
                    <a:pos x="213" y="518"/>
                  </a:cxn>
                  <a:cxn ang="0">
                    <a:pos x="176" y="582"/>
                  </a:cxn>
                  <a:cxn ang="0">
                    <a:pos x="142" y="643"/>
                  </a:cxn>
                  <a:cxn ang="0">
                    <a:pos x="112" y="700"/>
                  </a:cxn>
                  <a:cxn ang="0">
                    <a:pos x="85" y="750"/>
                  </a:cxn>
                  <a:cxn ang="0">
                    <a:pos x="63" y="795"/>
                  </a:cxn>
                  <a:cxn ang="0">
                    <a:pos x="46" y="832"/>
                  </a:cxn>
                  <a:cxn ang="0">
                    <a:pos x="35" y="861"/>
                  </a:cxn>
                  <a:cxn ang="0">
                    <a:pos x="30" y="879"/>
                  </a:cxn>
                  <a:cxn ang="0">
                    <a:pos x="30" y="892"/>
                  </a:cxn>
                  <a:cxn ang="0">
                    <a:pos x="30" y="923"/>
                  </a:cxn>
                  <a:cxn ang="0">
                    <a:pos x="25" y="960"/>
                  </a:cxn>
                  <a:cxn ang="0">
                    <a:pos x="13" y="994"/>
                  </a:cxn>
                </a:cxnLst>
                <a:rect l="0" t="0" r="r" b="b"/>
                <a:pathLst>
                  <a:path w="518" h="1021">
                    <a:moveTo>
                      <a:pt x="13" y="994"/>
                    </a:moveTo>
                    <a:lnTo>
                      <a:pt x="11" y="999"/>
                    </a:lnTo>
                    <a:lnTo>
                      <a:pt x="8" y="1004"/>
                    </a:lnTo>
                    <a:lnTo>
                      <a:pt x="5" y="1011"/>
                    </a:lnTo>
                    <a:lnTo>
                      <a:pt x="0" y="1018"/>
                    </a:lnTo>
                    <a:lnTo>
                      <a:pt x="5" y="1019"/>
                    </a:lnTo>
                    <a:lnTo>
                      <a:pt x="8" y="1020"/>
                    </a:lnTo>
                    <a:lnTo>
                      <a:pt x="12" y="1021"/>
                    </a:lnTo>
                    <a:lnTo>
                      <a:pt x="15" y="1021"/>
                    </a:lnTo>
                    <a:lnTo>
                      <a:pt x="21" y="1008"/>
                    </a:lnTo>
                    <a:lnTo>
                      <a:pt x="26" y="998"/>
                    </a:lnTo>
                    <a:lnTo>
                      <a:pt x="29" y="992"/>
                    </a:lnTo>
                    <a:lnTo>
                      <a:pt x="30" y="990"/>
                    </a:lnTo>
                    <a:lnTo>
                      <a:pt x="38" y="966"/>
                    </a:lnTo>
                    <a:lnTo>
                      <a:pt x="42" y="948"/>
                    </a:lnTo>
                    <a:lnTo>
                      <a:pt x="42" y="937"/>
                    </a:lnTo>
                    <a:lnTo>
                      <a:pt x="42" y="933"/>
                    </a:lnTo>
                    <a:lnTo>
                      <a:pt x="42" y="912"/>
                    </a:lnTo>
                    <a:lnTo>
                      <a:pt x="44" y="892"/>
                    </a:lnTo>
                    <a:lnTo>
                      <a:pt x="45" y="877"/>
                    </a:lnTo>
                    <a:lnTo>
                      <a:pt x="46" y="871"/>
                    </a:lnTo>
                    <a:lnTo>
                      <a:pt x="50" y="855"/>
                    </a:lnTo>
                    <a:lnTo>
                      <a:pt x="56" y="837"/>
                    </a:lnTo>
                    <a:lnTo>
                      <a:pt x="63" y="822"/>
                    </a:lnTo>
                    <a:lnTo>
                      <a:pt x="65" y="816"/>
                    </a:lnTo>
                    <a:lnTo>
                      <a:pt x="518" y="0"/>
                    </a:lnTo>
                    <a:lnTo>
                      <a:pt x="485" y="55"/>
                    </a:lnTo>
                    <a:lnTo>
                      <a:pt x="449" y="116"/>
                    </a:lnTo>
                    <a:lnTo>
                      <a:pt x="410" y="180"/>
                    </a:lnTo>
                    <a:lnTo>
                      <a:pt x="371" y="246"/>
                    </a:lnTo>
                    <a:lnTo>
                      <a:pt x="330" y="314"/>
                    </a:lnTo>
                    <a:lnTo>
                      <a:pt x="290" y="383"/>
                    </a:lnTo>
                    <a:lnTo>
                      <a:pt x="251" y="451"/>
                    </a:lnTo>
                    <a:lnTo>
                      <a:pt x="213" y="518"/>
                    </a:lnTo>
                    <a:lnTo>
                      <a:pt x="176" y="582"/>
                    </a:lnTo>
                    <a:lnTo>
                      <a:pt x="142" y="643"/>
                    </a:lnTo>
                    <a:lnTo>
                      <a:pt x="112" y="700"/>
                    </a:lnTo>
                    <a:lnTo>
                      <a:pt x="85" y="750"/>
                    </a:lnTo>
                    <a:lnTo>
                      <a:pt x="63" y="795"/>
                    </a:lnTo>
                    <a:lnTo>
                      <a:pt x="46" y="832"/>
                    </a:lnTo>
                    <a:lnTo>
                      <a:pt x="35" y="861"/>
                    </a:lnTo>
                    <a:lnTo>
                      <a:pt x="30" y="879"/>
                    </a:lnTo>
                    <a:lnTo>
                      <a:pt x="30" y="892"/>
                    </a:lnTo>
                    <a:lnTo>
                      <a:pt x="30" y="923"/>
                    </a:lnTo>
                    <a:lnTo>
                      <a:pt x="25" y="960"/>
                    </a:lnTo>
                    <a:lnTo>
                      <a:pt x="13" y="994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109" name="Freeform 13"/>
              <p:cNvSpPr>
                <a:spLocks/>
              </p:cNvSpPr>
              <p:nvPr/>
            </p:nvSpPr>
            <p:spPr bwMode="auto">
              <a:xfrm>
                <a:off x="2102719" y="3992736"/>
                <a:ext cx="44450" cy="47625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23" y="1"/>
                  </a:cxn>
                  <a:cxn ang="0">
                    <a:pos x="30" y="2"/>
                  </a:cxn>
                  <a:cxn ang="0">
                    <a:pos x="36" y="3"/>
                  </a:cxn>
                  <a:cxn ang="0">
                    <a:pos x="41" y="5"/>
                  </a:cxn>
                  <a:cxn ang="0">
                    <a:pos x="37" y="15"/>
                  </a:cxn>
                  <a:cxn ang="0">
                    <a:pos x="31" y="26"/>
                  </a:cxn>
                  <a:cxn ang="0">
                    <a:pos x="25" y="38"/>
                  </a:cxn>
                  <a:cxn ang="0">
                    <a:pos x="18" y="51"/>
                  </a:cxn>
                  <a:cxn ang="0">
                    <a:pos x="14" y="47"/>
                  </a:cxn>
                  <a:cxn ang="0">
                    <a:pos x="9" y="44"/>
                  </a:cxn>
                  <a:cxn ang="0">
                    <a:pos x="4" y="41"/>
                  </a:cxn>
                  <a:cxn ang="0">
                    <a:pos x="0" y="38"/>
                  </a:cxn>
                  <a:cxn ang="0">
                    <a:pos x="8" y="44"/>
                  </a:cxn>
                  <a:cxn ang="0">
                    <a:pos x="16" y="49"/>
                  </a:cxn>
                  <a:cxn ang="0">
                    <a:pos x="24" y="54"/>
                  </a:cxn>
                  <a:cxn ang="0">
                    <a:pos x="32" y="59"/>
                  </a:cxn>
                  <a:cxn ang="0">
                    <a:pos x="39" y="45"/>
                  </a:cxn>
                  <a:cxn ang="0">
                    <a:pos x="45" y="32"/>
                  </a:cxn>
                  <a:cxn ang="0">
                    <a:pos x="51" y="19"/>
                  </a:cxn>
                  <a:cxn ang="0">
                    <a:pos x="56" y="8"/>
                  </a:cxn>
                  <a:cxn ang="0">
                    <a:pos x="52" y="7"/>
                  </a:cxn>
                  <a:cxn ang="0">
                    <a:pos x="47" y="6"/>
                  </a:cxn>
                  <a:cxn ang="0">
                    <a:pos x="41" y="5"/>
                  </a:cxn>
                  <a:cxn ang="0">
                    <a:pos x="37" y="3"/>
                  </a:cxn>
                  <a:cxn ang="0">
                    <a:pos x="32" y="3"/>
                  </a:cxn>
                  <a:cxn ang="0">
                    <a:pos x="26" y="2"/>
                  </a:cxn>
                  <a:cxn ang="0">
                    <a:pos x="22" y="1"/>
                  </a:cxn>
                  <a:cxn ang="0">
                    <a:pos x="17" y="0"/>
                  </a:cxn>
                </a:cxnLst>
                <a:rect l="0" t="0" r="r" b="b"/>
                <a:pathLst>
                  <a:path w="56" h="59">
                    <a:moveTo>
                      <a:pt x="17" y="0"/>
                    </a:moveTo>
                    <a:lnTo>
                      <a:pt x="23" y="1"/>
                    </a:lnTo>
                    <a:lnTo>
                      <a:pt x="30" y="2"/>
                    </a:lnTo>
                    <a:lnTo>
                      <a:pt x="36" y="3"/>
                    </a:lnTo>
                    <a:lnTo>
                      <a:pt x="41" y="5"/>
                    </a:lnTo>
                    <a:lnTo>
                      <a:pt x="37" y="15"/>
                    </a:lnTo>
                    <a:lnTo>
                      <a:pt x="31" y="26"/>
                    </a:lnTo>
                    <a:lnTo>
                      <a:pt x="25" y="38"/>
                    </a:lnTo>
                    <a:lnTo>
                      <a:pt x="18" y="51"/>
                    </a:lnTo>
                    <a:lnTo>
                      <a:pt x="14" y="47"/>
                    </a:lnTo>
                    <a:lnTo>
                      <a:pt x="9" y="44"/>
                    </a:lnTo>
                    <a:lnTo>
                      <a:pt x="4" y="41"/>
                    </a:lnTo>
                    <a:lnTo>
                      <a:pt x="0" y="38"/>
                    </a:lnTo>
                    <a:lnTo>
                      <a:pt x="8" y="44"/>
                    </a:lnTo>
                    <a:lnTo>
                      <a:pt x="16" y="49"/>
                    </a:lnTo>
                    <a:lnTo>
                      <a:pt x="24" y="54"/>
                    </a:lnTo>
                    <a:lnTo>
                      <a:pt x="32" y="59"/>
                    </a:lnTo>
                    <a:lnTo>
                      <a:pt x="39" y="45"/>
                    </a:lnTo>
                    <a:lnTo>
                      <a:pt x="45" y="32"/>
                    </a:lnTo>
                    <a:lnTo>
                      <a:pt x="51" y="19"/>
                    </a:lnTo>
                    <a:lnTo>
                      <a:pt x="56" y="8"/>
                    </a:lnTo>
                    <a:lnTo>
                      <a:pt x="52" y="7"/>
                    </a:lnTo>
                    <a:lnTo>
                      <a:pt x="47" y="6"/>
                    </a:lnTo>
                    <a:lnTo>
                      <a:pt x="41" y="5"/>
                    </a:lnTo>
                    <a:lnTo>
                      <a:pt x="37" y="3"/>
                    </a:lnTo>
                    <a:lnTo>
                      <a:pt x="32" y="3"/>
                    </a:lnTo>
                    <a:lnTo>
                      <a:pt x="26" y="2"/>
                    </a:lnTo>
                    <a:lnTo>
                      <a:pt x="22" y="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auto">
              <a:xfrm>
                <a:off x="2056681" y="4034011"/>
                <a:ext cx="71438" cy="95250"/>
              </a:xfrm>
              <a:custGeom>
                <a:avLst/>
                <a:gdLst/>
                <a:ahLst/>
                <a:cxnLst>
                  <a:cxn ang="0">
                    <a:pos x="38" y="96"/>
                  </a:cxn>
                  <a:cxn ang="0">
                    <a:pos x="43" y="92"/>
                  </a:cxn>
                  <a:cxn ang="0">
                    <a:pos x="47" y="85"/>
                  </a:cxn>
                  <a:cxn ang="0">
                    <a:pos x="53" y="76"/>
                  </a:cxn>
                  <a:cxn ang="0">
                    <a:pos x="60" y="64"/>
                  </a:cxn>
                  <a:cxn ang="0">
                    <a:pos x="67" y="51"/>
                  </a:cxn>
                  <a:cxn ang="0">
                    <a:pos x="75" y="38"/>
                  </a:cxn>
                  <a:cxn ang="0">
                    <a:pos x="82" y="23"/>
                  </a:cxn>
                  <a:cxn ang="0">
                    <a:pos x="90" y="8"/>
                  </a:cxn>
                  <a:cxn ang="0">
                    <a:pos x="87" y="5"/>
                  </a:cxn>
                  <a:cxn ang="0">
                    <a:pos x="83" y="3"/>
                  </a:cxn>
                  <a:cxn ang="0">
                    <a:pos x="80" y="2"/>
                  </a:cxn>
                  <a:cxn ang="0">
                    <a:pos x="76" y="0"/>
                  </a:cxn>
                  <a:cxn ang="0">
                    <a:pos x="68" y="15"/>
                  </a:cxn>
                  <a:cxn ang="0">
                    <a:pos x="59" y="31"/>
                  </a:cxn>
                  <a:cxn ang="0">
                    <a:pos x="51" y="47"/>
                  </a:cxn>
                  <a:cxn ang="0">
                    <a:pos x="41" y="63"/>
                  </a:cxn>
                  <a:cxn ang="0">
                    <a:pos x="31" y="78"/>
                  </a:cxn>
                  <a:cxn ang="0">
                    <a:pos x="21" y="93"/>
                  </a:cxn>
                  <a:cxn ang="0">
                    <a:pos x="11" y="107"/>
                  </a:cxn>
                  <a:cxn ang="0">
                    <a:pos x="0" y="119"/>
                  </a:cxn>
                  <a:cxn ang="0">
                    <a:pos x="6" y="117"/>
                  </a:cxn>
                  <a:cxn ang="0">
                    <a:pos x="12" y="115"/>
                  </a:cxn>
                  <a:cxn ang="0">
                    <a:pos x="16" y="112"/>
                  </a:cxn>
                  <a:cxn ang="0">
                    <a:pos x="21" y="109"/>
                  </a:cxn>
                  <a:cxn ang="0">
                    <a:pos x="26" y="105"/>
                  </a:cxn>
                  <a:cxn ang="0">
                    <a:pos x="30" y="103"/>
                  </a:cxn>
                  <a:cxn ang="0">
                    <a:pos x="34" y="100"/>
                  </a:cxn>
                  <a:cxn ang="0">
                    <a:pos x="38" y="96"/>
                  </a:cxn>
                </a:cxnLst>
                <a:rect l="0" t="0" r="r" b="b"/>
                <a:pathLst>
                  <a:path w="90" h="119">
                    <a:moveTo>
                      <a:pt x="38" y="96"/>
                    </a:moveTo>
                    <a:lnTo>
                      <a:pt x="43" y="92"/>
                    </a:lnTo>
                    <a:lnTo>
                      <a:pt x="47" y="85"/>
                    </a:lnTo>
                    <a:lnTo>
                      <a:pt x="53" y="76"/>
                    </a:lnTo>
                    <a:lnTo>
                      <a:pt x="60" y="64"/>
                    </a:lnTo>
                    <a:lnTo>
                      <a:pt x="67" y="51"/>
                    </a:lnTo>
                    <a:lnTo>
                      <a:pt x="75" y="38"/>
                    </a:lnTo>
                    <a:lnTo>
                      <a:pt x="82" y="23"/>
                    </a:lnTo>
                    <a:lnTo>
                      <a:pt x="90" y="8"/>
                    </a:lnTo>
                    <a:lnTo>
                      <a:pt x="87" y="5"/>
                    </a:lnTo>
                    <a:lnTo>
                      <a:pt x="83" y="3"/>
                    </a:lnTo>
                    <a:lnTo>
                      <a:pt x="80" y="2"/>
                    </a:lnTo>
                    <a:lnTo>
                      <a:pt x="76" y="0"/>
                    </a:lnTo>
                    <a:lnTo>
                      <a:pt x="68" y="15"/>
                    </a:lnTo>
                    <a:lnTo>
                      <a:pt x="59" y="31"/>
                    </a:lnTo>
                    <a:lnTo>
                      <a:pt x="51" y="47"/>
                    </a:lnTo>
                    <a:lnTo>
                      <a:pt x="41" y="63"/>
                    </a:lnTo>
                    <a:lnTo>
                      <a:pt x="31" y="78"/>
                    </a:lnTo>
                    <a:lnTo>
                      <a:pt x="21" y="93"/>
                    </a:lnTo>
                    <a:lnTo>
                      <a:pt x="11" y="107"/>
                    </a:lnTo>
                    <a:lnTo>
                      <a:pt x="0" y="119"/>
                    </a:lnTo>
                    <a:lnTo>
                      <a:pt x="6" y="117"/>
                    </a:lnTo>
                    <a:lnTo>
                      <a:pt x="12" y="115"/>
                    </a:lnTo>
                    <a:lnTo>
                      <a:pt x="16" y="112"/>
                    </a:lnTo>
                    <a:lnTo>
                      <a:pt x="21" y="109"/>
                    </a:lnTo>
                    <a:lnTo>
                      <a:pt x="26" y="105"/>
                    </a:lnTo>
                    <a:lnTo>
                      <a:pt x="30" y="103"/>
                    </a:lnTo>
                    <a:lnTo>
                      <a:pt x="34" y="100"/>
                    </a:lnTo>
                    <a:lnTo>
                      <a:pt x="38" y="96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111" name="Freeform 15"/>
              <p:cNvSpPr>
                <a:spLocks/>
              </p:cNvSpPr>
              <p:nvPr/>
            </p:nvSpPr>
            <p:spPr bwMode="auto">
              <a:xfrm>
                <a:off x="2107481" y="3995911"/>
                <a:ext cx="28575" cy="38100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3" y="43"/>
                  </a:cxn>
                  <a:cxn ang="0">
                    <a:pos x="6" y="45"/>
                  </a:cxn>
                  <a:cxn ang="0">
                    <a:pos x="9" y="46"/>
                  </a:cxn>
                  <a:cxn ang="0">
                    <a:pos x="11" y="49"/>
                  </a:cxn>
                  <a:cxn ang="0">
                    <a:pos x="18" y="36"/>
                  </a:cxn>
                  <a:cxn ang="0">
                    <a:pos x="24" y="24"/>
                  </a:cxn>
                  <a:cxn ang="0">
                    <a:pos x="30" y="13"/>
                  </a:cxn>
                  <a:cxn ang="0">
                    <a:pos x="34" y="3"/>
                  </a:cxn>
                  <a:cxn ang="0">
                    <a:pos x="31" y="1"/>
                  </a:cxn>
                  <a:cxn ang="0">
                    <a:pos x="27" y="1"/>
                  </a:cxn>
                  <a:cxn ang="0">
                    <a:pos x="24" y="1"/>
                  </a:cxn>
                  <a:cxn ang="0">
                    <a:pos x="19" y="0"/>
                  </a:cxn>
                  <a:cxn ang="0">
                    <a:pos x="15" y="11"/>
                  </a:cxn>
                  <a:cxn ang="0">
                    <a:pos x="10" y="20"/>
                  </a:cxn>
                  <a:cxn ang="0">
                    <a:pos x="6" y="30"/>
                  </a:cxn>
                  <a:cxn ang="0">
                    <a:pos x="0" y="41"/>
                  </a:cxn>
                </a:cxnLst>
                <a:rect l="0" t="0" r="r" b="b"/>
                <a:pathLst>
                  <a:path w="34" h="49">
                    <a:moveTo>
                      <a:pt x="0" y="41"/>
                    </a:moveTo>
                    <a:lnTo>
                      <a:pt x="3" y="43"/>
                    </a:lnTo>
                    <a:lnTo>
                      <a:pt x="6" y="45"/>
                    </a:lnTo>
                    <a:lnTo>
                      <a:pt x="9" y="46"/>
                    </a:lnTo>
                    <a:lnTo>
                      <a:pt x="11" y="49"/>
                    </a:lnTo>
                    <a:lnTo>
                      <a:pt x="18" y="36"/>
                    </a:lnTo>
                    <a:lnTo>
                      <a:pt x="24" y="24"/>
                    </a:lnTo>
                    <a:lnTo>
                      <a:pt x="30" y="13"/>
                    </a:lnTo>
                    <a:lnTo>
                      <a:pt x="34" y="3"/>
                    </a:lnTo>
                    <a:lnTo>
                      <a:pt x="31" y="1"/>
                    </a:lnTo>
                    <a:lnTo>
                      <a:pt x="27" y="1"/>
                    </a:lnTo>
                    <a:lnTo>
                      <a:pt x="24" y="1"/>
                    </a:lnTo>
                    <a:lnTo>
                      <a:pt x="19" y="0"/>
                    </a:lnTo>
                    <a:lnTo>
                      <a:pt x="15" y="11"/>
                    </a:lnTo>
                    <a:lnTo>
                      <a:pt x="10" y="20"/>
                    </a:lnTo>
                    <a:lnTo>
                      <a:pt x="6" y="30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BFDB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112" name="Freeform 16"/>
              <p:cNvSpPr>
                <a:spLocks/>
              </p:cNvSpPr>
              <p:nvPr/>
            </p:nvSpPr>
            <p:spPr bwMode="auto">
              <a:xfrm>
                <a:off x="2102719" y="3992736"/>
                <a:ext cx="20638" cy="34925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3" y="9"/>
                  </a:cxn>
                  <a:cxn ang="0">
                    <a:pos x="9" y="18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2" y="39"/>
                  </a:cxn>
                  <a:cxn ang="0">
                    <a:pos x="3" y="40"/>
                  </a:cxn>
                  <a:cxn ang="0">
                    <a:pos x="6" y="41"/>
                  </a:cxn>
                  <a:cxn ang="0">
                    <a:pos x="7" y="43"/>
                  </a:cxn>
                  <a:cxn ang="0">
                    <a:pos x="13" y="32"/>
                  </a:cxn>
                  <a:cxn ang="0">
                    <a:pos x="17" y="22"/>
                  </a:cxn>
                  <a:cxn ang="0">
                    <a:pos x="22" y="13"/>
                  </a:cxn>
                  <a:cxn ang="0">
                    <a:pos x="26" y="2"/>
                  </a:cxn>
                  <a:cxn ang="0">
                    <a:pos x="24" y="1"/>
                  </a:cxn>
                  <a:cxn ang="0">
                    <a:pos x="22" y="1"/>
                  </a:cxn>
                  <a:cxn ang="0">
                    <a:pos x="19" y="0"/>
                  </a:cxn>
                  <a:cxn ang="0">
                    <a:pos x="17" y="0"/>
                  </a:cxn>
                </a:cxnLst>
                <a:rect l="0" t="0" r="r" b="b"/>
                <a:pathLst>
                  <a:path w="26" h="43">
                    <a:moveTo>
                      <a:pt x="17" y="0"/>
                    </a:moveTo>
                    <a:lnTo>
                      <a:pt x="13" y="9"/>
                    </a:lnTo>
                    <a:lnTo>
                      <a:pt x="9" y="18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2" y="39"/>
                    </a:lnTo>
                    <a:lnTo>
                      <a:pt x="3" y="40"/>
                    </a:lnTo>
                    <a:lnTo>
                      <a:pt x="6" y="41"/>
                    </a:lnTo>
                    <a:lnTo>
                      <a:pt x="7" y="43"/>
                    </a:lnTo>
                    <a:lnTo>
                      <a:pt x="13" y="32"/>
                    </a:lnTo>
                    <a:lnTo>
                      <a:pt x="17" y="22"/>
                    </a:lnTo>
                    <a:lnTo>
                      <a:pt x="22" y="13"/>
                    </a:lnTo>
                    <a:lnTo>
                      <a:pt x="26" y="2"/>
                    </a:lnTo>
                    <a:lnTo>
                      <a:pt x="24" y="1"/>
                    </a:lnTo>
                    <a:lnTo>
                      <a:pt x="22" y="1"/>
                    </a:lnTo>
                    <a:lnTo>
                      <a:pt x="19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113" name="Freeform 17"/>
              <p:cNvSpPr>
                <a:spLocks/>
              </p:cNvSpPr>
              <p:nvPr/>
            </p:nvSpPr>
            <p:spPr bwMode="auto">
              <a:xfrm>
                <a:off x="2043981" y="4022898"/>
                <a:ext cx="63500" cy="73025"/>
              </a:xfrm>
              <a:custGeom>
                <a:avLst/>
                <a:gdLst/>
                <a:ahLst/>
                <a:cxnLst>
                  <a:cxn ang="0">
                    <a:pos x="42" y="70"/>
                  </a:cxn>
                  <a:cxn ang="0">
                    <a:pos x="39" y="72"/>
                  </a:cxn>
                  <a:cxn ang="0">
                    <a:pos x="37" y="76"/>
                  </a:cxn>
                  <a:cxn ang="0">
                    <a:pos x="33" y="79"/>
                  </a:cxn>
                  <a:cxn ang="0">
                    <a:pos x="29" y="83"/>
                  </a:cxn>
                  <a:cxn ang="0">
                    <a:pos x="23" y="85"/>
                  </a:cxn>
                  <a:cxn ang="0">
                    <a:pos x="16" y="87"/>
                  </a:cxn>
                  <a:cxn ang="0">
                    <a:pos x="8" y="89"/>
                  </a:cxn>
                  <a:cxn ang="0">
                    <a:pos x="0" y="89"/>
                  </a:cxn>
                  <a:cxn ang="0">
                    <a:pos x="10" y="91"/>
                  </a:cxn>
                  <a:cxn ang="0">
                    <a:pos x="20" y="92"/>
                  </a:cxn>
                  <a:cxn ang="0">
                    <a:pos x="28" y="90"/>
                  </a:cxn>
                  <a:cxn ang="0">
                    <a:pos x="33" y="87"/>
                  </a:cxn>
                  <a:cxn ang="0">
                    <a:pos x="39" y="85"/>
                  </a:cxn>
                  <a:cxn ang="0">
                    <a:pos x="43" y="83"/>
                  </a:cxn>
                  <a:cxn ang="0">
                    <a:pos x="44" y="80"/>
                  </a:cxn>
                  <a:cxn ang="0">
                    <a:pos x="45" y="79"/>
                  </a:cxn>
                  <a:cxn ang="0">
                    <a:pos x="46" y="78"/>
                  </a:cxn>
                  <a:cxn ang="0">
                    <a:pos x="48" y="74"/>
                  </a:cxn>
                  <a:cxn ang="0">
                    <a:pos x="52" y="67"/>
                  </a:cxn>
                  <a:cxn ang="0">
                    <a:pos x="57" y="57"/>
                  </a:cxn>
                  <a:cxn ang="0">
                    <a:pos x="61" y="46"/>
                  </a:cxn>
                  <a:cxn ang="0">
                    <a:pos x="67" y="33"/>
                  </a:cxn>
                  <a:cxn ang="0">
                    <a:pos x="74" y="19"/>
                  </a:cxn>
                  <a:cxn ang="0">
                    <a:pos x="81" y="5"/>
                  </a:cxn>
                  <a:cxn ang="0">
                    <a:pos x="80" y="3"/>
                  </a:cxn>
                  <a:cxn ang="0">
                    <a:pos x="77" y="2"/>
                  </a:cxn>
                  <a:cxn ang="0">
                    <a:pos x="76" y="1"/>
                  </a:cxn>
                  <a:cxn ang="0">
                    <a:pos x="74" y="0"/>
                  </a:cxn>
                  <a:cxn ang="0">
                    <a:pos x="62" y="24"/>
                  </a:cxn>
                  <a:cxn ang="0">
                    <a:pos x="53" y="46"/>
                  </a:cxn>
                  <a:cxn ang="0">
                    <a:pos x="45" y="62"/>
                  </a:cxn>
                  <a:cxn ang="0">
                    <a:pos x="42" y="70"/>
                  </a:cxn>
                </a:cxnLst>
                <a:rect l="0" t="0" r="r" b="b"/>
                <a:pathLst>
                  <a:path w="81" h="92">
                    <a:moveTo>
                      <a:pt x="42" y="70"/>
                    </a:moveTo>
                    <a:lnTo>
                      <a:pt x="39" y="72"/>
                    </a:lnTo>
                    <a:lnTo>
                      <a:pt x="37" y="76"/>
                    </a:lnTo>
                    <a:lnTo>
                      <a:pt x="33" y="79"/>
                    </a:lnTo>
                    <a:lnTo>
                      <a:pt x="29" y="83"/>
                    </a:lnTo>
                    <a:lnTo>
                      <a:pt x="23" y="85"/>
                    </a:lnTo>
                    <a:lnTo>
                      <a:pt x="16" y="87"/>
                    </a:lnTo>
                    <a:lnTo>
                      <a:pt x="8" y="89"/>
                    </a:lnTo>
                    <a:lnTo>
                      <a:pt x="0" y="89"/>
                    </a:lnTo>
                    <a:lnTo>
                      <a:pt x="10" y="91"/>
                    </a:lnTo>
                    <a:lnTo>
                      <a:pt x="20" y="92"/>
                    </a:lnTo>
                    <a:lnTo>
                      <a:pt x="28" y="90"/>
                    </a:lnTo>
                    <a:lnTo>
                      <a:pt x="33" y="87"/>
                    </a:lnTo>
                    <a:lnTo>
                      <a:pt x="39" y="85"/>
                    </a:lnTo>
                    <a:lnTo>
                      <a:pt x="43" y="83"/>
                    </a:lnTo>
                    <a:lnTo>
                      <a:pt x="44" y="80"/>
                    </a:lnTo>
                    <a:lnTo>
                      <a:pt x="45" y="79"/>
                    </a:lnTo>
                    <a:lnTo>
                      <a:pt x="46" y="78"/>
                    </a:lnTo>
                    <a:lnTo>
                      <a:pt x="48" y="74"/>
                    </a:lnTo>
                    <a:lnTo>
                      <a:pt x="52" y="67"/>
                    </a:lnTo>
                    <a:lnTo>
                      <a:pt x="57" y="57"/>
                    </a:lnTo>
                    <a:lnTo>
                      <a:pt x="61" y="46"/>
                    </a:lnTo>
                    <a:lnTo>
                      <a:pt x="67" y="33"/>
                    </a:lnTo>
                    <a:lnTo>
                      <a:pt x="74" y="19"/>
                    </a:lnTo>
                    <a:lnTo>
                      <a:pt x="81" y="5"/>
                    </a:lnTo>
                    <a:lnTo>
                      <a:pt x="80" y="3"/>
                    </a:lnTo>
                    <a:lnTo>
                      <a:pt x="77" y="2"/>
                    </a:lnTo>
                    <a:lnTo>
                      <a:pt x="76" y="1"/>
                    </a:lnTo>
                    <a:lnTo>
                      <a:pt x="74" y="0"/>
                    </a:lnTo>
                    <a:lnTo>
                      <a:pt x="62" y="24"/>
                    </a:lnTo>
                    <a:lnTo>
                      <a:pt x="53" y="46"/>
                    </a:lnTo>
                    <a:lnTo>
                      <a:pt x="45" y="62"/>
                    </a:lnTo>
                    <a:lnTo>
                      <a:pt x="42" y="70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114" name="Freeform 18"/>
              <p:cNvSpPr>
                <a:spLocks/>
              </p:cNvSpPr>
              <p:nvPr/>
            </p:nvSpPr>
            <p:spPr bwMode="auto">
              <a:xfrm>
                <a:off x="2117006" y="3926061"/>
                <a:ext cx="22225" cy="69850"/>
              </a:xfrm>
              <a:custGeom>
                <a:avLst/>
                <a:gdLst/>
                <a:ahLst/>
                <a:cxnLst>
                  <a:cxn ang="0">
                    <a:pos x="15" y="50"/>
                  </a:cxn>
                  <a:cxn ang="0">
                    <a:pos x="14" y="53"/>
                  </a:cxn>
                  <a:cxn ang="0">
                    <a:pos x="12" y="61"/>
                  </a:cxn>
                  <a:cxn ang="0">
                    <a:pos x="6" y="71"/>
                  </a:cxn>
                  <a:cxn ang="0">
                    <a:pos x="0" y="85"/>
                  </a:cxn>
                  <a:cxn ang="0">
                    <a:pos x="2" y="85"/>
                  </a:cxn>
                  <a:cxn ang="0">
                    <a:pos x="5" y="86"/>
                  </a:cxn>
                  <a:cxn ang="0">
                    <a:pos x="7" y="86"/>
                  </a:cxn>
                  <a:cxn ang="0">
                    <a:pos x="9" y="87"/>
                  </a:cxn>
                  <a:cxn ang="0">
                    <a:pos x="13" y="79"/>
                  </a:cxn>
                  <a:cxn ang="0">
                    <a:pos x="16" y="72"/>
                  </a:cxn>
                  <a:cxn ang="0">
                    <a:pos x="20" y="65"/>
                  </a:cxn>
                  <a:cxn ang="0">
                    <a:pos x="22" y="58"/>
                  </a:cxn>
                  <a:cxn ang="0">
                    <a:pos x="28" y="37"/>
                  </a:cxn>
                  <a:cxn ang="0">
                    <a:pos x="29" y="20"/>
                  </a:cxn>
                  <a:cxn ang="0">
                    <a:pos x="27" y="8"/>
                  </a:cxn>
                  <a:cxn ang="0">
                    <a:pos x="22" y="0"/>
                  </a:cxn>
                  <a:cxn ang="0">
                    <a:pos x="24" y="8"/>
                  </a:cxn>
                  <a:cxn ang="0">
                    <a:pos x="24" y="19"/>
                  </a:cxn>
                  <a:cxn ang="0">
                    <a:pos x="21" y="33"/>
                  </a:cxn>
                  <a:cxn ang="0">
                    <a:pos x="15" y="50"/>
                  </a:cxn>
                </a:cxnLst>
                <a:rect l="0" t="0" r="r" b="b"/>
                <a:pathLst>
                  <a:path w="29" h="87">
                    <a:moveTo>
                      <a:pt x="15" y="50"/>
                    </a:moveTo>
                    <a:lnTo>
                      <a:pt x="14" y="53"/>
                    </a:lnTo>
                    <a:lnTo>
                      <a:pt x="12" y="61"/>
                    </a:lnTo>
                    <a:lnTo>
                      <a:pt x="6" y="71"/>
                    </a:lnTo>
                    <a:lnTo>
                      <a:pt x="0" y="85"/>
                    </a:lnTo>
                    <a:lnTo>
                      <a:pt x="2" y="85"/>
                    </a:lnTo>
                    <a:lnTo>
                      <a:pt x="5" y="86"/>
                    </a:lnTo>
                    <a:lnTo>
                      <a:pt x="7" y="86"/>
                    </a:lnTo>
                    <a:lnTo>
                      <a:pt x="9" y="87"/>
                    </a:lnTo>
                    <a:lnTo>
                      <a:pt x="13" y="79"/>
                    </a:lnTo>
                    <a:lnTo>
                      <a:pt x="16" y="72"/>
                    </a:lnTo>
                    <a:lnTo>
                      <a:pt x="20" y="65"/>
                    </a:lnTo>
                    <a:lnTo>
                      <a:pt x="22" y="58"/>
                    </a:lnTo>
                    <a:lnTo>
                      <a:pt x="28" y="37"/>
                    </a:lnTo>
                    <a:lnTo>
                      <a:pt x="29" y="20"/>
                    </a:lnTo>
                    <a:lnTo>
                      <a:pt x="27" y="8"/>
                    </a:lnTo>
                    <a:lnTo>
                      <a:pt x="22" y="0"/>
                    </a:lnTo>
                    <a:lnTo>
                      <a:pt x="24" y="8"/>
                    </a:lnTo>
                    <a:lnTo>
                      <a:pt x="24" y="19"/>
                    </a:lnTo>
                    <a:lnTo>
                      <a:pt x="21" y="33"/>
                    </a:lnTo>
                    <a:lnTo>
                      <a:pt x="15" y="50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115" name="Freeform 19"/>
              <p:cNvSpPr>
                <a:spLocks/>
              </p:cNvSpPr>
              <p:nvPr/>
            </p:nvSpPr>
            <p:spPr bwMode="auto">
              <a:xfrm>
                <a:off x="1982069" y="2891011"/>
                <a:ext cx="730250" cy="1239838"/>
              </a:xfrm>
              <a:custGeom>
                <a:avLst/>
                <a:gdLst/>
                <a:ahLst/>
                <a:cxnLst>
                  <a:cxn ang="0">
                    <a:pos x="791" y="215"/>
                  </a:cxn>
                  <a:cxn ang="0">
                    <a:pos x="652" y="450"/>
                  </a:cxn>
                  <a:cxn ang="0">
                    <a:pos x="502" y="705"/>
                  </a:cxn>
                  <a:cxn ang="0">
                    <a:pos x="363" y="942"/>
                  </a:cxn>
                  <a:cxn ang="0">
                    <a:pos x="260" y="1121"/>
                  </a:cxn>
                  <a:cxn ang="0">
                    <a:pos x="215" y="1198"/>
                  </a:cxn>
                  <a:cxn ang="0">
                    <a:pos x="193" y="1228"/>
                  </a:cxn>
                  <a:cxn ang="0">
                    <a:pos x="175" y="1244"/>
                  </a:cxn>
                  <a:cxn ang="0">
                    <a:pos x="148" y="1257"/>
                  </a:cxn>
                  <a:cxn ang="0">
                    <a:pos x="94" y="1304"/>
                  </a:cxn>
                  <a:cxn ang="0">
                    <a:pos x="42" y="1387"/>
                  </a:cxn>
                  <a:cxn ang="0">
                    <a:pos x="1" y="1483"/>
                  </a:cxn>
                  <a:cxn ang="0">
                    <a:pos x="10" y="1538"/>
                  </a:cxn>
                  <a:cxn ang="0">
                    <a:pos x="30" y="1551"/>
                  </a:cxn>
                  <a:cxn ang="0">
                    <a:pos x="41" y="1557"/>
                  </a:cxn>
                  <a:cxn ang="0">
                    <a:pos x="58" y="1561"/>
                  </a:cxn>
                  <a:cxn ang="0">
                    <a:pos x="79" y="1561"/>
                  </a:cxn>
                  <a:cxn ang="0">
                    <a:pos x="94" y="1558"/>
                  </a:cxn>
                  <a:cxn ang="0">
                    <a:pos x="125" y="1517"/>
                  </a:cxn>
                  <a:cxn ang="0">
                    <a:pos x="153" y="1470"/>
                  </a:cxn>
                  <a:cxn ang="0">
                    <a:pos x="168" y="1436"/>
                  </a:cxn>
                  <a:cxn ang="0">
                    <a:pos x="159" y="1431"/>
                  </a:cxn>
                  <a:cxn ang="0">
                    <a:pos x="139" y="1472"/>
                  </a:cxn>
                  <a:cxn ang="0">
                    <a:pos x="126" y="1500"/>
                  </a:cxn>
                  <a:cxn ang="0">
                    <a:pos x="122" y="1506"/>
                  </a:cxn>
                  <a:cxn ang="0">
                    <a:pos x="111" y="1513"/>
                  </a:cxn>
                  <a:cxn ang="0">
                    <a:pos x="88" y="1517"/>
                  </a:cxn>
                  <a:cxn ang="0">
                    <a:pos x="67" y="1513"/>
                  </a:cxn>
                  <a:cxn ang="0">
                    <a:pos x="45" y="1503"/>
                  </a:cxn>
                  <a:cxn ang="0">
                    <a:pos x="30" y="1487"/>
                  </a:cxn>
                  <a:cxn ang="0">
                    <a:pos x="38" y="1418"/>
                  </a:cxn>
                  <a:cxn ang="0">
                    <a:pos x="86" y="1336"/>
                  </a:cxn>
                  <a:cxn ang="0">
                    <a:pos x="120" y="1294"/>
                  </a:cxn>
                  <a:cxn ang="0">
                    <a:pos x="138" y="1283"/>
                  </a:cxn>
                  <a:cxn ang="0">
                    <a:pos x="154" y="1281"/>
                  </a:cxn>
                  <a:cxn ang="0">
                    <a:pos x="166" y="1283"/>
                  </a:cxn>
                  <a:cxn ang="0">
                    <a:pos x="175" y="1285"/>
                  </a:cxn>
                  <a:cxn ang="0">
                    <a:pos x="191" y="1303"/>
                  </a:cxn>
                  <a:cxn ang="0">
                    <a:pos x="197" y="1340"/>
                  </a:cxn>
                  <a:cxn ang="0">
                    <a:pos x="185" y="1375"/>
                  </a:cxn>
                  <a:cxn ang="0">
                    <a:pos x="183" y="1391"/>
                  </a:cxn>
                  <a:cxn ang="0">
                    <a:pos x="193" y="1393"/>
                  </a:cxn>
                  <a:cxn ang="0">
                    <a:pos x="204" y="1374"/>
                  </a:cxn>
                  <a:cxn ang="0">
                    <a:pos x="223" y="1298"/>
                  </a:cxn>
                  <a:cxn ang="0">
                    <a:pos x="228" y="1236"/>
                  </a:cxn>
                  <a:cxn ang="0">
                    <a:pos x="278" y="1125"/>
                  </a:cxn>
                  <a:cxn ang="0">
                    <a:pos x="369" y="957"/>
                  </a:cxn>
                  <a:cxn ang="0">
                    <a:pos x="483" y="758"/>
                  </a:cxn>
                  <a:cxn ang="0">
                    <a:pos x="603" y="555"/>
                  </a:cxn>
                  <a:cxn ang="0">
                    <a:pos x="711" y="375"/>
                  </a:cxn>
                </a:cxnLst>
                <a:rect l="0" t="0" r="r" b="b"/>
                <a:pathLst>
                  <a:path w="920" h="1561">
                    <a:moveTo>
                      <a:pt x="920" y="0"/>
                    </a:moveTo>
                    <a:lnTo>
                      <a:pt x="830" y="148"/>
                    </a:lnTo>
                    <a:lnTo>
                      <a:pt x="791" y="215"/>
                    </a:lnTo>
                    <a:lnTo>
                      <a:pt x="747" y="289"/>
                    </a:lnTo>
                    <a:lnTo>
                      <a:pt x="701" y="367"/>
                    </a:lnTo>
                    <a:lnTo>
                      <a:pt x="652" y="450"/>
                    </a:lnTo>
                    <a:lnTo>
                      <a:pt x="603" y="535"/>
                    </a:lnTo>
                    <a:lnTo>
                      <a:pt x="552" y="620"/>
                    </a:lnTo>
                    <a:lnTo>
                      <a:pt x="502" y="705"/>
                    </a:lnTo>
                    <a:lnTo>
                      <a:pt x="454" y="788"/>
                    </a:lnTo>
                    <a:lnTo>
                      <a:pt x="407" y="869"/>
                    </a:lnTo>
                    <a:lnTo>
                      <a:pt x="363" y="942"/>
                    </a:lnTo>
                    <a:lnTo>
                      <a:pt x="324" y="1010"/>
                    </a:lnTo>
                    <a:lnTo>
                      <a:pt x="289" y="1070"/>
                    </a:lnTo>
                    <a:lnTo>
                      <a:pt x="260" y="1121"/>
                    </a:lnTo>
                    <a:lnTo>
                      <a:pt x="237" y="1159"/>
                    </a:lnTo>
                    <a:lnTo>
                      <a:pt x="222" y="1185"/>
                    </a:lnTo>
                    <a:lnTo>
                      <a:pt x="215" y="1198"/>
                    </a:lnTo>
                    <a:lnTo>
                      <a:pt x="208" y="1209"/>
                    </a:lnTo>
                    <a:lnTo>
                      <a:pt x="201" y="1220"/>
                    </a:lnTo>
                    <a:lnTo>
                      <a:pt x="193" y="1228"/>
                    </a:lnTo>
                    <a:lnTo>
                      <a:pt x="186" y="1235"/>
                    </a:lnTo>
                    <a:lnTo>
                      <a:pt x="180" y="1241"/>
                    </a:lnTo>
                    <a:lnTo>
                      <a:pt x="175" y="1244"/>
                    </a:lnTo>
                    <a:lnTo>
                      <a:pt x="171" y="1246"/>
                    </a:lnTo>
                    <a:lnTo>
                      <a:pt x="170" y="1247"/>
                    </a:lnTo>
                    <a:lnTo>
                      <a:pt x="148" y="1257"/>
                    </a:lnTo>
                    <a:lnTo>
                      <a:pt x="129" y="1268"/>
                    </a:lnTo>
                    <a:lnTo>
                      <a:pt x="111" y="1284"/>
                    </a:lnTo>
                    <a:lnTo>
                      <a:pt x="94" y="1304"/>
                    </a:lnTo>
                    <a:lnTo>
                      <a:pt x="78" y="1327"/>
                    </a:lnTo>
                    <a:lnTo>
                      <a:pt x="61" y="1355"/>
                    </a:lnTo>
                    <a:lnTo>
                      <a:pt x="42" y="1387"/>
                    </a:lnTo>
                    <a:lnTo>
                      <a:pt x="23" y="1422"/>
                    </a:lnTo>
                    <a:lnTo>
                      <a:pt x="8" y="1455"/>
                    </a:lnTo>
                    <a:lnTo>
                      <a:pt x="1" y="1483"/>
                    </a:lnTo>
                    <a:lnTo>
                      <a:pt x="0" y="1509"/>
                    </a:lnTo>
                    <a:lnTo>
                      <a:pt x="3" y="1531"/>
                    </a:lnTo>
                    <a:lnTo>
                      <a:pt x="10" y="1538"/>
                    </a:lnTo>
                    <a:lnTo>
                      <a:pt x="17" y="1543"/>
                    </a:lnTo>
                    <a:lnTo>
                      <a:pt x="23" y="1548"/>
                    </a:lnTo>
                    <a:lnTo>
                      <a:pt x="30" y="1551"/>
                    </a:lnTo>
                    <a:lnTo>
                      <a:pt x="34" y="1554"/>
                    </a:lnTo>
                    <a:lnTo>
                      <a:pt x="39" y="1556"/>
                    </a:lnTo>
                    <a:lnTo>
                      <a:pt x="41" y="1557"/>
                    </a:lnTo>
                    <a:lnTo>
                      <a:pt x="42" y="1557"/>
                    </a:lnTo>
                    <a:lnTo>
                      <a:pt x="52" y="1559"/>
                    </a:lnTo>
                    <a:lnTo>
                      <a:pt x="58" y="1561"/>
                    </a:lnTo>
                    <a:lnTo>
                      <a:pt x="67" y="1561"/>
                    </a:lnTo>
                    <a:lnTo>
                      <a:pt x="73" y="1561"/>
                    </a:lnTo>
                    <a:lnTo>
                      <a:pt x="79" y="1561"/>
                    </a:lnTo>
                    <a:lnTo>
                      <a:pt x="85" y="1561"/>
                    </a:lnTo>
                    <a:lnTo>
                      <a:pt x="90" y="1559"/>
                    </a:lnTo>
                    <a:lnTo>
                      <a:pt x="94" y="1558"/>
                    </a:lnTo>
                    <a:lnTo>
                      <a:pt x="105" y="1546"/>
                    </a:lnTo>
                    <a:lnTo>
                      <a:pt x="115" y="1532"/>
                    </a:lnTo>
                    <a:lnTo>
                      <a:pt x="125" y="1517"/>
                    </a:lnTo>
                    <a:lnTo>
                      <a:pt x="135" y="1502"/>
                    </a:lnTo>
                    <a:lnTo>
                      <a:pt x="145" y="1486"/>
                    </a:lnTo>
                    <a:lnTo>
                      <a:pt x="153" y="1470"/>
                    </a:lnTo>
                    <a:lnTo>
                      <a:pt x="162" y="1454"/>
                    </a:lnTo>
                    <a:lnTo>
                      <a:pt x="170" y="1439"/>
                    </a:lnTo>
                    <a:lnTo>
                      <a:pt x="168" y="1436"/>
                    </a:lnTo>
                    <a:lnTo>
                      <a:pt x="165" y="1435"/>
                    </a:lnTo>
                    <a:lnTo>
                      <a:pt x="162" y="1433"/>
                    </a:lnTo>
                    <a:lnTo>
                      <a:pt x="159" y="1431"/>
                    </a:lnTo>
                    <a:lnTo>
                      <a:pt x="152" y="1445"/>
                    </a:lnTo>
                    <a:lnTo>
                      <a:pt x="145" y="1459"/>
                    </a:lnTo>
                    <a:lnTo>
                      <a:pt x="139" y="1472"/>
                    </a:lnTo>
                    <a:lnTo>
                      <a:pt x="135" y="1483"/>
                    </a:lnTo>
                    <a:lnTo>
                      <a:pt x="130" y="1493"/>
                    </a:lnTo>
                    <a:lnTo>
                      <a:pt x="126" y="1500"/>
                    </a:lnTo>
                    <a:lnTo>
                      <a:pt x="124" y="1504"/>
                    </a:lnTo>
                    <a:lnTo>
                      <a:pt x="123" y="1505"/>
                    </a:lnTo>
                    <a:lnTo>
                      <a:pt x="122" y="1506"/>
                    </a:lnTo>
                    <a:lnTo>
                      <a:pt x="121" y="1509"/>
                    </a:lnTo>
                    <a:lnTo>
                      <a:pt x="117" y="1511"/>
                    </a:lnTo>
                    <a:lnTo>
                      <a:pt x="111" y="1513"/>
                    </a:lnTo>
                    <a:lnTo>
                      <a:pt x="106" y="1516"/>
                    </a:lnTo>
                    <a:lnTo>
                      <a:pt x="98" y="1518"/>
                    </a:lnTo>
                    <a:lnTo>
                      <a:pt x="88" y="1517"/>
                    </a:lnTo>
                    <a:lnTo>
                      <a:pt x="78" y="1515"/>
                    </a:lnTo>
                    <a:lnTo>
                      <a:pt x="72" y="1515"/>
                    </a:lnTo>
                    <a:lnTo>
                      <a:pt x="67" y="1513"/>
                    </a:lnTo>
                    <a:lnTo>
                      <a:pt x="61" y="1511"/>
                    </a:lnTo>
                    <a:lnTo>
                      <a:pt x="54" y="1509"/>
                    </a:lnTo>
                    <a:lnTo>
                      <a:pt x="45" y="1503"/>
                    </a:lnTo>
                    <a:lnTo>
                      <a:pt x="38" y="1497"/>
                    </a:lnTo>
                    <a:lnTo>
                      <a:pt x="33" y="1493"/>
                    </a:lnTo>
                    <a:lnTo>
                      <a:pt x="30" y="1487"/>
                    </a:lnTo>
                    <a:lnTo>
                      <a:pt x="24" y="1468"/>
                    </a:lnTo>
                    <a:lnTo>
                      <a:pt x="27" y="1444"/>
                    </a:lnTo>
                    <a:lnTo>
                      <a:pt x="38" y="1418"/>
                    </a:lnTo>
                    <a:lnTo>
                      <a:pt x="52" y="1389"/>
                    </a:lnTo>
                    <a:lnTo>
                      <a:pt x="69" y="1361"/>
                    </a:lnTo>
                    <a:lnTo>
                      <a:pt x="86" y="1336"/>
                    </a:lnTo>
                    <a:lnTo>
                      <a:pt x="102" y="1315"/>
                    </a:lnTo>
                    <a:lnTo>
                      <a:pt x="114" y="1300"/>
                    </a:lnTo>
                    <a:lnTo>
                      <a:pt x="120" y="1294"/>
                    </a:lnTo>
                    <a:lnTo>
                      <a:pt x="125" y="1289"/>
                    </a:lnTo>
                    <a:lnTo>
                      <a:pt x="131" y="1285"/>
                    </a:lnTo>
                    <a:lnTo>
                      <a:pt x="138" y="1283"/>
                    </a:lnTo>
                    <a:lnTo>
                      <a:pt x="144" y="1282"/>
                    </a:lnTo>
                    <a:lnTo>
                      <a:pt x="150" y="1281"/>
                    </a:lnTo>
                    <a:lnTo>
                      <a:pt x="154" y="1281"/>
                    </a:lnTo>
                    <a:lnTo>
                      <a:pt x="159" y="1282"/>
                    </a:lnTo>
                    <a:lnTo>
                      <a:pt x="162" y="1282"/>
                    </a:lnTo>
                    <a:lnTo>
                      <a:pt x="166" y="1283"/>
                    </a:lnTo>
                    <a:lnTo>
                      <a:pt x="169" y="1283"/>
                    </a:lnTo>
                    <a:lnTo>
                      <a:pt x="173" y="1284"/>
                    </a:lnTo>
                    <a:lnTo>
                      <a:pt x="175" y="1285"/>
                    </a:lnTo>
                    <a:lnTo>
                      <a:pt x="180" y="1288"/>
                    </a:lnTo>
                    <a:lnTo>
                      <a:pt x="185" y="1294"/>
                    </a:lnTo>
                    <a:lnTo>
                      <a:pt x="191" y="1303"/>
                    </a:lnTo>
                    <a:lnTo>
                      <a:pt x="196" y="1311"/>
                    </a:lnTo>
                    <a:lnTo>
                      <a:pt x="198" y="1323"/>
                    </a:lnTo>
                    <a:lnTo>
                      <a:pt x="197" y="1340"/>
                    </a:lnTo>
                    <a:lnTo>
                      <a:pt x="191" y="1361"/>
                    </a:lnTo>
                    <a:lnTo>
                      <a:pt x="189" y="1368"/>
                    </a:lnTo>
                    <a:lnTo>
                      <a:pt x="185" y="1375"/>
                    </a:lnTo>
                    <a:lnTo>
                      <a:pt x="182" y="1382"/>
                    </a:lnTo>
                    <a:lnTo>
                      <a:pt x="178" y="1390"/>
                    </a:lnTo>
                    <a:lnTo>
                      <a:pt x="183" y="1391"/>
                    </a:lnTo>
                    <a:lnTo>
                      <a:pt x="186" y="1391"/>
                    </a:lnTo>
                    <a:lnTo>
                      <a:pt x="190" y="1391"/>
                    </a:lnTo>
                    <a:lnTo>
                      <a:pt x="193" y="1393"/>
                    </a:lnTo>
                    <a:lnTo>
                      <a:pt x="198" y="1386"/>
                    </a:lnTo>
                    <a:lnTo>
                      <a:pt x="201" y="1379"/>
                    </a:lnTo>
                    <a:lnTo>
                      <a:pt x="204" y="1374"/>
                    </a:lnTo>
                    <a:lnTo>
                      <a:pt x="206" y="1369"/>
                    </a:lnTo>
                    <a:lnTo>
                      <a:pt x="218" y="1335"/>
                    </a:lnTo>
                    <a:lnTo>
                      <a:pt x="223" y="1298"/>
                    </a:lnTo>
                    <a:lnTo>
                      <a:pt x="223" y="1267"/>
                    </a:lnTo>
                    <a:lnTo>
                      <a:pt x="223" y="1254"/>
                    </a:lnTo>
                    <a:lnTo>
                      <a:pt x="228" y="1236"/>
                    </a:lnTo>
                    <a:lnTo>
                      <a:pt x="239" y="1207"/>
                    </a:lnTo>
                    <a:lnTo>
                      <a:pt x="256" y="1170"/>
                    </a:lnTo>
                    <a:lnTo>
                      <a:pt x="278" y="1125"/>
                    </a:lnTo>
                    <a:lnTo>
                      <a:pt x="305" y="1075"/>
                    </a:lnTo>
                    <a:lnTo>
                      <a:pt x="335" y="1018"/>
                    </a:lnTo>
                    <a:lnTo>
                      <a:pt x="369" y="957"/>
                    </a:lnTo>
                    <a:lnTo>
                      <a:pt x="406" y="893"/>
                    </a:lnTo>
                    <a:lnTo>
                      <a:pt x="444" y="826"/>
                    </a:lnTo>
                    <a:lnTo>
                      <a:pt x="483" y="758"/>
                    </a:lnTo>
                    <a:lnTo>
                      <a:pt x="523" y="689"/>
                    </a:lnTo>
                    <a:lnTo>
                      <a:pt x="564" y="621"/>
                    </a:lnTo>
                    <a:lnTo>
                      <a:pt x="603" y="555"/>
                    </a:lnTo>
                    <a:lnTo>
                      <a:pt x="642" y="491"/>
                    </a:lnTo>
                    <a:lnTo>
                      <a:pt x="678" y="430"/>
                    </a:lnTo>
                    <a:lnTo>
                      <a:pt x="711" y="375"/>
                    </a:lnTo>
                    <a:lnTo>
                      <a:pt x="920" y="0"/>
                    </a:lnTo>
                    <a:close/>
                  </a:path>
                </a:pathLst>
              </a:custGeom>
              <a:solidFill>
                <a:srgbClr val="BFDB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116" name="Freeform 20"/>
              <p:cNvSpPr>
                <a:spLocks/>
              </p:cNvSpPr>
              <p:nvPr/>
            </p:nvSpPr>
            <p:spPr bwMode="auto">
              <a:xfrm>
                <a:off x="2001119" y="3908598"/>
                <a:ext cx="106363" cy="163513"/>
              </a:xfrm>
              <a:custGeom>
                <a:avLst/>
                <a:gdLst/>
                <a:ahLst/>
                <a:cxnLst>
                  <a:cxn ang="0">
                    <a:pos x="90" y="19"/>
                  </a:cxn>
                  <a:cxn ang="0">
                    <a:pos x="78" y="34"/>
                  </a:cxn>
                  <a:cxn ang="0">
                    <a:pos x="62" y="55"/>
                  </a:cxn>
                  <a:cxn ang="0">
                    <a:pos x="45" y="80"/>
                  </a:cxn>
                  <a:cxn ang="0">
                    <a:pos x="28" y="108"/>
                  </a:cxn>
                  <a:cxn ang="0">
                    <a:pos x="14" y="137"/>
                  </a:cxn>
                  <a:cxn ang="0">
                    <a:pos x="3" y="163"/>
                  </a:cxn>
                  <a:cxn ang="0">
                    <a:pos x="0" y="187"/>
                  </a:cxn>
                  <a:cxn ang="0">
                    <a:pos x="6" y="206"/>
                  </a:cxn>
                  <a:cxn ang="0">
                    <a:pos x="3" y="198"/>
                  </a:cxn>
                  <a:cxn ang="0">
                    <a:pos x="2" y="190"/>
                  </a:cxn>
                  <a:cxn ang="0">
                    <a:pos x="3" y="181"/>
                  </a:cxn>
                  <a:cxn ang="0">
                    <a:pos x="6" y="171"/>
                  </a:cxn>
                  <a:cxn ang="0">
                    <a:pos x="10" y="161"/>
                  </a:cxn>
                  <a:cxn ang="0">
                    <a:pos x="18" y="144"/>
                  </a:cxn>
                  <a:cxn ang="0">
                    <a:pos x="30" y="122"/>
                  </a:cxn>
                  <a:cxn ang="0">
                    <a:pos x="44" y="99"/>
                  </a:cxn>
                  <a:cxn ang="0">
                    <a:pos x="58" y="76"/>
                  </a:cxn>
                  <a:cxn ang="0">
                    <a:pos x="70" y="55"/>
                  </a:cxn>
                  <a:cxn ang="0">
                    <a:pos x="82" y="38"/>
                  </a:cxn>
                  <a:cxn ang="0">
                    <a:pos x="91" y="29"/>
                  </a:cxn>
                  <a:cxn ang="0">
                    <a:pos x="96" y="24"/>
                  </a:cxn>
                  <a:cxn ang="0">
                    <a:pos x="100" y="19"/>
                  </a:cxn>
                  <a:cxn ang="0">
                    <a:pos x="105" y="15"/>
                  </a:cxn>
                  <a:cxn ang="0">
                    <a:pos x="109" y="10"/>
                  </a:cxn>
                  <a:cxn ang="0">
                    <a:pos x="115" y="7"/>
                  </a:cxn>
                  <a:cxn ang="0">
                    <a:pos x="121" y="3"/>
                  </a:cxn>
                  <a:cxn ang="0">
                    <a:pos x="127" y="2"/>
                  </a:cxn>
                  <a:cxn ang="0">
                    <a:pos x="135" y="1"/>
                  </a:cxn>
                  <a:cxn ang="0">
                    <a:pos x="130" y="0"/>
                  </a:cxn>
                  <a:cxn ang="0">
                    <a:pos x="126" y="0"/>
                  </a:cxn>
                  <a:cxn ang="0">
                    <a:pos x="120" y="1"/>
                  </a:cxn>
                  <a:cxn ang="0">
                    <a:pos x="114" y="2"/>
                  </a:cxn>
                  <a:cxn ang="0">
                    <a:pos x="107" y="4"/>
                  </a:cxn>
                  <a:cxn ang="0">
                    <a:pos x="101" y="8"/>
                  </a:cxn>
                  <a:cxn ang="0">
                    <a:pos x="96" y="13"/>
                  </a:cxn>
                  <a:cxn ang="0">
                    <a:pos x="90" y="19"/>
                  </a:cxn>
                </a:cxnLst>
                <a:rect l="0" t="0" r="r" b="b"/>
                <a:pathLst>
                  <a:path w="135" h="206">
                    <a:moveTo>
                      <a:pt x="90" y="19"/>
                    </a:moveTo>
                    <a:lnTo>
                      <a:pt x="78" y="34"/>
                    </a:lnTo>
                    <a:lnTo>
                      <a:pt x="62" y="55"/>
                    </a:lnTo>
                    <a:lnTo>
                      <a:pt x="45" y="80"/>
                    </a:lnTo>
                    <a:lnTo>
                      <a:pt x="28" y="108"/>
                    </a:lnTo>
                    <a:lnTo>
                      <a:pt x="14" y="137"/>
                    </a:lnTo>
                    <a:lnTo>
                      <a:pt x="3" y="163"/>
                    </a:lnTo>
                    <a:lnTo>
                      <a:pt x="0" y="187"/>
                    </a:lnTo>
                    <a:lnTo>
                      <a:pt x="6" y="206"/>
                    </a:lnTo>
                    <a:lnTo>
                      <a:pt x="3" y="198"/>
                    </a:lnTo>
                    <a:lnTo>
                      <a:pt x="2" y="190"/>
                    </a:lnTo>
                    <a:lnTo>
                      <a:pt x="3" y="181"/>
                    </a:lnTo>
                    <a:lnTo>
                      <a:pt x="6" y="171"/>
                    </a:lnTo>
                    <a:lnTo>
                      <a:pt x="10" y="161"/>
                    </a:lnTo>
                    <a:lnTo>
                      <a:pt x="18" y="144"/>
                    </a:lnTo>
                    <a:lnTo>
                      <a:pt x="30" y="122"/>
                    </a:lnTo>
                    <a:lnTo>
                      <a:pt x="44" y="99"/>
                    </a:lnTo>
                    <a:lnTo>
                      <a:pt x="58" y="76"/>
                    </a:lnTo>
                    <a:lnTo>
                      <a:pt x="70" y="55"/>
                    </a:lnTo>
                    <a:lnTo>
                      <a:pt x="82" y="38"/>
                    </a:lnTo>
                    <a:lnTo>
                      <a:pt x="91" y="29"/>
                    </a:lnTo>
                    <a:lnTo>
                      <a:pt x="96" y="24"/>
                    </a:lnTo>
                    <a:lnTo>
                      <a:pt x="100" y="19"/>
                    </a:lnTo>
                    <a:lnTo>
                      <a:pt x="105" y="15"/>
                    </a:lnTo>
                    <a:lnTo>
                      <a:pt x="109" y="10"/>
                    </a:lnTo>
                    <a:lnTo>
                      <a:pt x="115" y="7"/>
                    </a:lnTo>
                    <a:lnTo>
                      <a:pt x="121" y="3"/>
                    </a:lnTo>
                    <a:lnTo>
                      <a:pt x="127" y="2"/>
                    </a:lnTo>
                    <a:lnTo>
                      <a:pt x="135" y="1"/>
                    </a:lnTo>
                    <a:lnTo>
                      <a:pt x="130" y="0"/>
                    </a:lnTo>
                    <a:lnTo>
                      <a:pt x="126" y="0"/>
                    </a:lnTo>
                    <a:lnTo>
                      <a:pt x="120" y="1"/>
                    </a:lnTo>
                    <a:lnTo>
                      <a:pt x="114" y="2"/>
                    </a:lnTo>
                    <a:lnTo>
                      <a:pt x="107" y="4"/>
                    </a:lnTo>
                    <a:lnTo>
                      <a:pt x="101" y="8"/>
                    </a:lnTo>
                    <a:lnTo>
                      <a:pt x="96" y="13"/>
                    </a:lnTo>
                    <a:lnTo>
                      <a:pt x="90" y="19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128" name="Freeform 32"/>
              <p:cNvSpPr>
                <a:spLocks/>
              </p:cNvSpPr>
              <p:nvPr/>
            </p:nvSpPr>
            <p:spPr bwMode="auto">
              <a:xfrm>
                <a:off x="1653456" y="4589636"/>
                <a:ext cx="3175" cy="1588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2" y="0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  <p:grpSp>
          <p:nvGrpSpPr>
            <p:cNvPr id="4" name="Group 34"/>
            <p:cNvGrpSpPr/>
            <p:nvPr/>
          </p:nvGrpSpPr>
          <p:grpSpPr>
            <a:xfrm rot="8510655">
              <a:off x="1701544" y="936616"/>
              <a:ext cx="1458913" cy="1935163"/>
              <a:chOff x="1475656" y="2717973"/>
              <a:chExt cx="1458913" cy="1935163"/>
            </a:xfrm>
          </p:grpSpPr>
          <p:sp>
            <p:nvSpPr>
              <p:cNvPr id="36" name="AutoShape 5"/>
              <p:cNvSpPr>
                <a:spLocks noChangeAspect="1" noChangeArrowheads="1" noTextEdit="1"/>
              </p:cNvSpPr>
              <p:nvPr/>
            </p:nvSpPr>
            <p:spPr bwMode="auto">
              <a:xfrm>
                <a:off x="1475656" y="2717973"/>
                <a:ext cx="1458913" cy="1935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37" name="Freeform 9"/>
              <p:cNvSpPr>
                <a:spLocks/>
              </p:cNvSpPr>
              <p:nvPr/>
            </p:nvSpPr>
            <p:spPr bwMode="auto">
              <a:xfrm>
                <a:off x="1955081" y="2717973"/>
                <a:ext cx="858838" cy="1427163"/>
              </a:xfrm>
              <a:custGeom>
                <a:avLst/>
                <a:gdLst/>
                <a:ahLst/>
                <a:cxnLst>
                  <a:cxn ang="0">
                    <a:pos x="228" y="1369"/>
                  </a:cxn>
                  <a:cxn ang="0">
                    <a:pos x="200" y="1407"/>
                  </a:cxn>
                  <a:cxn ang="0">
                    <a:pos x="143" y="1448"/>
                  </a:cxn>
                  <a:cxn ang="0">
                    <a:pos x="93" y="1498"/>
                  </a:cxn>
                  <a:cxn ang="0">
                    <a:pos x="48" y="1574"/>
                  </a:cxn>
                  <a:cxn ang="0">
                    <a:pos x="31" y="1624"/>
                  </a:cxn>
                  <a:cxn ang="0">
                    <a:pos x="55" y="1639"/>
                  </a:cxn>
                  <a:cxn ang="0">
                    <a:pos x="81" y="1656"/>
                  </a:cxn>
                  <a:cxn ang="0">
                    <a:pos x="102" y="1630"/>
                  </a:cxn>
                  <a:cxn ang="0">
                    <a:pos x="132" y="1582"/>
                  </a:cxn>
                  <a:cxn ang="0">
                    <a:pos x="156" y="1549"/>
                  </a:cxn>
                  <a:cxn ang="0">
                    <a:pos x="163" y="1537"/>
                  </a:cxn>
                  <a:cxn ang="0">
                    <a:pos x="181" y="1523"/>
                  </a:cxn>
                  <a:cxn ang="0">
                    <a:pos x="205" y="1526"/>
                  </a:cxn>
                  <a:cxn ang="0">
                    <a:pos x="202" y="1584"/>
                  </a:cxn>
                  <a:cxn ang="0">
                    <a:pos x="186" y="1616"/>
                  </a:cxn>
                  <a:cxn ang="0">
                    <a:pos x="156" y="1671"/>
                  </a:cxn>
                  <a:cxn ang="0">
                    <a:pos x="143" y="1694"/>
                  </a:cxn>
                  <a:cxn ang="0">
                    <a:pos x="132" y="1711"/>
                  </a:cxn>
                  <a:cxn ang="0">
                    <a:pos x="107" y="1717"/>
                  </a:cxn>
                  <a:cxn ang="0">
                    <a:pos x="73" y="1692"/>
                  </a:cxn>
                  <a:cxn ang="0">
                    <a:pos x="75" y="1664"/>
                  </a:cxn>
                  <a:cxn ang="0">
                    <a:pos x="75" y="1663"/>
                  </a:cxn>
                  <a:cxn ang="0">
                    <a:pos x="59" y="1663"/>
                  </a:cxn>
                  <a:cxn ang="0">
                    <a:pos x="37" y="1661"/>
                  </a:cxn>
                  <a:cxn ang="0">
                    <a:pos x="17" y="1661"/>
                  </a:cxn>
                  <a:cxn ang="0">
                    <a:pos x="9" y="1661"/>
                  </a:cxn>
                  <a:cxn ang="0">
                    <a:pos x="2" y="1689"/>
                  </a:cxn>
                  <a:cxn ang="0">
                    <a:pos x="9" y="1746"/>
                  </a:cxn>
                  <a:cxn ang="0">
                    <a:pos x="69" y="1793"/>
                  </a:cxn>
                  <a:cxn ang="0">
                    <a:pos x="140" y="1792"/>
                  </a:cxn>
                  <a:cxn ang="0">
                    <a:pos x="182" y="1769"/>
                  </a:cxn>
                  <a:cxn ang="0">
                    <a:pos x="204" y="1732"/>
                  </a:cxn>
                  <a:cxn ang="0">
                    <a:pos x="259" y="1630"/>
                  </a:cxn>
                  <a:cxn ang="0">
                    <a:pos x="293" y="1527"/>
                  </a:cxn>
                  <a:cxn ang="0">
                    <a:pos x="301" y="1465"/>
                  </a:cxn>
                  <a:cxn ang="0">
                    <a:pos x="318" y="1424"/>
                  </a:cxn>
                  <a:cxn ang="0">
                    <a:pos x="331" y="1401"/>
                  </a:cxn>
                  <a:cxn ang="0">
                    <a:pos x="362" y="1341"/>
                  </a:cxn>
                  <a:cxn ang="0">
                    <a:pos x="424" y="1227"/>
                  </a:cxn>
                  <a:cxn ang="0">
                    <a:pos x="506" y="1072"/>
                  </a:cxn>
                  <a:cxn ang="0">
                    <a:pos x="604" y="891"/>
                  </a:cxn>
                  <a:cxn ang="0">
                    <a:pos x="709" y="696"/>
                  </a:cxn>
                  <a:cxn ang="0">
                    <a:pos x="813" y="502"/>
                  </a:cxn>
                  <a:cxn ang="0">
                    <a:pos x="910" y="322"/>
                  </a:cxn>
                  <a:cxn ang="0">
                    <a:pos x="992" y="170"/>
                  </a:cxn>
                  <a:cxn ang="0">
                    <a:pos x="1051" y="60"/>
                  </a:cxn>
                  <a:cxn ang="0">
                    <a:pos x="1080" y="3"/>
                  </a:cxn>
                </a:cxnLst>
                <a:rect l="0" t="0" r="r" b="b"/>
                <a:pathLst>
                  <a:path w="1083" h="1798">
                    <a:moveTo>
                      <a:pt x="234" y="1358"/>
                    </a:moveTo>
                    <a:lnTo>
                      <a:pt x="233" y="1361"/>
                    </a:lnTo>
                    <a:lnTo>
                      <a:pt x="228" y="1369"/>
                    </a:lnTo>
                    <a:lnTo>
                      <a:pt x="221" y="1379"/>
                    </a:lnTo>
                    <a:lnTo>
                      <a:pt x="212" y="1392"/>
                    </a:lnTo>
                    <a:lnTo>
                      <a:pt x="200" y="1407"/>
                    </a:lnTo>
                    <a:lnTo>
                      <a:pt x="183" y="1422"/>
                    </a:lnTo>
                    <a:lnTo>
                      <a:pt x="165" y="1435"/>
                    </a:lnTo>
                    <a:lnTo>
                      <a:pt x="143" y="1448"/>
                    </a:lnTo>
                    <a:lnTo>
                      <a:pt x="127" y="1460"/>
                    </a:lnTo>
                    <a:lnTo>
                      <a:pt x="110" y="1477"/>
                    </a:lnTo>
                    <a:lnTo>
                      <a:pt x="93" y="1498"/>
                    </a:lnTo>
                    <a:lnTo>
                      <a:pt x="77" y="1522"/>
                    </a:lnTo>
                    <a:lnTo>
                      <a:pt x="62" y="1548"/>
                    </a:lnTo>
                    <a:lnTo>
                      <a:pt x="48" y="1574"/>
                    </a:lnTo>
                    <a:lnTo>
                      <a:pt x="36" y="1599"/>
                    </a:lnTo>
                    <a:lnTo>
                      <a:pt x="25" y="1621"/>
                    </a:lnTo>
                    <a:lnTo>
                      <a:pt x="31" y="1624"/>
                    </a:lnTo>
                    <a:lnTo>
                      <a:pt x="38" y="1628"/>
                    </a:lnTo>
                    <a:lnTo>
                      <a:pt x="46" y="1633"/>
                    </a:lnTo>
                    <a:lnTo>
                      <a:pt x="55" y="1639"/>
                    </a:lnTo>
                    <a:lnTo>
                      <a:pt x="65" y="1645"/>
                    </a:lnTo>
                    <a:lnTo>
                      <a:pt x="73" y="1651"/>
                    </a:lnTo>
                    <a:lnTo>
                      <a:pt x="81" y="1656"/>
                    </a:lnTo>
                    <a:lnTo>
                      <a:pt x="87" y="1660"/>
                    </a:lnTo>
                    <a:lnTo>
                      <a:pt x="93" y="1646"/>
                    </a:lnTo>
                    <a:lnTo>
                      <a:pt x="102" y="1630"/>
                    </a:lnTo>
                    <a:lnTo>
                      <a:pt x="112" y="1614"/>
                    </a:lnTo>
                    <a:lnTo>
                      <a:pt x="121" y="1597"/>
                    </a:lnTo>
                    <a:lnTo>
                      <a:pt x="132" y="1582"/>
                    </a:lnTo>
                    <a:lnTo>
                      <a:pt x="141" y="1568"/>
                    </a:lnTo>
                    <a:lnTo>
                      <a:pt x="149" y="1556"/>
                    </a:lnTo>
                    <a:lnTo>
                      <a:pt x="156" y="1549"/>
                    </a:lnTo>
                    <a:lnTo>
                      <a:pt x="157" y="1547"/>
                    </a:lnTo>
                    <a:lnTo>
                      <a:pt x="159" y="1542"/>
                    </a:lnTo>
                    <a:lnTo>
                      <a:pt x="163" y="1537"/>
                    </a:lnTo>
                    <a:lnTo>
                      <a:pt x="167" y="1531"/>
                    </a:lnTo>
                    <a:lnTo>
                      <a:pt x="174" y="1526"/>
                    </a:lnTo>
                    <a:lnTo>
                      <a:pt x="181" y="1523"/>
                    </a:lnTo>
                    <a:lnTo>
                      <a:pt x="190" y="1522"/>
                    </a:lnTo>
                    <a:lnTo>
                      <a:pt x="202" y="1524"/>
                    </a:lnTo>
                    <a:lnTo>
                      <a:pt x="205" y="1526"/>
                    </a:lnTo>
                    <a:lnTo>
                      <a:pt x="211" y="1533"/>
                    </a:lnTo>
                    <a:lnTo>
                      <a:pt x="211" y="1552"/>
                    </a:lnTo>
                    <a:lnTo>
                      <a:pt x="202" y="1584"/>
                    </a:lnTo>
                    <a:lnTo>
                      <a:pt x="200" y="1588"/>
                    </a:lnTo>
                    <a:lnTo>
                      <a:pt x="194" y="1600"/>
                    </a:lnTo>
                    <a:lnTo>
                      <a:pt x="186" y="1616"/>
                    </a:lnTo>
                    <a:lnTo>
                      <a:pt x="175" y="1635"/>
                    </a:lnTo>
                    <a:lnTo>
                      <a:pt x="165" y="1654"/>
                    </a:lnTo>
                    <a:lnTo>
                      <a:pt x="156" y="1671"/>
                    </a:lnTo>
                    <a:lnTo>
                      <a:pt x="149" y="1684"/>
                    </a:lnTo>
                    <a:lnTo>
                      <a:pt x="145" y="1691"/>
                    </a:lnTo>
                    <a:lnTo>
                      <a:pt x="143" y="1694"/>
                    </a:lnTo>
                    <a:lnTo>
                      <a:pt x="141" y="1700"/>
                    </a:lnTo>
                    <a:lnTo>
                      <a:pt x="137" y="1706"/>
                    </a:lnTo>
                    <a:lnTo>
                      <a:pt x="132" y="1711"/>
                    </a:lnTo>
                    <a:lnTo>
                      <a:pt x="126" y="1715"/>
                    </a:lnTo>
                    <a:lnTo>
                      <a:pt x="118" y="1717"/>
                    </a:lnTo>
                    <a:lnTo>
                      <a:pt x="107" y="1717"/>
                    </a:lnTo>
                    <a:lnTo>
                      <a:pt x="96" y="1713"/>
                    </a:lnTo>
                    <a:lnTo>
                      <a:pt x="81" y="1704"/>
                    </a:lnTo>
                    <a:lnTo>
                      <a:pt x="73" y="1692"/>
                    </a:lnTo>
                    <a:lnTo>
                      <a:pt x="72" y="1681"/>
                    </a:lnTo>
                    <a:lnTo>
                      <a:pt x="74" y="1666"/>
                    </a:lnTo>
                    <a:lnTo>
                      <a:pt x="75" y="1664"/>
                    </a:lnTo>
                    <a:lnTo>
                      <a:pt x="75" y="1664"/>
                    </a:lnTo>
                    <a:lnTo>
                      <a:pt x="75" y="1663"/>
                    </a:lnTo>
                    <a:lnTo>
                      <a:pt x="75" y="1663"/>
                    </a:lnTo>
                    <a:lnTo>
                      <a:pt x="70" y="1663"/>
                    </a:lnTo>
                    <a:lnTo>
                      <a:pt x="65" y="1663"/>
                    </a:lnTo>
                    <a:lnTo>
                      <a:pt x="59" y="1663"/>
                    </a:lnTo>
                    <a:lnTo>
                      <a:pt x="53" y="1662"/>
                    </a:lnTo>
                    <a:lnTo>
                      <a:pt x="45" y="1662"/>
                    </a:lnTo>
                    <a:lnTo>
                      <a:pt x="37" y="1661"/>
                    </a:lnTo>
                    <a:lnTo>
                      <a:pt x="29" y="1661"/>
                    </a:lnTo>
                    <a:lnTo>
                      <a:pt x="20" y="1660"/>
                    </a:lnTo>
                    <a:lnTo>
                      <a:pt x="17" y="1661"/>
                    </a:lnTo>
                    <a:lnTo>
                      <a:pt x="14" y="1661"/>
                    </a:lnTo>
                    <a:lnTo>
                      <a:pt x="10" y="1661"/>
                    </a:lnTo>
                    <a:lnTo>
                      <a:pt x="9" y="1661"/>
                    </a:lnTo>
                    <a:lnTo>
                      <a:pt x="8" y="1664"/>
                    </a:lnTo>
                    <a:lnTo>
                      <a:pt x="5" y="1674"/>
                    </a:lnTo>
                    <a:lnTo>
                      <a:pt x="2" y="1689"/>
                    </a:lnTo>
                    <a:lnTo>
                      <a:pt x="0" y="1706"/>
                    </a:lnTo>
                    <a:lnTo>
                      <a:pt x="2" y="1725"/>
                    </a:lnTo>
                    <a:lnTo>
                      <a:pt x="9" y="1746"/>
                    </a:lnTo>
                    <a:lnTo>
                      <a:pt x="22" y="1765"/>
                    </a:lnTo>
                    <a:lnTo>
                      <a:pt x="43" y="1782"/>
                    </a:lnTo>
                    <a:lnTo>
                      <a:pt x="69" y="1793"/>
                    </a:lnTo>
                    <a:lnTo>
                      <a:pt x="95" y="1798"/>
                    </a:lnTo>
                    <a:lnTo>
                      <a:pt x="118" y="1797"/>
                    </a:lnTo>
                    <a:lnTo>
                      <a:pt x="140" y="1792"/>
                    </a:lnTo>
                    <a:lnTo>
                      <a:pt x="158" y="1784"/>
                    </a:lnTo>
                    <a:lnTo>
                      <a:pt x="172" y="1776"/>
                    </a:lnTo>
                    <a:lnTo>
                      <a:pt x="182" y="1769"/>
                    </a:lnTo>
                    <a:lnTo>
                      <a:pt x="187" y="1763"/>
                    </a:lnTo>
                    <a:lnTo>
                      <a:pt x="193" y="1753"/>
                    </a:lnTo>
                    <a:lnTo>
                      <a:pt x="204" y="1732"/>
                    </a:lnTo>
                    <a:lnTo>
                      <a:pt x="221" y="1702"/>
                    </a:lnTo>
                    <a:lnTo>
                      <a:pt x="241" y="1668"/>
                    </a:lnTo>
                    <a:lnTo>
                      <a:pt x="259" y="1630"/>
                    </a:lnTo>
                    <a:lnTo>
                      <a:pt x="277" y="1592"/>
                    </a:lnTo>
                    <a:lnTo>
                      <a:pt x="288" y="1556"/>
                    </a:lnTo>
                    <a:lnTo>
                      <a:pt x="293" y="1527"/>
                    </a:lnTo>
                    <a:lnTo>
                      <a:pt x="294" y="1503"/>
                    </a:lnTo>
                    <a:lnTo>
                      <a:pt x="298" y="1483"/>
                    </a:lnTo>
                    <a:lnTo>
                      <a:pt x="301" y="1465"/>
                    </a:lnTo>
                    <a:lnTo>
                      <a:pt x="307" y="1449"/>
                    </a:lnTo>
                    <a:lnTo>
                      <a:pt x="313" y="1435"/>
                    </a:lnTo>
                    <a:lnTo>
                      <a:pt x="318" y="1424"/>
                    </a:lnTo>
                    <a:lnTo>
                      <a:pt x="323" y="1415"/>
                    </a:lnTo>
                    <a:lnTo>
                      <a:pt x="328" y="1407"/>
                    </a:lnTo>
                    <a:lnTo>
                      <a:pt x="331" y="1401"/>
                    </a:lnTo>
                    <a:lnTo>
                      <a:pt x="338" y="1388"/>
                    </a:lnTo>
                    <a:lnTo>
                      <a:pt x="348" y="1367"/>
                    </a:lnTo>
                    <a:lnTo>
                      <a:pt x="362" y="1341"/>
                    </a:lnTo>
                    <a:lnTo>
                      <a:pt x="381" y="1308"/>
                    </a:lnTo>
                    <a:lnTo>
                      <a:pt x="400" y="1270"/>
                    </a:lnTo>
                    <a:lnTo>
                      <a:pt x="424" y="1227"/>
                    </a:lnTo>
                    <a:lnTo>
                      <a:pt x="450" y="1179"/>
                    </a:lnTo>
                    <a:lnTo>
                      <a:pt x="477" y="1127"/>
                    </a:lnTo>
                    <a:lnTo>
                      <a:pt x="506" y="1072"/>
                    </a:lnTo>
                    <a:lnTo>
                      <a:pt x="539" y="1014"/>
                    </a:lnTo>
                    <a:lnTo>
                      <a:pt x="571" y="953"/>
                    </a:lnTo>
                    <a:lnTo>
                      <a:pt x="604" y="891"/>
                    </a:lnTo>
                    <a:lnTo>
                      <a:pt x="639" y="826"/>
                    </a:lnTo>
                    <a:lnTo>
                      <a:pt x="673" y="762"/>
                    </a:lnTo>
                    <a:lnTo>
                      <a:pt x="709" y="696"/>
                    </a:lnTo>
                    <a:lnTo>
                      <a:pt x="744" y="631"/>
                    </a:lnTo>
                    <a:lnTo>
                      <a:pt x="778" y="566"/>
                    </a:lnTo>
                    <a:lnTo>
                      <a:pt x="813" y="502"/>
                    </a:lnTo>
                    <a:lnTo>
                      <a:pt x="846" y="440"/>
                    </a:lnTo>
                    <a:lnTo>
                      <a:pt x="879" y="380"/>
                    </a:lnTo>
                    <a:lnTo>
                      <a:pt x="910" y="322"/>
                    </a:lnTo>
                    <a:lnTo>
                      <a:pt x="939" y="268"/>
                    </a:lnTo>
                    <a:lnTo>
                      <a:pt x="966" y="218"/>
                    </a:lnTo>
                    <a:lnTo>
                      <a:pt x="992" y="170"/>
                    </a:lnTo>
                    <a:lnTo>
                      <a:pt x="1014" y="128"/>
                    </a:lnTo>
                    <a:lnTo>
                      <a:pt x="1034" y="91"/>
                    </a:lnTo>
                    <a:lnTo>
                      <a:pt x="1051" y="60"/>
                    </a:lnTo>
                    <a:lnTo>
                      <a:pt x="1064" y="35"/>
                    </a:lnTo>
                    <a:lnTo>
                      <a:pt x="1075" y="16"/>
                    </a:lnTo>
                    <a:lnTo>
                      <a:pt x="1080" y="3"/>
                    </a:lnTo>
                    <a:lnTo>
                      <a:pt x="1083" y="0"/>
                    </a:lnTo>
                    <a:lnTo>
                      <a:pt x="234" y="13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38" name="Freeform 10"/>
              <p:cNvSpPr>
                <a:spLocks/>
              </p:cNvSpPr>
              <p:nvPr/>
            </p:nvSpPr>
            <p:spPr bwMode="auto">
              <a:xfrm>
                <a:off x="1964606" y="4003848"/>
                <a:ext cx="53975" cy="34925"/>
              </a:xfrm>
              <a:custGeom>
                <a:avLst/>
                <a:gdLst/>
                <a:ahLst/>
                <a:cxnLst>
                  <a:cxn ang="0">
                    <a:pos x="62" y="43"/>
                  </a:cxn>
                  <a:cxn ang="0">
                    <a:pos x="63" y="41"/>
                  </a:cxn>
                  <a:cxn ang="0">
                    <a:pos x="63" y="39"/>
                  </a:cxn>
                  <a:cxn ang="0">
                    <a:pos x="65" y="36"/>
                  </a:cxn>
                  <a:cxn ang="0">
                    <a:pos x="68" y="32"/>
                  </a:cxn>
                  <a:cxn ang="0">
                    <a:pos x="62" y="28"/>
                  </a:cxn>
                  <a:cxn ang="0">
                    <a:pos x="55" y="24"/>
                  </a:cxn>
                  <a:cxn ang="0">
                    <a:pos x="48" y="19"/>
                  </a:cxn>
                  <a:cxn ang="0">
                    <a:pos x="40" y="15"/>
                  </a:cxn>
                  <a:cxn ang="0">
                    <a:pos x="33" y="10"/>
                  </a:cxn>
                  <a:cxn ang="0">
                    <a:pos x="25" y="5"/>
                  </a:cxn>
                  <a:cxn ang="0">
                    <a:pos x="19" y="2"/>
                  </a:cxn>
                  <a:cxn ang="0">
                    <a:pos x="14" y="0"/>
                  </a:cxn>
                  <a:cxn ang="0">
                    <a:pos x="8" y="12"/>
                  </a:cxn>
                  <a:cxn ang="0">
                    <a:pos x="4" y="23"/>
                  </a:cxn>
                  <a:cxn ang="0">
                    <a:pos x="2" y="31"/>
                  </a:cxn>
                  <a:cxn ang="0">
                    <a:pos x="0" y="36"/>
                  </a:cxn>
                  <a:cxn ang="0">
                    <a:pos x="9" y="38"/>
                  </a:cxn>
                  <a:cxn ang="0">
                    <a:pos x="18" y="39"/>
                  </a:cxn>
                  <a:cxn ang="0">
                    <a:pos x="27" y="40"/>
                  </a:cxn>
                  <a:cxn ang="0">
                    <a:pos x="37" y="41"/>
                  </a:cxn>
                  <a:cxn ang="0">
                    <a:pos x="44" y="42"/>
                  </a:cxn>
                  <a:cxn ang="0">
                    <a:pos x="50" y="42"/>
                  </a:cxn>
                  <a:cxn ang="0">
                    <a:pos x="57" y="43"/>
                  </a:cxn>
                  <a:cxn ang="0">
                    <a:pos x="62" y="43"/>
                  </a:cxn>
                </a:cxnLst>
                <a:rect l="0" t="0" r="r" b="b"/>
                <a:pathLst>
                  <a:path w="68" h="43">
                    <a:moveTo>
                      <a:pt x="62" y="43"/>
                    </a:moveTo>
                    <a:lnTo>
                      <a:pt x="63" y="41"/>
                    </a:lnTo>
                    <a:lnTo>
                      <a:pt x="63" y="39"/>
                    </a:lnTo>
                    <a:lnTo>
                      <a:pt x="65" y="36"/>
                    </a:lnTo>
                    <a:lnTo>
                      <a:pt x="68" y="32"/>
                    </a:lnTo>
                    <a:lnTo>
                      <a:pt x="62" y="28"/>
                    </a:lnTo>
                    <a:lnTo>
                      <a:pt x="55" y="24"/>
                    </a:lnTo>
                    <a:lnTo>
                      <a:pt x="48" y="19"/>
                    </a:lnTo>
                    <a:lnTo>
                      <a:pt x="40" y="15"/>
                    </a:lnTo>
                    <a:lnTo>
                      <a:pt x="33" y="10"/>
                    </a:lnTo>
                    <a:lnTo>
                      <a:pt x="25" y="5"/>
                    </a:lnTo>
                    <a:lnTo>
                      <a:pt x="19" y="2"/>
                    </a:lnTo>
                    <a:lnTo>
                      <a:pt x="14" y="0"/>
                    </a:lnTo>
                    <a:lnTo>
                      <a:pt x="8" y="12"/>
                    </a:lnTo>
                    <a:lnTo>
                      <a:pt x="4" y="23"/>
                    </a:lnTo>
                    <a:lnTo>
                      <a:pt x="2" y="31"/>
                    </a:lnTo>
                    <a:lnTo>
                      <a:pt x="0" y="36"/>
                    </a:lnTo>
                    <a:lnTo>
                      <a:pt x="9" y="38"/>
                    </a:lnTo>
                    <a:lnTo>
                      <a:pt x="18" y="39"/>
                    </a:lnTo>
                    <a:lnTo>
                      <a:pt x="27" y="40"/>
                    </a:lnTo>
                    <a:lnTo>
                      <a:pt x="37" y="41"/>
                    </a:lnTo>
                    <a:lnTo>
                      <a:pt x="44" y="42"/>
                    </a:lnTo>
                    <a:lnTo>
                      <a:pt x="50" y="42"/>
                    </a:lnTo>
                    <a:lnTo>
                      <a:pt x="57" y="43"/>
                    </a:lnTo>
                    <a:lnTo>
                      <a:pt x="62" y="4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39" name="Freeform 11"/>
              <p:cNvSpPr>
                <a:spLocks/>
              </p:cNvSpPr>
              <p:nvPr/>
            </p:nvSpPr>
            <p:spPr bwMode="auto">
              <a:xfrm>
                <a:off x="1970956" y="3010073"/>
                <a:ext cx="669925" cy="1096963"/>
              </a:xfrm>
              <a:custGeom>
                <a:avLst/>
                <a:gdLst/>
                <a:ahLst/>
                <a:cxnLst>
                  <a:cxn ang="0">
                    <a:pos x="55" y="1239"/>
                  </a:cxn>
                  <a:cxn ang="0">
                    <a:pos x="91" y="1179"/>
                  </a:cxn>
                  <a:cxn ang="0">
                    <a:pos x="124" y="1136"/>
                  </a:cxn>
                  <a:cxn ang="0">
                    <a:pos x="161" y="1109"/>
                  </a:cxn>
                  <a:cxn ang="0">
                    <a:pos x="184" y="1098"/>
                  </a:cxn>
                  <a:cxn ang="0">
                    <a:pos x="193" y="1093"/>
                  </a:cxn>
                  <a:cxn ang="0">
                    <a:pos x="206" y="1080"/>
                  </a:cxn>
                  <a:cxn ang="0">
                    <a:pos x="221" y="1061"/>
                  </a:cxn>
                  <a:cxn ang="0">
                    <a:pos x="235" y="1037"/>
                  </a:cxn>
                  <a:cxn ang="0">
                    <a:pos x="273" y="973"/>
                  </a:cxn>
                  <a:cxn ang="0">
                    <a:pos x="337" y="862"/>
                  </a:cxn>
                  <a:cxn ang="0">
                    <a:pos x="420" y="721"/>
                  </a:cxn>
                  <a:cxn ang="0">
                    <a:pos x="515" y="557"/>
                  </a:cxn>
                  <a:cxn ang="0">
                    <a:pos x="616" y="387"/>
                  </a:cxn>
                  <a:cxn ang="0">
                    <a:pos x="714" y="219"/>
                  </a:cxn>
                  <a:cxn ang="0">
                    <a:pos x="804" y="67"/>
                  </a:cxn>
                  <a:cxn ang="0">
                    <a:pos x="225" y="1028"/>
                  </a:cxn>
                  <a:cxn ang="0">
                    <a:pos x="213" y="1045"/>
                  </a:cxn>
                  <a:cxn ang="0">
                    <a:pos x="197" y="1064"/>
                  </a:cxn>
                  <a:cxn ang="0">
                    <a:pos x="174" y="1082"/>
                  </a:cxn>
                  <a:cxn ang="0">
                    <a:pos x="143" y="1097"/>
                  </a:cxn>
                  <a:cxn ang="0">
                    <a:pos x="111" y="1124"/>
                  </a:cxn>
                  <a:cxn ang="0">
                    <a:pos x="78" y="1167"/>
                  </a:cxn>
                  <a:cxn ang="0">
                    <a:pos x="54" y="1209"/>
                  </a:cxn>
                  <a:cxn ang="0">
                    <a:pos x="44" y="1227"/>
                  </a:cxn>
                  <a:cxn ang="0">
                    <a:pos x="23" y="1264"/>
                  </a:cxn>
                  <a:cxn ang="0">
                    <a:pos x="9" y="1288"/>
                  </a:cxn>
                  <a:cxn ang="0">
                    <a:pos x="2" y="1309"/>
                  </a:cxn>
                  <a:cxn ang="0">
                    <a:pos x="0" y="1331"/>
                  </a:cxn>
                  <a:cxn ang="0">
                    <a:pos x="5" y="1361"/>
                  </a:cxn>
                  <a:cxn ang="0">
                    <a:pos x="16" y="1383"/>
                  </a:cxn>
                  <a:cxn ang="0">
                    <a:pos x="14" y="1335"/>
                  </a:cxn>
                  <a:cxn ang="0">
                    <a:pos x="36" y="1274"/>
                  </a:cxn>
                </a:cxnLst>
                <a:rect l="0" t="0" r="r" b="b"/>
                <a:pathLst>
                  <a:path w="843" h="1383">
                    <a:moveTo>
                      <a:pt x="36" y="1274"/>
                    </a:moveTo>
                    <a:lnTo>
                      <a:pt x="55" y="1239"/>
                    </a:lnTo>
                    <a:lnTo>
                      <a:pt x="74" y="1207"/>
                    </a:lnTo>
                    <a:lnTo>
                      <a:pt x="91" y="1179"/>
                    </a:lnTo>
                    <a:lnTo>
                      <a:pt x="107" y="1156"/>
                    </a:lnTo>
                    <a:lnTo>
                      <a:pt x="124" y="1136"/>
                    </a:lnTo>
                    <a:lnTo>
                      <a:pt x="142" y="1120"/>
                    </a:lnTo>
                    <a:lnTo>
                      <a:pt x="161" y="1109"/>
                    </a:lnTo>
                    <a:lnTo>
                      <a:pt x="183" y="1099"/>
                    </a:lnTo>
                    <a:lnTo>
                      <a:pt x="184" y="1098"/>
                    </a:lnTo>
                    <a:lnTo>
                      <a:pt x="188" y="1096"/>
                    </a:lnTo>
                    <a:lnTo>
                      <a:pt x="193" y="1093"/>
                    </a:lnTo>
                    <a:lnTo>
                      <a:pt x="199" y="1087"/>
                    </a:lnTo>
                    <a:lnTo>
                      <a:pt x="206" y="1080"/>
                    </a:lnTo>
                    <a:lnTo>
                      <a:pt x="214" y="1072"/>
                    </a:lnTo>
                    <a:lnTo>
                      <a:pt x="221" y="1061"/>
                    </a:lnTo>
                    <a:lnTo>
                      <a:pt x="228" y="1050"/>
                    </a:lnTo>
                    <a:lnTo>
                      <a:pt x="235" y="1037"/>
                    </a:lnTo>
                    <a:lnTo>
                      <a:pt x="250" y="1011"/>
                    </a:lnTo>
                    <a:lnTo>
                      <a:pt x="273" y="973"/>
                    </a:lnTo>
                    <a:lnTo>
                      <a:pt x="302" y="922"/>
                    </a:lnTo>
                    <a:lnTo>
                      <a:pt x="337" y="862"/>
                    </a:lnTo>
                    <a:lnTo>
                      <a:pt x="376" y="794"/>
                    </a:lnTo>
                    <a:lnTo>
                      <a:pt x="420" y="721"/>
                    </a:lnTo>
                    <a:lnTo>
                      <a:pt x="467" y="640"/>
                    </a:lnTo>
                    <a:lnTo>
                      <a:pt x="515" y="557"/>
                    </a:lnTo>
                    <a:lnTo>
                      <a:pt x="565" y="472"/>
                    </a:lnTo>
                    <a:lnTo>
                      <a:pt x="616" y="387"/>
                    </a:lnTo>
                    <a:lnTo>
                      <a:pt x="665" y="302"/>
                    </a:lnTo>
                    <a:lnTo>
                      <a:pt x="714" y="219"/>
                    </a:lnTo>
                    <a:lnTo>
                      <a:pt x="760" y="141"/>
                    </a:lnTo>
                    <a:lnTo>
                      <a:pt x="804" y="67"/>
                    </a:lnTo>
                    <a:lnTo>
                      <a:pt x="843" y="0"/>
                    </a:lnTo>
                    <a:lnTo>
                      <a:pt x="225" y="1028"/>
                    </a:lnTo>
                    <a:lnTo>
                      <a:pt x="220" y="1036"/>
                    </a:lnTo>
                    <a:lnTo>
                      <a:pt x="213" y="1045"/>
                    </a:lnTo>
                    <a:lnTo>
                      <a:pt x="206" y="1055"/>
                    </a:lnTo>
                    <a:lnTo>
                      <a:pt x="197" y="1064"/>
                    </a:lnTo>
                    <a:lnTo>
                      <a:pt x="186" y="1073"/>
                    </a:lnTo>
                    <a:lnTo>
                      <a:pt x="174" y="1082"/>
                    </a:lnTo>
                    <a:lnTo>
                      <a:pt x="159" y="1090"/>
                    </a:lnTo>
                    <a:lnTo>
                      <a:pt x="143" y="1097"/>
                    </a:lnTo>
                    <a:lnTo>
                      <a:pt x="127" y="1106"/>
                    </a:lnTo>
                    <a:lnTo>
                      <a:pt x="111" y="1124"/>
                    </a:lnTo>
                    <a:lnTo>
                      <a:pt x="93" y="1144"/>
                    </a:lnTo>
                    <a:lnTo>
                      <a:pt x="78" y="1167"/>
                    </a:lnTo>
                    <a:lnTo>
                      <a:pt x="65" y="1189"/>
                    </a:lnTo>
                    <a:lnTo>
                      <a:pt x="54" y="1209"/>
                    </a:lnTo>
                    <a:lnTo>
                      <a:pt x="46" y="1223"/>
                    </a:lnTo>
                    <a:lnTo>
                      <a:pt x="44" y="1227"/>
                    </a:lnTo>
                    <a:lnTo>
                      <a:pt x="32" y="1248"/>
                    </a:lnTo>
                    <a:lnTo>
                      <a:pt x="23" y="1264"/>
                    </a:lnTo>
                    <a:lnTo>
                      <a:pt x="15" y="1277"/>
                    </a:lnTo>
                    <a:lnTo>
                      <a:pt x="9" y="1288"/>
                    </a:lnTo>
                    <a:lnTo>
                      <a:pt x="6" y="1299"/>
                    </a:lnTo>
                    <a:lnTo>
                      <a:pt x="2" y="1309"/>
                    </a:lnTo>
                    <a:lnTo>
                      <a:pt x="1" y="1319"/>
                    </a:lnTo>
                    <a:lnTo>
                      <a:pt x="0" y="1331"/>
                    </a:lnTo>
                    <a:lnTo>
                      <a:pt x="1" y="1347"/>
                    </a:lnTo>
                    <a:lnTo>
                      <a:pt x="5" y="1361"/>
                    </a:lnTo>
                    <a:lnTo>
                      <a:pt x="9" y="1373"/>
                    </a:lnTo>
                    <a:lnTo>
                      <a:pt x="16" y="1383"/>
                    </a:lnTo>
                    <a:lnTo>
                      <a:pt x="13" y="1361"/>
                    </a:lnTo>
                    <a:lnTo>
                      <a:pt x="14" y="1335"/>
                    </a:lnTo>
                    <a:lnTo>
                      <a:pt x="21" y="1307"/>
                    </a:lnTo>
                    <a:lnTo>
                      <a:pt x="36" y="1274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0" name="Freeform 12"/>
              <p:cNvSpPr>
                <a:spLocks/>
              </p:cNvSpPr>
              <p:nvPr/>
            </p:nvSpPr>
            <p:spPr bwMode="auto">
              <a:xfrm>
                <a:off x="2136056" y="3189461"/>
                <a:ext cx="411163" cy="809625"/>
              </a:xfrm>
              <a:custGeom>
                <a:avLst/>
                <a:gdLst/>
                <a:ahLst/>
                <a:cxnLst>
                  <a:cxn ang="0">
                    <a:pos x="13" y="994"/>
                  </a:cxn>
                  <a:cxn ang="0">
                    <a:pos x="11" y="999"/>
                  </a:cxn>
                  <a:cxn ang="0">
                    <a:pos x="8" y="1004"/>
                  </a:cxn>
                  <a:cxn ang="0">
                    <a:pos x="5" y="1011"/>
                  </a:cxn>
                  <a:cxn ang="0">
                    <a:pos x="0" y="1018"/>
                  </a:cxn>
                  <a:cxn ang="0">
                    <a:pos x="5" y="1019"/>
                  </a:cxn>
                  <a:cxn ang="0">
                    <a:pos x="8" y="1020"/>
                  </a:cxn>
                  <a:cxn ang="0">
                    <a:pos x="12" y="1021"/>
                  </a:cxn>
                  <a:cxn ang="0">
                    <a:pos x="15" y="1021"/>
                  </a:cxn>
                  <a:cxn ang="0">
                    <a:pos x="21" y="1008"/>
                  </a:cxn>
                  <a:cxn ang="0">
                    <a:pos x="26" y="998"/>
                  </a:cxn>
                  <a:cxn ang="0">
                    <a:pos x="29" y="992"/>
                  </a:cxn>
                  <a:cxn ang="0">
                    <a:pos x="30" y="990"/>
                  </a:cxn>
                  <a:cxn ang="0">
                    <a:pos x="38" y="966"/>
                  </a:cxn>
                  <a:cxn ang="0">
                    <a:pos x="42" y="948"/>
                  </a:cxn>
                  <a:cxn ang="0">
                    <a:pos x="42" y="937"/>
                  </a:cxn>
                  <a:cxn ang="0">
                    <a:pos x="42" y="933"/>
                  </a:cxn>
                  <a:cxn ang="0">
                    <a:pos x="42" y="912"/>
                  </a:cxn>
                  <a:cxn ang="0">
                    <a:pos x="44" y="892"/>
                  </a:cxn>
                  <a:cxn ang="0">
                    <a:pos x="45" y="877"/>
                  </a:cxn>
                  <a:cxn ang="0">
                    <a:pos x="46" y="871"/>
                  </a:cxn>
                  <a:cxn ang="0">
                    <a:pos x="50" y="855"/>
                  </a:cxn>
                  <a:cxn ang="0">
                    <a:pos x="56" y="837"/>
                  </a:cxn>
                  <a:cxn ang="0">
                    <a:pos x="63" y="822"/>
                  </a:cxn>
                  <a:cxn ang="0">
                    <a:pos x="65" y="816"/>
                  </a:cxn>
                  <a:cxn ang="0">
                    <a:pos x="518" y="0"/>
                  </a:cxn>
                  <a:cxn ang="0">
                    <a:pos x="485" y="55"/>
                  </a:cxn>
                  <a:cxn ang="0">
                    <a:pos x="449" y="116"/>
                  </a:cxn>
                  <a:cxn ang="0">
                    <a:pos x="410" y="180"/>
                  </a:cxn>
                  <a:cxn ang="0">
                    <a:pos x="371" y="246"/>
                  </a:cxn>
                  <a:cxn ang="0">
                    <a:pos x="330" y="314"/>
                  </a:cxn>
                  <a:cxn ang="0">
                    <a:pos x="290" y="383"/>
                  </a:cxn>
                  <a:cxn ang="0">
                    <a:pos x="251" y="451"/>
                  </a:cxn>
                  <a:cxn ang="0">
                    <a:pos x="213" y="518"/>
                  </a:cxn>
                  <a:cxn ang="0">
                    <a:pos x="176" y="582"/>
                  </a:cxn>
                  <a:cxn ang="0">
                    <a:pos x="142" y="643"/>
                  </a:cxn>
                  <a:cxn ang="0">
                    <a:pos x="112" y="700"/>
                  </a:cxn>
                  <a:cxn ang="0">
                    <a:pos x="85" y="750"/>
                  </a:cxn>
                  <a:cxn ang="0">
                    <a:pos x="63" y="795"/>
                  </a:cxn>
                  <a:cxn ang="0">
                    <a:pos x="46" y="832"/>
                  </a:cxn>
                  <a:cxn ang="0">
                    <a:pos x="35" y="861"/>
                  </a:cxn>
                  <a:cxn ang="0">
                    <a:pos x="30" y="879"/>
                  </a:cxn>
                  <a:cxn ang="0">
                    <a:pos x="30" y="892"/>
                  </a:cxn>
                  <a:cxn ang="0">
                    <a:pos x="30" y="923"/>
                  </a:cxn>
                  <a:cxn ang="0">
                    <a:pos x="25" y="960"/>
                  </a:cxn>
                  <a:cxn ang="0">
                    <a:pos x="13" y="994"/>
                  </a:cxn>
                </a:cxnLst>
                <a:rect l="0" t="0" r="r" b="b"/>
                <a:pathLst>
                  <a:path w="518" h="1021">
                    <a:moveTo>
                      <a:pt x="13" y="994"/>
                    </a:moveTo>
                    <a:lnTo>
                      <a:pt x="11" y="999"/>
                    </a:lnTo>
                    <a:lnTo>
                      <a:pt x="8" y="1004"/>
                    </a:lnTo>
                    <a:lnTo>
                      <a:pt x="5" y="1011"/>
                    </a:lnTo>
                    <a:lnTo>
                      <a:pt x="0" y="1018"/>
                    </a:lnTo>
                    <a:lnTo>
                      <a:pt x="5" y="1019"/>
                    </a:lnTo>
                    <a:lnTo>
                      <a:pt x="8" y="1020"/>
                    </a:lnTo>
                    <a:lnTo>
                      <a:pt x="12" y="1021"/>
                    </a:lnTo>
                    <a:lnTo>
                      <a:pt x="15" y="1021"/>
                    </a:lnTo>
                    <a:lnTo>
                      <a:pt x="21" y="1008"/>
                    </a:lnTo>
                    <a:lnTo>
                      <a:pt x="26" y="998"/>
                    </a:lnTo>
                    <a:lnTo>
                      <a:pt x="29" y="992"/>
                    </a:lnTo>
                    <a:lnTo>
                      <a:pt x="30" y="990"/>
                    </a:lnTo>
                    <a:lnTo>
                      <a:pt x="38" y="966"/>
                    </a:lnTo>
                    <a:lnTo>
                      <a:pt x="42" y="948"/>
                    </a:lnTo>
                    <a:lnTo>
                      <a:pt x="42" y="937"/>
                    </a:lnTo>
                    <a:lnTo>
                      <a:pt x="42" y="933"/>
                    </a:lnTo>
                    <a:lnTo>
                      <a:pt x="42" y="912"/>
                    </a:lnTo>
                    <a:lnTo>
                      <a:pt x="44" y="892"/>
                    </a:lnTo>
                    <a:lnTo>
                      <a:pt x="45" y="877"/>
                    </a:lnTo>
                    <a:lnTo>
                      <a:pt x="46" y="871"/>
                    </a:lnTo>
                    <a:lnTo>
                      <a:pt x="50" y="855"/>
                    </a:lnTo>
                    <a:lnTo>
                      <a:pt x="56" y="837"/>
                    </a:lnTo>
                    <a:lnTo>
                      <a:pt x="63" y="822"/>
                    </a:lnTo>
                    <a:lnTo>
                      <a:pt x="65" y="816"/>
                    </a:lnTo>
                    <a:lnTo>
                      <a:pt x="518" y="0"/>
                    </a:lnTo>
                    <a:lnTo>
                      <a:pt x="485" y="55"/>
                    </a:lnTo>
                    <a:lnTo>
                      <a:pt x="449" y="116"/>
                    </a:lnTo>
                    <a:lnTo>
                      <a:pt x="410" y="180"/>
                    </a:lnTo>
                    <a:lnTo>
                      <a:pt x="371" y="246"/>
                    </a:lnTo>
                    <a:lnTo>
                      <a:pt x="330" y="314"/>
                    </a:lnTo>
                    <a:lnTo>
                      <a:pt x="290" y="383"/>
                    </a:lnTo>
                    <a:lnTo>
                      <a:pt x="251" y="451"/>
                    </a:lnTo>
                    <a:lnTo>
                      <a:pt x="213" y="518"/>
                    </a:lnTo>
                    <a:lnTo>
                      <a:pt x="176" y="582"/>
                    </a:lnTo>
                    <a:lnTo>
                      <a:pt x="142" y="643"/>
                    </a:lnTo>
                    <a:lnTo>
                      <a:pt x="112" y="700"/>
                    </a:lnTo>
                    <a:lnTo>
                      <a:pt x="85" y="750"/>
                    </a:lnTo>
                    <a:lnTo>
                      <a:pt x="63" y="795"/>
                    </a:lnTo>
                    <a:lnTo>
                      <a:pt x="46" y="832"/>
                    </a:lnTo>
                    <a:lnTo>
                      <a:pt x="35" y="861"/>
                    </a:lnTo>
                    <a:lnTo>
                      <a:pt x="30" y="879"/>
                    </a:lnTo>
                    <a:lnTo>
                      <a:pt x="30" y="892"/>
                    </a:lnTo>
                    <a:lnTo>
                      <a:pt x="30" y="923"/>
                    </a:lnTo>
                    <a:lnTo>
                      <a:pt x="25" y="960"/>
                    </a:lnTo>
                    <a:lnTo>
                      <a:pt x="13" y="994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1" name="Freeform 13"/>
              <p:cNvSpPr>
                <a:spLocks/>
              </p:cNvSpPr>
              <p:nvPr/>
            </p:nvSpPr>
            <p:spPr bwMode="auto">
              <a:xfrm>
                <a:off x="2102719" y="3992736"/>
                <a:ext cx="44450" cy="47625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23" y="1"/>
                  </a:cxn>
                  <a:cxn ang="0">
                    <a:pos x="30" y="2"/>
                  </a:cxn>
                  <a:cxn ang="0">
                    <a:pos x="36" y="3"/>
                  </a:cxn>
                  <a:cxn ang="0">
                    <a:pos x="41" y="5"/>
                  </a:cxn>
                  <a:cxn ang="0">
                    <a:pos x="37" y="15"/>
                  </a:cxn>
                  <a:cxn ang="0">
                    <a:pos x="31" y="26"/>
                  </a:cxn>
                  <a:cxn ang="0">
                    <a:pos x="25" y="38"/>
                  </a:cxn>
                  <a:cxn ang="0">
                    <a:pos x="18" y="51"/>
                  </a:cxn>
                  <a:cxn ang="0">
                    <a:pos x="14" y="47"/>
                  </a:cxn>
                  <a:cxn ang="0">
                    <a:pos x="9" y="44"/>
                  </a:cxn>
                  <a:cxn ang="0">
                    <a:pos x="4" y="41"/>
                  </a:cxn>
                  <a:cxn ang="0">
                    <a:pos x="0" y="38"/>
                  </a:cxn>
                  <a:cxn ang="0">
                    <a:pos x="8" y="44"/>
                  </a:cxn>
                  <a:cxn ang="0">
                    <a:pos x="16" y="49"/>
                  </a:cxn>
                  <a:cxn ang="0">
                    <a:pos x="24" y="54"/>
                  </a:cxn>
                  <a:cxn ang="0">
                    <a:pos x="32" y="59"/>
                  </a:cxn>
                  <a:cxn ang="0">
                    <a:pos x="39" y="45"/>
                  </a:cxn>
                  <a:cxn ang="0">
                    <a:pos x="45" y="32"/>
                  </a:cxn>
                  <a:cxn ang="0">
                    <a:pos x="51" y="19"/>
                  </a:cxn>
                  <a:cxn ang="0">
                    <a:pos x="56" y="8"/>
                  </a:cxn>
                  <a:cxn ang="0">
                    <a:pos x="52" y="7"/>
                  </a:cxn>
                  <a:cxn ang="0">
                    <a:pos x="47" y="6"/>
                  </a:cxn>
                  <a:cxn ang="0">
                    <a:pos x="41" y="5"/>
                  </a:cxn>
                  <a:cxn ang="0">
                    <a:pos x="37" y="3"/>
                  </a:cxn>
                  <a:cxn ang="0">
                    <a:pos x="32" y="3"/>
                  </a:cxn>
                  <a:cxn ang="0">
                    <a:pos x="26" y="2"/>
                  </a:cxn>
                  <a:cxn ang="0">
                    <a:pos x="22" y="1"/>
                  </a:cxn>
                  <a:cxn ang="0">
                    <a:pos x="17" y="0"/>
                  </a:cxn>
                </a:cxnLst>
                <a:rect l="0" t="0" r="r" b="b"/>
                <a:pathLst>
                  <a:path w="56" h="59">
                    <a:moveTo>
                      <a:pt x="17" y="0"/>
                    </a:moveTo>
                    <a:lnTo>
                      <a:pt x="23" y="1"/>
                    </a:lnTo>
                    <a:lnTo>
                      <a:pt x="30" y="2"/>
                    </a:lnTo>
                    <a:lnTo>
                      <a:pt x="36" y="3"/>
                    </a:lnTo>
                    <a:lnTo>
                      <a:pt x="41" y="5"/>
                    </a:lnTo>
                    <a:lnTo>
                      <a:pt x="37" y="15"/>
                    </a:lnTo>
                    <a:lnTo>
                      <a:pt x="31" y="26"/>
                    </a:lnTo>
                    <a:lnTo>
                      <a:pt x="25" y="38"/>
                    </a:lnTo>
                    <a:lnTo>
                      <a:pt x="18" y="51"/>
                    </a:lnTo>
                    <a:lnTo>
                      <a:pt x="14" y="47"/>
                    </a:lnTo>
                    <a:lnTo>
                      <a:pt x="9" y="44"/>
                    </a:lnTo>
                    <a:lnTo>
                      <a:pt x="4" y="41"/>
                    </a:lnTo>
                    <a:lnTo>
                      <a:pt x="0" y="38"/>
                    </a:lnTo>
                    <a:lnTo>
                      <a:pt x="8" y="44"/>
                    </a:lnTo>
                    <a:lnTo>
                      <a:pt x="16" y="49"/>
                    </a:lnTo>
                    <a:lnTo>
                      <a:pt x="24" y="54"/>
                    </a:lnTo>
                    <a:lnTo>
                      <a:pt x="32" y="59"/>
                    </a:lnTo>
                    <a:lnTo>
                      <a:pt x="39" y="45"/>
                    </a:lnTo>
                    <a:lnTo>
                      <a:pt x="45" y="32"/>
                    </a:lnTo>
                    <a:lnTo>
                      <a:pt x="51" y="19"/>
                    </a:lnTo>
                    <a:lnTo>
                      <a:pt x="56" y="8"/>
                    </a:lnTo>
                    <a:lnTo>
                      <a:pt x="52" y="7"/>
                    </a:lnTo>
                    <a:lnTo>
                      <a:pt x="47" y="6"/>
                    </a:lnTo>
                    <a:lnTo>
                      <a:pt x="41" y="5"/>
                    </a:lnTo>
                    <a:lnTo>
                      <a:pt x="37" y="3"/>
                    </a:lnTo>
                    <a:lnTo>
                      <a:pt x="32" y="3"/>
                    </a:lnTo>
                    <a:lnTo>
                      <a:pt x="26" y="2"/>
                    </a:lnTo>
                    <a:lnTo>
                      <a:pt x="22" y="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2" name="Freeform 14"/>
              <p:cNvSpPr>
                <a:spLocks/>
              </p:cNvSpPr>
              <p:nvPr/>
            </p:nvSpPr>
            <p:spPr bwMode="auto">
              <a:xfrm>
                <a:off x="2056681" y="4034011"/>
                <a:ext cx="71438" cy="95250"/>
              </a:xfrm>
              <a:custGeom>
                <a:avLst/>
                <a:gdLst/>
                <a:ahLst/>
                <a:cxnLst>
                  <a:cxn ang="0">
                    <a:pos x="38" y="96"/>
                  </a:cxn>
                  <a:cxn ang="0">
                    <a:pos x="43" y="92"/>
                  </a:cxn>
                  <a:cxn ang="0">
                    <a:pos x="47" y="85"/>
                  </a:cxn>
                  <a:cxn ang="0">
                    <a:pos x="53" y="76"/>
                  </a:cxn>
                  <a:cxn ang="0">
                    <a:pos x="60" y="64"/>
                  </a:cxn>
                  <a:cxn ang="0">
                    <a:pos x="67" y="51"/>
                  </a:cxn>
                  <a:cxn ang="0">
                    <a:pos x="75" y="38"/>
                  </a:cxn>
                  <a:cxn ang="0">
                    <a:pos x="82" y="23"/>
                  </a:cxn>
                  <a:cxn ang="0">
                    <a:pos x="90" y="8"/>
                  </a:cxn>
                  <a:cxn ang="0">
                    <a:pos x="87" y="5"/>
                  </a:cxn>
                  <a:cxn ang="0">
                    <a:pos x="83" y="3"/>
                  </a:cxn>
                  <a:cxn ang="0">
                    <a:pos x="80" y="2"/>
                  </a:cxn>
                  <a:cxn ang="0">
                    <a:pos x="76" y="0"/>
                  </a:cxn>
                  <a:cxn ang="0">
                    <a:pos x="68" y="15"/>
                  </a:cxn>
                  <a:cxn ang="0">
                    <a:pos x="59" y="31"/>
                  </a:cxn>
                  <a:cxn ang="0">
                    <a:pos x="51" y="47"/>
                  </a:cxn>
                  <a:cxn ang="0">
                    <a:pos x="41" y="63"/>
                  </a:cxn>
                  <a:cxn ang="0">
                    <a:pos x="31" y="78"/>
                  </a:cxn>
                  <a:cxn ang="0">
                    <a:pos x="21" y="93"/>
                  </a:cxn>
                  <a:cxn ang="0">
                    <a:pos x="11" y="107"/>
                  </a:cxn>
                  <a:cxn ang="0">
                    <a:pos x="0" y="119"/>
                  </a:cxn>
                  <a:cxn ang="0">
                    <a:pos x="6" y="117"/>
                  </a:cxn>
                  <a:cxn ang="0">
                    <a:pos x="12" y="115"/>
                  </a:cxn>
                  <a:cxn ang="0">
                    <a:pos x="16" y="112"/>
                  </a:cxn>
                  <a:cxn ang="0">
                    <a:pos x="21" y="109"/>
                  </a:cxn>
                  <a:cxn ang="0">
                    <a:pos x="26" y="105"/>
                  </a:cxn>
                  <a:cxn ang="0">
                    <a:pos x="30" y="103"/>
                  </a:cxn>
                  <a:cxn ang="0">
                    <a:pos x="34" y="100"/>
                  </a:cxn>
                  <a:cxn ang="0">
                    <a:pos x="38" y="96"/>
                  </a:cxn>
                </a:cxnLst>
                <a:rect l="0" t="0" r="r" b="b"/>
                <a:pathLst>
                  <a:path w="90" h="119">
                    <a:moveTo>
                      <a:pt x="38" y="96"/>
                    </a:moveTo>
                    <a:lnTo>
                      <a:pt x="43" y="92"/>
                    </a:lnTo>
                    <a:lnTo>
                      <a:pt x="47" y="85"/>
                    </a:lnTo>
                    <a:lnTo>
                      <a:pt x="53" y="76"/>
                    </a:lnTo>
                    <a:lnTo>
                      <a:pt x="60" y="64"/>
                    </a:lnTo>
                    <a:lnTo>
                      <a:pt x="67" y="51"/>
                    </a:lnTo>
                    <a:lnTo>
                      <a:pt x="75" y="38"/>
                    </a:lnTo>
                    <a:lnTo>
                      <a:pt x="82" y="23"/>
                    </a:lnTo>
                    <a:lnTo>
                      <a:pt x="90" y="8"/>
                    </a:lnTo>
                    <a:lnTo>
                      <a:pt x="87" y="5"/>
                    </a:lnTo>
                    <a:lnTo>
                      <a:pt x="83" y="3"/>
                    </a:lnTo>
                    <a:lnTo>
                      <a:pt x="80" y="2"/>
                    </a:lnTo>
                    <a:lnTo>
                      <a:pt x="76" y="0"/>
                    </a:lnTo>
                    <a:lnTo>
                      <a:pt x="68" y="15"/>
                    </a:lnTo>
                    <a:lnTo>
                      <a:pt x="59" y="31"/>
                    </a:lnTo>
                    <a:lnTo>
                      <a:pt x="51" y="47"/>
                    </a:lnTo>
                    <a:lnTo>
                      <a:pt x="41" y="63"/>
                    </a:lnTo>
                    <a:lnTo>
                      <a:pt x="31" y="78"/>
                    </a:lnTo>
                    <a:lnTo>
                      <a:pt x="21" y="93"/>
                    </a:lnTo>
                    <a:lnTo>
                      <a:pt x="11" y="107"/>
                    </a:lnTo>
                    <a:lnTo>
                      <a:pt x="0" y="119"/>
                    </a:lnTo>
                    <a:lnTo>
                      <a:pt x="6" y="117"/>
                    </a:lnTo>
                    <a:lnTo>
                      <a:pt x="12" y="115"/>
                    </a:lnTo>
                    <a:lnTo>
                      <a:pt x="16" y="112"/>
                    </a:lnTo>
                    <a:lnTo>
                      <a:pt x="21" y="109"/>
                    </a:lnTo>
                    <a:lnTo>
                      <a:pt x="26" y="105"/>
                    </a:lnTo>
                    <a:lnTo>
                      <a:pt x="30" y="103"/>
                    </a:lnTo>
                    <a:lnTo>
                      <a:pt x="34" y="100"/>
                    </a:lnTo>
                    <a:lnTo>
                      <a:pt x="38" y="96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3" name="Freeform 15"/>
              <p:cNvSpPr>
                <a:spLocks/>
              </p:cNvSpPr>
              <p:nvPr/>
            </p:nvSpPr>
            <p:spPr bwMode="auto">
              <a:xfrm>
                <a:off x="2107481" y="3995911"/>
                <a:ext cx="28575" cy="38100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3" y="43"/>
                  </a:cxn>
                  <a:cxn ang="0">
                    <a:pos x="6" y="45"/>
                  </a:cxn>
                  <a:cxn ang="0">
                    <a:pos x="9" y="46"/>
                  </a:cxn>
                  <a:cxn ang="0">
                    <a:pos x="11" y="49"/>
                  </a:cxn>
                  <a:cxn ang="0">
                    <a:pos x="18" y="36"/>
                  </a:cxn>
                  <a:cxn ang="0">
                    <a:pos x="24" y="24"/>
                  </a:cxn>
                  <a:cxn ang="0">
                    <a:pos x="30" y="13"/>
                  </a:cxn>
                  <a:cxn ang="0">
                    <a:pos x="34" y="3"/>
                  </a:cxn>
                  <a:cxn ang="0">
                    <a:pos x="31" y="1"/>
                  </a:cxn>
                  <a:cxn ang="0">
                    <a:pos x="27" y="1"/>
                  </a:cxn>
                  <a:cxn ang="0">
                    <a:pos x="24" y="1"/>
                  </a:cxn>
                  <a:cxn ang="0">
                    <a:pos x="19" y="0"/>
                  </a:cxn>
                  <a:cxn ang="0">
                    <a:pos x="15" y="11"/>
                  </a:cxn>
                  <a:cxn ang="0">
                    <a:pos x="10" y="20"/>
                  </a:cxn>
                  <a:cxn ang="0">
                    <a:pos x="6" y="30"/>
                  </a:cxn>
                  <a:cxn ang="0">
                    <a:pos x="0" y="41"/>
                  </a:cxn>
                </a:cxnLst>
                <a:rect l="0" t="0" r="r" b="b"/>
                <a:pathLst>
                  <a:path w="34" h="49">
                    <a:moveTo>
                      <a:pt x="0" y="41"/>
                    </a:moveTo>
                    <a:lnTo>
                      <a:pt x="3" y="43"/>
                    </a:lnTo>
                    <a:lnTo>
                      <a:pt x="6" y="45"/>
                    </a:lnTo>
                    <a:lnTo>
                      <a:pt x="9" y="46"/>
                    </a:lnTo>
                    <a:lnTo>
                      <a:pt x="11" y="49"/>
                    </a:lnTo>
                    <a:lnTo>
                      <a:pt x="18" y="36"/>
                    </a:lnTo>
                    <a:lnTo>
                      <a:pt x="24" y="24"/>
                    </a:lnTo>
                    <a:lnTo>
                      <a:pt x="30" y="13"/>
                    </a:lnTo>
                    <a:lnTo>
                      <a:pt x="34" y="3"/>
                    </a:lnTo>
                    <a:lnTo>
                      <a:pt x="31" y="1"/>
                    </a:lnTo>
                    <a:lnTo>
                      <a:pt x="27" y="1"/>
                    </a:lnTo>
                    <a:lnTo>
                      <a:pt x="24" y="1"/>
                    </a:lnTo>
                    <a:lnTo>
                      <a:pt x="19" y="0"/>
                    </a:lnTo>
                    <a:lnTo>
                      <a:pt x="15" y="11"/>
                    </a:lnTo>
                    <a:lnTo>
                      <a:pt x="10" y="20"/>
                    </a:lnTo>
                    <a:lnTo>
                      <a:pt x="6" y="30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BFDB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4" name="Freeform 16"/>
              <p:cNvSpPr>
                <a:spLocks/>
              </p:cNvSpPr>
              <p:nvPr/>
            </p:nvSpPr>
            <p:spPr bwMode="auto">
              <a:xfrm>
                <a:off x="2102719" y="3992736"/>
                <a:ext cx="20638" cy="34925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3" y="9"/>
                  </a:cxn>
                  <a:cxn ang="0">
                    <a:pos x="9" y="18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2" y="39"/>
                  </a:cxn>
                  <a:cxn ang="0">
                    <a:pos x="3" y="40"/>
                  </a:cxn>
                  <a:cxn ang="0">
                    <a:pos x="6" y="41"/>
                  </a:cxn>
                  <a:cxn ang="0">
                    <a:pos x="7" y="43"/>
                  </a:cxn>
                  <a:cxn ang="0">
                    <a:pos x="13" y="32"/>
                  </a:cxn>
                  <a:cxn ang="0">
                    <a:pos x="17" y="22"/>
                  </a:cxn>
                  <a:cxn ang="0">
                    <a:pos x="22" y="13"/>
                  </a:cxn>
                  <a:cxn ang="0">
                    <a:pos x="26" y="2"/>
                  </a:cxn>
                  <a:cxn ang="0">
                    <a:pos x="24" y="1"/>
                  </a:cxn>
                  <a:cxn ang="0">
                    <a:pos x="22" y="1"/>
                  </a:cxn>
                  <a:cxn ang="0">
                    <a:pos x="19" y="0"/>
                  </a:cxn>
                  <a:cxn ang="0">
                    <a:pos x="17" y="0"/>
                  </a:cxn>
                </a:cxnLst>
                <a:rect l="0" t="0" r="r" b="b"/>
                <a:pathLst>
                  <a:path w="26" h="43">
                    <a:moveTo>
                      <a:pt x="17" y="0"/>
                    </a:moveTo>
                    <a:lnTo>
                      <a:pt x="13" y="9"/>
                    </a:lnTo>
                    <a:lnTo>
                      <a:pt x="9" y="18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2" y="39"/>
                    </a:lnTo>
                    <a:lnTo>
                      <a:pt x="3" y="40"/>
                    </a:lnTo>
                    <a:lnTo>
                      <a:pt x="6" y="41"/>
                    </a:lnTo>
                    <a:lnTo>
                      <a:pt x="7" y="43"/>
                    </a:lnTo>
                    <a:lnTo>
                      <a:pt x="13" y="32"/>
                    </a:lnTo>
                    <a:lnTo>
                      <a:pt x="17" y="22"/>
                    </a:lnTo>
                    <a:lnTo>
                      <a:pt x="22" y="13"/>
                    </a:lnTo>
                    <a:lnTo>
                      <a:pt x="26" y="2"/>
                    </a:lnTo>
                    <a:lnTo>
                      <a:pt x="24" y="1"/>
                    </a:lnTo>
                    <a:lnTo>
                      <a:pt x="22" y="1"/>
                    </a:lnTo>
                    <a:lnTo>
                      <a:pt x="19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5" name="Freeform 17"/>
              <p:cNvSpPr>
                <a:spLocks/>
              </p:cNvSpPr>
              <p:nvPr/>
            </p:nvSpPr>
            <p:spPr bwMode="auto">
              <a:xfrm>
                <a:off x="2043981" y="4022898"/>
                <a:ext cx="63500" cy="73025"/>
              </a:xfrm>
              <a:custGeom>
                <a:avLst/>
                <a:gdLst/>
                <a:ahLst/>
                <a:cxnLst>
                  <a:cxn ang="0">
                    <a:pos x="42" y="70"/>
                  </a:cxn>
                  <a:cxn ang="0">
                    <a:pos x="39" y="72"/>
                  </a:cxn>
                  <a:cxn ang="0">
                    <a:pos x="37" y="76"/>
                  </a:cxn>
                  <a:cxn ang="0">
                    <a:pos x="33" y="79"/>
                  </a:cxn>
                  <a:cxn ang="0">
                    <a:pos x="29" y="83"/>
                  </a:cxn>
                  <a:cxn ang="0">
                    <a:pos x="23" y="85"/>
                  </a:cxn>
                  <a:cxn ang="0">
                    <a:pos x="16" y="87"/>
                  </a:cxn>
                  <a:cxn ang="0">
                    <a:pos x="8" y="89"/>
                  </a:cxn>
                  <a:cxn ang="0">
                    <a:pos x="0" y="89"/>
                  </a:cxn>
                  <a:cxn ang="0">
                    <a:pos x="10" y="91"/>
                  </a:cxn>
                  <a:cxn ang="0">
                    <a:pos x="20" y="92"/>
                  </a:cxn>
                  <a:cxn ang="0">
                    <a:pos x="28" y="90"/>
                  </a:cxn>
                  <a:cxn ang="0">
                    <a:pos x="33" y="87"/>
                  </a:cxn>
                  <a:cxn ang="0">
                    <a:pos x="39" y="85"/>
                  </a:cxn>
                  <a:cxn ang="0">
                    <a:pos x="43" y="83"/>
                  </a:cxn>
                  <a:cxn ang="0">
                    <a:pos x="44" y="80"/>
                  </a:cxn>
                  <a:cxn ang="0">
                    <a:pos x="45" y="79"/>
                  </a:cxn>
                  <a:cxn ang="0">
                    <a:pos x="46" y="78"/>
                  </a:cxn>
                  <a:cxn ang="0">
                    <a:pos x="48" y="74"/>
                  </a:cxn>
                  <a:cxn ang="0">
                    <a:pos x="52" y="67"/>
                  </a:cxn>
                  <a:cxn ang="0">
                    <a:pos x="57" y="57"/>
                  </a:cxn>
                  <a:cxn ang="0">
                    <a:pos x="61" y="46"/>
                  </a:cxn>
                  <a:cxn ang="0">
                    <a:pos x="67" y="33"/>
                  </a:cxn>
                  <a:cxn ang="0">
                    <a:pos x="74" y="19"/>
                  </a:cxn>
                  <a:cxn ang="0">
                    <a:pos x="81" y="5"/>
                  </a:cxn>
                  <a:cxn ang="0">
                    <a:pos x="80" y="3"/>
                  </a:cxn>
                  <a:cxn ang="0">
                    <a:pos x="77" y="2"/>
                  </a:cxn>
                  <a:cxn ang="0">
                    <a:pos x="76" y="1"/>
                  </a:cxn>
                  <a:cxn ang="0">
                    <a:pos x="74" y="0"/>
                  </a:cxn>
                  <a:cxn ang="0">
                    <a:pos x="62" y="24"/>
                  </a:cxn>
                  <a:cxn ang="0">
                    <a:pos x="53" y="46"/>
                  </a:cxn>
                  <a:cxn ang="0">
                    <a:pos x="45" y="62"/>
                  </a:cxn>
                  <a:cxn ang="0">
                    <a:pos x="42" y="70"/>
                  </a:cxn>
                </a:cxnLst>
                <a:rect l="0" t="0" r="r" b="b"/>
                <a:pathLst>
                  <a:path w="81" h="92">
                    <a:moveTo>
                      <a:pt x="42" y="70"/>
                    </a:moveTo>
                    <a:lnTo>
                      <a:pt x="39" y="72"/>
                    </a:lnTo>
                    <a:lnTo>
                      <a:pt x="37" y="76"/>
                    </a:lnTo>
                    <a:lnTo>
                      <a:pt x="33" y="79"/>
                    </a:lnTo>
                    <a:lnTo>
                      <a:pt x="29" y="83"/>
                    </a:lnTo>
                    <a:lnTo>
                      <a:pt x="23" y="85"/>
                    </a:lnTo>
                    <a:lnTo>
                      <a:pt x="16" y="87"/>
                    </a:lnTo>
                    <a:lnTo>
                      <a:pt x="8" y="89"/>
                    </a:lnTo>
                    <a:lnTo>
                      <a:pt x="0" y="89"/>
                    </a:lnTo>
                    <a:lnTo>
                      <a:pt x="10" y="91"/>
                    </a:lnTo>
                    <a:lnTo>
                      <a:pt x="20" y="92"/>
                    </a:lnTo>
                    <a:lnTo>
                      <a:pt x="28" y="90"/>
                    </a:lnTo>
                    <a:lnTo>
                      <a:pt x="33" y="87"/>
                    </a:lnTo>
                    <a:lnTo>
                      <a:pt x="39" y="85"/>
                    </a:lnTo>
                    <a:lnTo>
                      <a:pt x="43" y="83"/>
                    </a:lnTo>
                    <a:lnTo>
                      <a:pt x="44" y="80"/>
                    </a:lnTo>
                    <a:lnTo>
                      <a:pt x="45" y="79"/>
                    </a:lnTo>
                    <a:lnTo>
                      <a:pt x="46" y="78"/>
                    </a:lnTo>
                    <a:lnTo>
                      <a:pt x="48" y="74"/>
                    </a:lnTo>
                    <a:lnTo>
                      <a:pt x="52" y="67"/>
                    </a:lnTo>
                    <a:lnTo>
                      <a:pt x="57" y="57"/>
                    </a:lnTo>
                    <a:lnTo>
                      <a:pt x="61" y="46"/>
                    </a:lnTo>
                    <a:lnTo>
                      <a:pt x="67" y="33"/>
                    </a:lnTo>
                    <a:lnTo>
                      <a:pt x="74" y="19"/>
                    </a:lnTo>
                    <a:lnTo>
                      <a:pt x="81" y="5"/>
                    </a:lnTo>
                    <a:lnTo>
                      <a:pt x="80" y="3"/>
                    </a:lnTo>
                    <a:lnTo>
                      <a:pt x="77" y="2"/>
                    </a:lnTo>
                    <a:lnTo>
                      <a:pt x="76" y="1"/>
                    </a:lnTo>
                    <a:lnTo>
                      <a:pt x="74" y="0"/>
                    </a:lnTo>
                    <a:lnTo>
                      <a:pt x="62" y="24"/>
                    </a:lnTo>
                    <a:lnTo>
                      <a:pt x="53" y="46"/>
                    </a:lnTo>
                    <a:lnTo>
                      <a:pt x="45" y="62"/>
                    </a:lnTo>
                    <a:lnTo>
                      <a:pt x="42" y="70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6" name="Freeform 18"/>
              <p:cNvSpPr>
                <a:spLocks/>
              </p:cNvSpPr>
              <p:nvPr/>
            </p:nvSpPr>
            <p:spPr bwMode="auto">
              <a:xfrm>
                <a:off x="2117006" y="3926061"/>
                <a:ext cx="22225" cy="69850"/>
              </a:xfrm>
              <a:custGeom>
                <a:avLst/>
                <a:gdLst/>
                <a:ahLst/>
                <a:cxnLst>
                  <a:cxn ang="0">
                    <a:pos x="15" y="50"/>
                  </a:cxn>
                  <a:cxn ang="0">
                    <a:pos x="14" y="53"/>
                  </a:cxn>
                  <a:cxn ang="0">
                    <a:pos x="12" y="61"/>
                  </a:cxn>
                  <a:cxn ang="0">
                    <a:pos x="6" y="71"/>
                  </a:cxn>
                  <a:cxn ang="0">
                    <a:pos x="0" y="85"/>
                  </a:cxn>
                  <a:cxn ang="0">
                    <a:pos x="2" y="85"/>
                  </a:cxn>
                  <a:cxn ang="0">
                    <a:pos x="5" y="86"/>
                  </a:cxn>
                  <a:cxn ang="0">
                    <a:pos x="7" y="86"/>
                  </a:cxn>
                  <a:cxn ang="0">
                    <a:pos x="9" y="87"/>
                  </a:cxn>
                  <a:cxn ang="0">
                    <a:pos x="13" y="79"/>
                  </a:cxn>
                  <a:cxn ang="0">
                    <a:pos x="16" y="72"/>
                  </a:cxn>
                  <a:cxn ang="0">
                    <a:pos x="20" y="65"/>
                  </a:cxn>
                  <a:cxn ang="0">
                    <a:pos x="22" y="58"/>
                  </a:cxn>
                  <a:cxn ang="0">
                    <a:pos x="28" y="37"/>
                  </a:cxn>
                  <a:cxn ang="0">
                    <a:pos x="29" y="20"/>
                  </a:cxn>
                  <a:cxn ang="0">
                    <a:pos x="27" y="8"/>
                  </a:cxn>
                  <a:cxn ang="0">
                    <a:pos x="22" y="0"/>
                  </a:cxn>
                  <a:cxn ang="0">
                    <a:pos x="24" y="8"/>
                  </a:cxn>
                  <a:cxn ang="0">
                    <a:pos x="24" y="19"/>
                  </a:cxn>
                  <a:cxn ang="0">
                    <a:pos x="21" y="33"/>
                  </a:cxn>
                  <a:cxn ang="0">
                    <a:pos x="15" y="50"/>
                  </a:cxn>
                </a:cxnLst>
                <a:rect l="0" t="0" r="r" b="b"/>
                <a:pathLst>
                  <a:path w="29" h="87">
                    <a:moveTo>
                      <a:pt x="15" y="50"/>
                    </a:moveTo>
                    <a:lnTo>
                      <a:pt x="14" y="53"/>
                    </a:lnTo>
                    <a:lnTo>
                      <a:pt x="12" y="61"/>
                    </a:lnTo>
                    <a:lnTo>
                      <a:pt x="6" y="71"/>
                    </a:lnTo>
                    <a:lnTo>
                      <a:pt x="0" y="85"/>
                    </a:lnTo>
                    <a:lnTo>
                      <a:pt x="2" y="85"/>
                    </a:lnTo>
                    <a:lnTo>
                      <a:pt x="5" y="86"/>
                    </a:lnTo>
                    <a:lnTo>
                      <a:pt x="7" y="86"/>
                    </a:lnTo>
                    <a:lnTo>
                      <a:pt x="9" y="87"/>
                    </a:lnTo>
                    <a:lnTo>
                      <a:pt x="13" y="79"/>
                    </a:lnTo>
                    <a:lnTo>
                      <a:pt x="16" y="72"/>
                    </a:lnTo>
                    <a:lnTo>
                      <a:pt x="20" y="65"/>
                    </a:lnTo>
                    <a:lnTo>
                      <a:pt x="22" y="58"/>
                    </a:lnTo>
                    <a:lnTo>
                      <a:pt x="28" y="37"/>
                    </a:lnTo>
                    <a:lnTo>
                      <a:pt x="29" y="20"/>
                    </a:lnTo>
                    <a:lnTo>
                      <a:pt x="27" y="8"/>
                    </a:lnTo>
                    <a:lnTo>
                      <a:pt x="22" y="0"/>
                    </a:lnTo>
                    <a:lnTo>
                      <a:pt x="24" y="8"/>
                    </a:lnTo>
                    <a:lnTo>
                      <a:pt x="24" y="19"/>
                    </a:lnTo>
                    <a:lnTo>
                      <a:pt x="21" y="33"/>
                    </a:lnTo>
                    <a:lnTo>
                      <a:pt x="15" y="50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7" name="Freeform 19"/>
              <p:cNvSpPr>
                <a:spLocks/>
              </p:cNvSpPr>
              <p:nvPr/>
            </p:nvSpPr>
            <p:spPr bwMode="auto">
              <a:xfrm>
                <a:off x="1982069" y="2891011"/>
                <a:ext cx="730250" cy="1239838"/>
              </a:xfrm>
              <a:custGeom>
                <a:avLst/>
                <a:gdLst/>
                <a:ahLst/>
                <a:cxnLst>
                  <a:cxn ang="0">
                    <a:pos x="791" y="215"/>
                  </a:cxn>
                  <a:cxn ang="0">
                    <a:pos x="652" y="450"/>
                  </a:cxn>
                  <a:cxn ang="0">
                    <a:pos x="502" y="705"/>
                  </a:cxn>
                  <a:cxn ang="0">
                    <a:pos x="363" y="942"/>
                  </a:cxn>
                  <a:cxn ang="0">
                    <a:pos x="260" y="1121"/>
                  </a:cxn>
                  <a:cxn ang="0">
                    <a:pos x="215" y="1198"/>
                  </a:cxn>
                  <a:cxn ang="0">
                    <a:pos x="193" y="1228"/>
                  </a:cxn>
                  <a:cxn ang="0">
                    <a:pos x="175" y="1244"/>
                  </a:cxn>
                  <a:cxn ang="0">
                    <a:pos x="148" y="1257"/>
                  </a:cxn>
                  <a:cxn ang="0">
                    <a:pos x="94" y="1304"/>
                  </a:cxn>
                  <a:cxn ang="0">
                    <a:pos x="42" y="1387"/>
                  </a:cxn>
                  <a:cxn ang="0">
                    <a:pos x="1" y="1483"/>
                  </a:cxn>
                  <a:cxn ang="0">
                    <a:pos x="10" y="1538"/>
                  </a:cxn>
                  <a:cxn ang="0">
                    <a:pos x="30" y="1551"/>
                  </a:cxn>
                  <a:cxn ang="0">
                    <a:pos x="41" y="1557"/>
                  </a:cxn>
                  <a:cxn ang="0">
                    <a:pos x="58" y="1561"/>
                  </a:cxn>
                  <a:cxn ang="0">
                    <a:pos x="79" y="1561"/>
                  </a:cxn>
                  <a:cxn ang="0">
                    <a:pos x="94" y="1558"/>
                  </a:cxn>
                  <a:cxn ang="0">
                    <a:pos x="125" y="1517"/>
                  </a:cxn>
                  <a:cxn ang="0">
                    <a:pos x="153" y="1470"/>
                  </a:cxn>
                  <a:cxn ang="0">
                    <a:pos x="168" y="1436"/>
                  </a:cxn>
                  <a:cxn ang="0">
                    <a:pos x="159" y="1431"/>
                  </a:cxn>
                  <a:cxn ang="0">
                    <a:pos x="139" y="1472"/>
                  </a:cxn>
                  <a:cxn ang="0">
                    <a:pos x="126" y="1500"/>
                  </a:cxn>
                  <a:cxn ang="0">
                    <a:pos x="122" y="1506"/>
                  </a:cxn>
                  <a:cxn ang="0">
                    <a:pos x="111" y="1513"/>
                  </a:cxn>
                  <a:cxn ang="0">
                    <a:pos x="88" y="1517"/>
                  </a:cxn>
                  <a:cxn ang="0">
                    <a:pos x="67" y="1513"/>
                  </a:cxn>
                  <a:cxn ang="0">
                    <a:pos x="45" y="1503"/>
                  </a:cxn>
                  <a:cxn ang="0">
                    <a:pos x="30" y="1487"/>
                  </a:cxn>
                  <a:cxn ang="0">
                    <a:pos x="38" y="1418"/>
                  </a:cxn>
                  <a:cxn ang="0">
                    <a:pos x="86" y="1336"/>
                  </a:cxn>
                  <a:cxn ang="0">
                    <a:pos x="120" y="1294"/>
                  </a:cxn>
                  <a:cxn ang="0">
                    <a:pos x="138" y="1283"/>
                  </a:cxn>
                  <a:cxn ang="0">
                    <a:pos x="154" y="1281"/>
                  </a:cxn>
                  <a:cxn ang="0">
                    <a:pos x="166" y="1283"/>
                  </a:cxn>
                  <a:cxn ang="0">
                    <a:pos x="175" y="1285"/>
                  </a:cxn>
                  <a:cxn ang="0">
                    <a:pos x="191" y="1303"/>
                  </a:cxn>
                  <a:cxn ang="0">
                    <a:pos x="197" y="1340"/>
                  </a:cxn>
                  <a:cxn ang="0">
                    <a:pos x="185" y="1375"/>
                  </a:cxn>
                  <a:cxn ang="0">
                    <a:pos x="183" y="1391"/>
                  </a:cxn>
                  <a:cxn ang="0">
                    <a:pos x="193" y="1393"/>
                  </a:cxn>
                  <a:cxn ang="0">
                    <a:pos x="204" y="1374"/>
                  </a:cxn>
                  <a:cxn ang="0">
                    <a:pos x="223" y="1298"/>
                  </a:cxn>
                  <a:cxn ang="0">
                    <a:pos x="228" y="1236"/>
                  </a:cxn>
                  <a:cxn ang="0">
                    <a:pos x="278" y="1125"/>
                  </a:cxn>
                  <a:cxn ang="0">
                    <a:pos x="369" y="957"/>
                  </a:cxn>
                  <a:cxn ang="0">
                    <a:pos x="483" y="758"/>
                  </a:cxn>
                  <a:cxn ang="0">
                    <a:pos x="603" y="555"/>
                  </a:cxn>
                  <a:cxn ang="0">
                    <a:pos x="711" y="375"/>
                  </a:cxn>
                </a:cxnLst>
                <a:rect l="0" t="0" r="r" b="b"/>
                <a:pathLst>
                  <a:path w="920" h="1561">
                    <a:moveTo>
                      <a:pt x="920" y="0"/>
                    </a:moveTo>
                    <a:lnTo>
                      <a:pt x="830" y="148"/>
                    </a:lnTo>
                    <a:lnTo>
                      <a:pt x="791" y="215"/>
                    </a:lnTo>
                    <a:lnTo>
                      <a:pt x="747" y="289"/>
                    </a:lnTo>
                    <a:lnTo>
                      <a:pt x="701" y="367"/>
                    </a:lnTo>
                    <a:lnTo>
                      <a:pt x="652" y="450"/>
                    </a:lnTo>
                    <a:lnTo>
                      <a:pt x="603" y="535"/>
                    </a:lnTo>
                    <a:lnTo>
                      <a:pt x="552" y="620"/>
                    </a:lnTo>
                    <a:lnTo>
                      <a:pt x="502" y="705"/>
                    </a:lnTo>
                    <a:lnTo>
                      <a:pt x="454" y="788"/>
                    </a:lnTo>
                    <a:lnTo>
                      <a:pt x="407" y="869"/>
                    </a:lnTo>
                    <a:lnTo>
                      <a:pt x="363" y="942"/>
                    </a:lnTo>
                    <a:lnTo>
                      <a:pt x="324" y="1010"/>
                    </a:lnTo>
                    <a:lnTo>
                      <a:pt x="289" y="1070"/>
                    </a:lnTo>
                    <a:lnTo>
                      <a:pt x="260" y="1121"/>
                    </a:lnTo>
                    <a:lnTo>
                      <a:pt x="237" y="1159"/>
                    </a:lnTo>
                    <a:lnTo>
                      <a:pt x="222" y="1185"/>
                    </a:lnTo>
                    <a:lnTo>
                      <a:pt x="215" y="1198"/>
                    </a:lnTo>
                    <a:lnTo>
                      <a:pt x="208" y="1209"/>
                    </a:lnTo>
                    <a:lnTo>
                      <a:pt x="201" y="1220"/>
                    </a:lnTo>
                    <a:lnTo>
                      <a:pt x="193" y="1228"/>
                    </a:lnTo>
                    <a:lnTo>
                      <a:pt x="186" y="1235"/>
                    </a:lnTo>
                    <a:lnTo>
                      <a:pt x="180" y="1241"/>
                    </a:lnTo>
                    <a:lnTo>
                      <a:pt x="175" y="1244"/>
                    </a:lnTo>
                    <a:lnTo>
                      <a:pt x="171" y="1246"/>
                    </a:lnTo>
                    <a:lnTo>
                      <a:pt x="170" y="1247"/>
                    </a:lnTo>
                    <a:lnTo>
                      <a:pt x="148" y="1257"/>
                    </a:lnTo>
                    <a:lnTo>
                      <a:pt x="129" y="1268"/>
                    </a:lnTo>
                    <a:lnTo>
                      <a:pt x="111" y="1284"/>
                    </a:lnTo>
                    <a:lnTo>
                      <a:pt x="94" y="1304"/>
                    </a:lnTo>
                    <a:lnTo>
                      <a:pt x="78" y="1327"/>
                    </a:lnTo>
                    <a:lnTo>
                      <a:pt x="61" y="1355"/>
                    </a:lnTo>
                    <a:lnTo>
                      <a:pt x="42" y="1387"/>
                    </a:lnTo>
                    <a:lnTo>
                      <a:pt x="23" y="1422"/>
                    </a:lnTo>
                    <a:lnTo>
                      <a:pt x="8" y="1455"/>
                    </a:lnTo>
                    <a:lnTo>
                      <a:pt x="1" y="1483"/>
                    </a:lnTo>
                    <a:lnTo>
                      <a:pt x="0" y="1509"/>
                    </a:lnTo>
                    <a:lnTo>
                      <a:pt x="3" y="1531"/>
                    </a:lnTo>
                    <a:lnTo>
                      <a:pt x="10" y="1538"/>
                    </a:lnTo>
                    <a:lnTo>
                      <a:pt x="17" y="1543"/>
                    </a:lnTo>
                    <a:lnTo>
                      <a:pt x="23" y="1548"/>
                    </a:lnTo>
                    <a:lnTo>
                      <a:pt x="30" y="1551"/>
                    </a:lnTo>
                    <a:lnTo>
                      <a:pt x="34" y="1554"/>
                    </a:lnTo>
                    <a:lnTo>
                      <a:pt x="39" y="1556"/>
                    </a:lnTo>
                    <a:lnTo>
                      <a:pt x="41" y="1557"/>
                    </a:lnTo>
                    <a:lnTo>
                      <a:pt x="42" y="1557"/>
                    </a:lnTo>
                    <a:lnTo>
                      <a:pt x="52" y="1559"/>
                    </a:lnTo>
                    <a:lnTo>
                      <a:pt x="58" y="1561"/>
                    </a:lnTo>
                    <a:lnTo>
                      <a:pt x="67" y="1561"/>
                    </a:lnTo>
                    <a:lnTo>
                      <a:pt x="73" y="1561"/>
                    </a:lnTo>
                    <a:lnTo>
                      <a:pt x="79" y="1561"/>
                    </a:lnTo>
                    <a:lnTo>
                      <a:pt x="85" y="1561"/>
                    </a:lnTo>
                    <a:lnTo>
                      <a:pt x="90" y="1559"/>
                    </a:lnTo>
                    <a:lnTo>
                      <a:pt x="94" y="1558"/>
                    </a:lnTo>
                    <a:lnTo>
                      <a:pt x="105" y="1546"/>
                    </a:lnTo>
                    <a:lnTo>
                      <a:pt x="115" y="1532"/>
                    </a:lnTo>
                    <a:lnTo>
                      <a:pt x="125" y="1517"/>
                    </a:lnTo>
                    <a:lnTo>
                      <a:pt x="135" y="1502"/>
                    </a:lnTo>
                    <a:lnTo>
                      <a:pt x="145" y="1486"/>
                    </a:lnTo>
                    <a:lnTo>
                      <a:pt x="153" y="1470"/>
                    </a:lnTo>
                    <a:lnTo>
                      <a:pt x="162" y="1454"/>
                    </a:lnTo>
                    <a:lnTo>
                      <a:pt x="170" y="1439"/>
                    </a:lnTo>
                    <a:lnTo>
                      <a:pt x="168" y="1436"/>
                    </a:lnTo>
                    <a:lnTo>
                      <a:pt x="165" y="1435"/>
                    </a:lnTo>
                    <a:lnTo>
                      <a:pt x="162" y="1433"/>
                    </a:lnTo>
                    <a:lnTo>
                      <a:pt x="159" y="1431"/>
                    </a:lnTo>
                    <a:lnTo>
                      <a:pt x="152" y="1445"/>
                    </a:lnTo>
                    <a:lnTo>
                      <a:pt x="145" y="1459"/>
                    </a:lnTo>
                    <a:lnTo>
                      <a:pt x="139" y="1472"/>
                    </a:lnTo>
                    <a:lnTo>
                      <a:pt x="135" y="1483"/>
                    </a:lnTo>
                    <a:lnTo>
                      <a:pt x="130" y="1493"/>
                    </a:lnTo>
                    <a:lnTo>
                      <a:pt x="126" y="1500"/>
                    </a:lnTo>
                    <a:lnTo>
                      <a:pt x="124" y="1504"/>
                    </a:lnTo>
                    <a:lnTo>
                      <a:pt x="123" y="1505"/>
                    </a:lnTo>
                    <a:lnTo>
                      <a:pt x="122" y="1506"/>
                    </a:lnTo>
                    <a:lnTo>
                      <a:pt x="121" y="1509"/>
                    </a:lnTo>
                    <a:lnTo>
                      <a:pt x="117" y="1511"/>
                    </a:lnTo>
                    <a:lnTo>
                      <a:pt x="111" y="1513"/>
                    </a:lnTo>
                    <a:lnTo>
                      <a:pt x="106" y="1516"/>
                    </a:lnTo>
                    <a:lnTo>
                      <a:pt x="98" y="1518"/>
                    </a:lnTo>
                    <a:lnTo>
                      <a:pt x="88" y="1517"/>
                    </a:lnTo>
                    <a:lnTo>
                      <a:pt x="78" y="1515"/>
                    </a:lnTo>
                    <a:lnTo>
                      <a:pt x="72" y="1515"/>
                    </a:lnTo>
                    <a:lnTo>
                      <a:pt x="67" y="1513"/>
                    </a:lnTo>
                    <a:lnTo>
                      <a:pt x="61" y="1511"/>
                    </a:lnTo>
                    <a:lnTo>
                      <a:pt x="54" y="1509"/>
                    </a:lnTo>
                    <a:lnTo>
                      <a:pt x="45" y="1503"/>
                    </a:lnTo>
                    <a:lnTo>
                      <a:pt x="38" y="1497"/>
                    </a:lnTo>
                    <a:lnTo>
                      <a:pt x="33" y="1493"/>
                    </a:lnTo>
                    <a:lnTo>
                      <a:pt x="30" y="1487"/>
                    </a:lnTo>
                    <a:lnTo>
                      <a:pt x="24" y="1468"/>
                    </a:lnTo>
                    <a:lnTo>
                      <a:pt x="27" y="1444"/>
                    </a:lnTo>
                    <a:lnTo>
                      <a:pt x="38" y="1418"/>
                    </a:lnTo>
                    <a:lnTo>
                      <a:pt x="52" y="1389"/>
                    </a:lnTo>
                    <a:lnTo>
                      <a:pt x="69" y="1361"/>
                    </a:lnTo>
                    <a:lnTo>
                      <a:pt x="86" y="1336"/>
                    </a:lnTo>
                    <a:lnTo>
                      <a:pt x="102" y="1315"/>
                    </a:lnTo>
                    <a:lnTo>
                      <a:pt x="114" y="1300"/>
                    </a:lnTo>
                    <a:lnTo>
                      <a:pt x="120" y="1294"/>
                    </a:lnTo>
                    <a:lnTo>
                      <a:pt x="125" y="1289"/>
                    </a:lnTo>
                    <a:lnTo>
                      <a:pt x="131" y="1285"/>
                    </a:lnTo>
                    <a:lnTo>
                      <a:pt x="138" y="1283"/>
                    </a:lnTo>
                    <a:lnTo>
                      <a:pt x="144" y="1282"/>
                    </a:lnTo>
                    <a:lnTo>
                      <a:pt x="150" y="1281"/>
                    </a:lnTo>
                    <a:lnTo>
                      <a:pt x="154" y="1281"/>
                    </a:lnTo>
                    <a:lnTo>
                      <a:pt x="159" y="1282"/>
                    </a:lnTo>
                    <a:lnTo>
                      <a:pt x="162" y="1282"/>
                    </a:lnTo>
                    <a:lnTo>
                      <a:pt x="166" y="1283"/>
                    </a:lnTo>
                    <a:lnTo>
                      <a:pt x="169" y="1283"/>
                    </a:lnTo>
                    <a:lnTo>
                      <a:pt x="173" y="1284"/>
                    </a:lnTo>
                    <a:lnTo>
                      <a:pt x="175" y="1285"/>
                    </a:lnTo>
                    <a:lnTo>
                      <a:pt x="180" y="1288"/>
                    </a:lnTo>
                    <a:lnTo>
                      <a:pt x="185" y="1294"/>
                    </a:lnTo>
                    <a:lnTo>
                      <a:pt x="191" y="1303"/>
                    </a:lnTo>
                    <a:lnTo>
                      <a:pt x="196" y="1311"/>
                    </a:lnTo>
                    <a:lnTo>
                      <a:pt x="198" y="1323"/>
                    </a:lnTo>
                    <a:lnTo>
                      <a:pt x="197" y="1340"/>
                    </a:lnTo>
                    <a:lnTo>
                      <a:pt x="191" y="1361"/>
                    </a:lnTo>
                    <a:lnTo>
                      <a:pt x="189" y="1368"/>
                    </a:lnTo>
                    <a:lnTo>
                      <a:pt x="185" y="1375"/>
                    </a:lnTo>
                    <a:lnTo>
                      <a:pt x="182" y="1382"/>
                    </a:lnTo>
                    <a:lnTo>
                      <a:pt x="178" y="1390"/>
                    </a:lnTo>
                    <a:lnTo>
                      <a:pt x="183" y="1391"/>
                    </a:lnTo>
                    <a:lnTo>
                      <a:pt x="186" y="1391"/>
                    </a:lnTo>
                    <a:lnTo>
                      <a:pt x="190" y="1391"/>
                    </a:lnTo>
                    <a:lnTo>
                      <a:pt x="193" y="1393"/>
                    </a:lnTo>
                    <a:lnTo>
                      <a:pt x="198" y="1386"/>
                    </a:lnTo>
                    <a:lnTo>
                      <a:pt x="201" y="1379"/>
                    </a:lnTo>
                    <a:lnTo>
                      <a:pt x="204" y="1374"/>
                    </a:lnTo>
                    <a:lnTo>
                      <a:pt x="206" y="1369"/>
                    </a:lnTo>
                    <a:lnTo>
                      <a:pt x="218" y="1335"/>
                    </a:lnTo>
                    <a:lnTo>
                      <a:pt x="223" y="1298"/>
                    </a:lnTo>
                    <a:lnTo>
                      <a:pt x="223" y="1267"/>
                    </a:lnTo>
                    <a:lnTo>
                      <a:pt x="223" y="1254"/>
                    </a:lnTo>
                    <a:lnTo>
                      <a:pt x="228" y="1236"/>
                    </a:lnTo>
                    <a:lnTo>
                      <a:pt x="239" y="1207"/>
                    </a:lnTo>
                    <a:lnTo>
                      <a:pt x="256" y="1170"/>
                    </a:lnTo>
                    <a:lnTo>
                      <a:pt x="278" y="1125"/>
                    </a:lnTo>
                    <a:lnTo>
                      <a:pt x="305" y="1075"/>
                    </a:lnTo>
                    <a:lnTo>
                      <a:pt x="335" y="1018"/>
                    </a:lnTo>
                    <a:lnTo>
                      <a:pt x="369" y="957"/>
                    </a:lnTo>
                    <a:lnTo>
                      <a:pt x="406" y="893"/>
                    </a:lnTo>
                    <a:lnTo>
                      <a:pt x="444" y="826"/>
                    </a:lnTo>
                    <a:lnTo>
                      <a:pt x="483" y="758"/>
                    </a:lnTo>
                    <a:lnTo>
                      <a:pt x="523" y="689"/>
                    </a:lnTo>
                    <a:lnTo>
                      <a:pt x="564" y="621"/>
                    </a:lnTo>
                    <a:lnTo>
                      <a:pt x="603" y="555"/>
                    </a:lnTo>
                    <a:lnTo>
                      <a:pt x="642" y="491"/>
                    </a:lnTo>
                    <a:lnTo>
                      <a:pt x="678" y="430"/>
                    </a:lnTo>
                    <a:lnTo>
                      <a:pt x="711" y="375"/>
                    </a:lnTo>
                    <a:lnTo>
                      <a:pt x="920" y="0"/>
                    </a:lnTo>
                    <a:close/>
                  </a:path>
                </a:pathLst>
              </a:custGeom>
              <a:solidFill>
                <a:srgbClr val="BFDB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8" name="Freeform 20"/>
              <p:cNvSpPr>
                <a:spLocks/>
              </p:cNvSpPr>
              <p:nvPr/>
            </p:nvSpPr>
            <p:spPr bwMode="auto">
              <a:xfrm>
                <a:off x="2001119" y="3908598"/>
                <a:ext cx="106363" cy="163513"/>
              </a:xfrm>
              <a:custGeom>
                <a:avLst/>
                <a:gdLst/>
                <a:ahLst/>
                <a:cxnLst>
                  <a:cxn ang="0">
                    <a:pos x="90" y="19"/>
                  </a:cxn>
                  <a:cxn ang="0">
                    <a:pos x="78" y="34"/>
                  </a:cxn>
                  <a:cxn ang="0">
                    <a:pos x="62" y="55"/>
                  </a:cxn>
                  <a:cxn ang="0">
                    <a:pos x="45" y="80"/>
                  </a:cxn>
                  <a:cxn ang="0">
                    <a:pos x="28" y="108"/>
                  </a:cxn>
                  <a:cxn ang="0">
                    <a:pos x="14" y="137"/>
                  </a:cxn>
                  <a:cxn ang="0">
                    <a:pos x="3" y="163"/>
                  </a:cxn>
                  <a:cxn ang="0">
                    <a:pos x="0" y="187"/>
                  </a:cxn>
                  <a:cxn ang="0">
                    <a:pos x="6" y="206"/>
                  </a:cxn>
                  <a:cxn ang="0">
                    <a:pos x="3" y="198"/>
                  </a:cxn>
                  <a:cxn ang="0">
                    <a:pos x="2" y="190"/>
                  </a:cxn>
                  <a:cxn ang="0">
                    <a:pos x="3" y="181"/>
                  </a:cxn>
                  <a:cxn ang="0">
                    <a:pos x="6" y="171"/>
                  </a:cxn>
                  <a:cxn ang="0">
                    <a:pos x="10" y="161"/>
                  </a:cxn>
                  <a:cxn ang="0">
                    <a:pos x="18" y="144"/>
                  </a:cxn>
                  <a:cxn ang="0">
                    <a:pos x="30" y="122"/>
                  </a:cxn>
                  <a:cxn ang="0">
                    <a:pos x="44" y="99"/>
                  </a:cxn>
                  <a:cxn ang="0">
                    <a:pos x="58" y="76"/>
                  </a:cxn>
                  <a:cxn ang="0">
                    <a:pos x="70" y="55"/>
                  </a:cxn>
                  <a:cxn ang="0">
                    <a:pos x="82" y="38"/>
                  </a:cxn>
                  <a:cxn ang="0">
                    <a:pos x="91" y="29"/>
                  </a:cxn>
                  <a:cxn ang="0">
                    <a:pos x="96" y="24"/>
                  </a:cxn>
                  <a:cxn ang="0">
                    <a:pos x="100" y="19"/>
                  </a:cxn>
                  <a:cxn ang="0">
                    <a:pos x="105" y="15"/>
                  </a:cxn>
                  <a:cxn ang="0">
                    <a:pos x="109" y="10"/>
                  </a:cxn>
                  <a:cxn ang="0">
                    <a:pos x="115" y="7"/>
                  </a:cxn>
                  <a:cxn ang="0">
                    <a:pos x="121" y="3"/>
                  </a:cxn>
                  <a:cxn ang="0">
                    <a:pos x="127" y="2"/>
                  </a:cxn>
                  <a:cxn ang="0">
                    <a:pos x="135" y="1"/>
                  </a:cxn>
                  <a:cxn ang="0">
                    <a:pos x="130" y="0"/>
                  </a:cxn>
                  <a:cxn ang="0">
                    <a:pos x="126" y="0"/>
                  </a:cxn>
                  <a:cxn ang="0">
                    <a:pos x="120" y="1"/>
                  </a:cxn>
                  <a:cxn ang="0">
                    <a:pos x="114" y="2"/>
                  </a:cxn>
                  <a:cxn ang="0">
                    <a:pos x="107" y="4"/>
                  </a:cxn>
                  <a:cxn ang="0">
                    <a:pos x="101" y="8"/>
                  </a:cxn>
                  <a:cxn ang="0">
                    <a:pos x="96" y="13"/>
                  </a:cxn>
                  <a:cxn ang="0">
                    <a:pos x="90" y="19"/>
                  </a:cxn>
                </a:cxnLst>
                <a:rect l="0" t="0" r="r" b="b"/>
                <a:pathLst>
                  <a:path w="135" h="206">
                    <a:moveTo>
                      <a:pt x="90" y="19"/>
                    </a:moveTo>
                    <a:lnTo>
                      <a:pt x="78" y="34"/>
                    </a:lnTo>
                    <a:lnTo>
                      <a:pt x="62" y="55"/>
                    </a:lnTo>
                    <a:lnTo>
                      <a:pt x="45" y="80"/>
                    </a:lnTo>
                    <a:lnTo>
                      <a:pt x="28" y="108"/>
                    </a:lnTo>
                    <a:lnTo>
                      <a:pt x="14" y="137"/>
                    </a:lnTo>
                    <a:lnTo>
                      <a:pt x="3" y="163"/>
                    </a:lnTo>
                    <a:lnTo>
                      <a:pt x="0" y="187"/>
                    </a:lnTo>
                    <a:lnTo>
                      <a:pt x="6" y="206"/>
                    </a:lnTo>
                    <a:lnTo>
                      <a:pt x="3" y="198"/>
                    </a:lnTo>
                    <a:lnTo>
                      <a:pt x="2" y="190"/>
                    </a:lnTo>
                    <a:lnTo>
                      <a:pt x="3" y="181"/>
                    </a:lnTo>
                    <a:lnTo>
                      <a:pt x="6" y="171"/>
                    </a:lnTo>
                    <a:lnTo>
                      <a:pt x="10" y="161"/>
                    </a:lnTo>
                    <a:lnTo>
                      <a:pt x="18" y="144"/>
                    </a:lnTo>
                    <a:lnTo>
                      <a:pt x="30" y="122"/>
                    </a:lnTo>
                    <a:lnTo>
                      <a:pt x="44" y="99"/>
                    </a:lnTo>
                    <a:lnTo>
                      <a:pt x="58" y="76"/>
                    </a:lnTo>
                    <a:lnTo>
                      <a:pt x="70" y="55"/>
                    </a:lnTo>
                    <a:lnTo>
                      <a:pt x="82" y="38"/>
                    </a:lnTo>
                    <a:lnTo>
                      <a:pt x="91" y="29"/>
                    </a:lnTo>
                    <a:lnTo>
                      <a:pt x="96" y="24"/>
                    </a:lnTo>
                    <a:lnTo>
                      <a:pt x="100" y="19"/>
                    </a:lnTo>
                    <a:lnTo>
                      <a:pt x="105" y="15"/>
                    </a:lnTo>
                    <a:lnTo>
                      <a:pt x="109" y="10"/>
                    </a:lnTo>
                    <a:lnTo>
                      <a:pt x="115" y="7"/>
                    </a:lnTo>
                    <a:lnTo>
                      <a:pt x="121" y="3"/>
                    </a:lnTo>
                    <a:lnTo>
                      <a:pt x="127" y="2"/>
                    </a:lnTo>
                    <a:lnTo>
                      <a:pt x="135" y="1"/>
                    </a:lnTo>
                    <a:lnTo>
                      <a:pt x="130" y="0"/>
                    </a:lnTo>
                    <a:lnTo>
                      <a:pt x="126" y="0"/>
                    </a:lnTo>
                    <a:lnTo>
                      <a:pt x="120" y="1"/>
                    </a:lnTo>
                    <a:lnTo>
                      <a:pt x="114" y="2"/>
                    </a:lnTo>
                    <a:lnTo>
                      <a:pt x="107" y="4"/>
                    </a:lnTo>
                    <a:lnTo>
                      <a:pt x="101" y="8"/>
                    </a:lnTo>
                    <a:lnTo>
                      <a:pt x="96" y="13"/>
                    </a:lnTo>
                    <a:lnTo>
                      <a:pt x="90" y="19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9" name="Freeform 32"/>
              <p:cNvSpPr>
                <a:spLocks/>
              </p:cNvSpPr>
              <p:nvPr/>
            </p:nvSpPr>
            <p:spPr bwMode="auto">
              <a:xfrm>
                <a:off x="1653456" y="4589636"/>
                <a:ext cx="3175" cy="1588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2" y="0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  <p:grpSp>
          <p:nvGrpSpPr>
            <p:cNvPr id="5" name="Group 49"/>
            <p:cNvGrpSpPr/>
            <p:nvPr/>
          </p:nvGrpSpPr>
          <p:grpSpPr>
            <a:xfrm rot="3991733">
              <a:off x="1132170" y="851599"/>
              <a:ext cx="1458913" cy="1935163"/>
              <a:chOff x="1475656" y="2717973"/>
              <a:chExt cx="1458913" cy="1935163"/>
            </a:xfrm>
          </p:grpSpPr>
          <p:sp>
            <p:nvSpPr>
              <p:cNvPr id="51" name="AutoShape 5"/>
              <p:cNvSpPr>
                <a:spLocks noChangeAspect="1" noChangeArrowheads="1" noTextEdit="1"/>
              </p:cNvSpPr>
              <p:nvPr/>
            </p:nvSpPr>
            <p:spPr bwMode="auto">
              <a:xfrm>
                <a:off x="1475656" y="2717973"/>
                <a:ext cx="1458913" cy="1935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2" name="Freeform 9"/>
              <p:cNvSpPr>
                <a:spLocks/>
              </p:cNvSpPr>
              <p:nvPr/>
            </p:nvSpPr>
            <p:spPr bwMode="auto">
              <a:xfrm>
                <a:off x="1955081" y="2717973"/>
                <a:ext cx="858838" cy="1427163"/>
              </a:xfrm>
              <a:custGeom>
                <a:avLst/>
                <a:gdLst/>
                <a:ahLst/>
                <a:cxnLst>
                  <a:cxn ang="0">
                    <a:pos x="228" y="1369"/>
                  </a:cxn>
                  <a:cxn ang="0">
                    <a:pos x="200" y="1407"/>
                  </a:cxn>
                  <a:cxn ang="0">
                    <a:pos x="143" y="1448"/>
                  </a:cxn>
                  <a:cxn ang="0">
                    <a:pos x="93" y="1498"/>
                  </a:cxn>
                  <a:cxn ang="0">
                    <a:pos x="48" y="1574"/>
                  </a:cxn>
                  <a:cxn ang="0">
                    <a:pos x="31" y="1624"/>
                  </a:cxn>
                  <a:cxn ang="0">
                    <a:pos x="55" y="1639"/>
                  </a:cxn>
                  <a:cxn ang="0">
                    <a:pos x="81" y="1656"/>
                  </a:cxn>
                  <a:cxn ang="0">
                    <a:pos x="102" y="1630"/>
                  </a:cxn>
                  <a:cxn ang="0">
                    <a:pos x="132" y="1582"/>
                  </a:cxn>
                  <a:cxn ang="0">
                    <a:pos x="156" y="1549"/>
                  </a:cxn>
                  <a:cxn ang="0">
                    <a:pos x="163" y="1537"/>
                  </a:cxn>
                  <a:cxn ang="0">
                    <a:pos x="181" y="1523"/>
                  </a:cxn>
                  <a:cxn ang="0">
                    <a:pos x="205" y="1526"/>
                  </a:cxn>
                  <a:cxn ang="0">
                    <a:pos x="202" y="1584"/>
                  </a:cxn>
                  <a:cxn ang="0">
                    <a:pos x="186" y="1616"/>
                  </a:cxn>
                  <a:cxn ang="0">
                    <a:pos x="156" y="1671"/>
                  </a:cxn>
                  <a:cxn ang="0">
                    <a:pos x="143" y="1694"/>
                  </a:cxn>
                  <a:cxn ang="0">
                    <a:pos x="132" y="1711"/>
                  </a:cxn>
                  <a:cxn ang="0">
                    <a:pos x="107" y="1717"/>
                  </a:cxn>
                  <a:cxn ang="0">
                    <a:pos x="73" y="1692"/>
                  </a:cxn>
                  <a:cxn ang="0">
                    <a:pos x="75" y="1664"/>
                  </a:cxn>
                  <a:cxn ang="0">
                    <a:pos x="75" y="1663"/>
                  </a:cxn>
                  <a:cxn ang="0">
                    <a:pos x="59" y="1663"/>
                  </a:cxn>
                  <a:cxn ang="0">
                    <a:pos x="37" y="1661"/>
                  </a:cxn>
                  <a:cxn ang="0">
                    <a:pos x="17" y="1661"/>
                  </a:cxn>
                  <a:cxn ang="0">
                    <a:pos x="9" y="1661"/>
                  </a:cxn>
                  <a:cxn ang="0">
                    <a:pos x="2" y="1689"/>
                  </a:cxn>
                  <a:cxn ang="0">
                    <a:pos x="9" y="1746"/>
                  </a:cxn>
                  <a:cxn ang="0">
                    <a:pos x="69" y="1793"/>
                  </a:cxn>
                  <a:cxn ang="0">
                    <a:pos x="140" y="1792"/>
                  </a:cxn>
                  <a:cxn ang="0">
                    <a:pos x="182" y="1769"/>
                  </a:cxn>
                  <a:cxn ang="0">
                    <a:pos x="204" y="1732"/>
                  </a:cxn>
                  <a:cxn ang="0">
                    <a:pos x="259" y="1630"/>
                  </a:cxn>
                  <a:cxn ang="0">
                    <a:pos x="293" y="1527"/>
                  </a:cxn>
                  <a:cxn ang="0">
                    <a:pos x="301" y="1465"/>
                  </a:cxn>
                  <a:cxn ang="0">
                    <a:pos x="318" y="1424"/>
                  </a:cxn>
                  <a:cxn ang="0">
                    <a:pos x="331" y="1401"/>
                  </a:cxn>
                  <a:cxn ang="0">
                    <a:pos x="362" y="1341"/>
                  </a:cxn>
                  <a:cxn ang="0">
                    <a:pos x="424" y="1227"/>
                  </a:cxn>
                  <a:cxn ang="0">
                    <a:pos x="506" y="1072"/>
                  </a:cxn>
                  <a:cxn ang="0">
                    <a:pos x="604" y="891"/>
                  </a:cxn>
                  <a:cxn ang="0">
                    <a:pos x="709" y="696"/>
                  </a:cxn>
                  <a:cxn ang="0">
                    <a:pos x="813" y="502"/>
                  </a:cxn>
                  <a:cxn ang="0">
                    <a:pos x="910" y="322"/>
                  </a:cxn>
                  <a:cxn ang="0">
                    <a:pos x="992" y="170"/>
                  </a:cxn>
                  <a:cxn ang="0">
                    <a:pos x="1051" y="60"/>
                  </a:cxn>
                  <a:cxn ang="0">
                    <a:pos x="1080" y="3"/>
                  </a:cxn>
                </a:cxnLst>
                <a:rect l="0" t="0" r="r" b="b"/>
                <a:pathLst>
                  <a:path w="1083" h="1798">
                    <a:moveTo>
                      <a:pt x="234" y="1358"/>
                    </a:moveTo>
                    <a:lnTo>
                      <a:pt x="233" y="1361"/>
                    </a:lnTo>
                    <a:lnTo>
                      <a:pt x="228" y="1369"/>
                    </a:lnTo>
                    <a:lnTo>
                      <a:pt x="221" y="1379"/>
                    </a:lnTo>
                    <a:lnTo>
                      <a:pt x="212" y="1392"/>
                    </a:lnTo>
                    <a:lnTo>
                      <a:pt x="200" y="1407"/>
                    </a:lnTo>
                    <a:lnTo>
                      <a:pt x="183" y="1422"/>
                    </a:lnTo>
                    <a:lnTo>
                      <a:pt x="165" y="1435"/>
                    </a:lnTo>
                    <a:lnTo>
                      <a:pt x="143" y="1448"/>
                    </a:lnTo>
                    <a:lnTo>
                      <a:pt x="127" y="1460"/>
                    </a:lnTo>
                    <a:lnTo>
                      <a:pt x="110" y="1477"/>
                    </a:lnTo>
                    <a:lnTo>
                      <a:pt x="93" y="1498"/>
                    </a:lnTo>
                    <a:lnTo>
                      <a:pt x="77" y="1522"/>
                    </a:lnTo>
                    <a:lnTo>
                      <a:pt x="62" y="1548"/>
                    </a:lnTo>
                    <a:lnTo>
                      <a:pt x="48" y="1574"/>
                    </a:lnTo>
                    <a:lnTo>
                      <a:pt x="36" y="1599"/>
                    </a:lnTo>
                    <a:lnTo>
                      <a:pt x="25" y="1621"/>
                    </a:lnTo>
                    <a:lnTo>
                      <a:pt x="31" y="1624"/>
                    </a:lnTo>
                    <a:lnTo>
                      <a:pt x="38" y="1628"/>
                    </a:lnTo>
                    <a:lnTo>
                      <a:pt x="46" y="1633"/>
                    </a:lnTo>
                    <a:lnTo>
                      <a:pt x="55" y="1639"/>
                    </a:lnTo>
                    <a:lnTo>
                      <a:pt x="65" y="1645"/>
                    </a:lnTo>
                    <a:lnTo>
                      <a:pt x="73" y="1651"/>
                    </a:lnTo>
                    <a:lnTo>
                      <a:pt x="81" y="1656"/>
                    </a:lnTo>
                    <a:lnTo>
                      <a:pt x="87" y="1660"/>
                    </a:lnTo>
                    <a:lnTo>
                      <a:pt x="93" y="1646"/>
                    </a:lnTo>
                    <a:lnTo>
                      <a:pt x="102" y="1630"/>
                    </a:lnTo>
                    <a:lnTo>
                      <a:pt x="112" y="1614"/>
                    </a:lnTo>
                    <a:lnTo>
                      <a:pt x="121" y="1597"/>
                    </a:lnTo>
                    <a:lnTo>
                      <a:pt x="132" y="1582"/>
                    </a:lnTo>
                    <a:lnTo>
                      <a:pt x="141" y="1568"/>
                    </a:lnTo>
                    <a:lnTo>
                      <a:pt x="149" y="1556"/>
                    </a:lnTo>
                    <a:lnTo>
                      <a:pt x="156" y="1549"/>
                    </a:lnTo>
                    <a:lnTo>
                      <a:pt x="157" y="1547"/>
                    </a:lnTo>
                    <a:lnTo>
                      <a:pt x="159" y="1542"/>
                    </a:lnTo>
                    <a:lnTo>
                      <a:pt x="163" y="1537"/>
                    </a:lnTo>
                    <a:lnTo>
                      <a:pt x="167" y="1531"/>
                    </a:lnTo>
                    <a:lnTo>
                      <a:pt x="174" y="1526"/>
                    </a:lnTo>
                    <a:lnTo>
                      <a:pt x="181" y="1523"/>
                    </a:lnTo>
                    <a:lnTo>
                      <a:pt x="190" y="1522"/>
                    </a:lnTo>
                    <a:lnTo>
                      <a:pt x="202" y="1524"/>
                    </a:lnTo>
                    <a:lnTo>
                      <a:pt x="205" y="1526"/>
                    </a:lnTo>
                    <a:lnTo>
                      <a:pt x="211" y="1533"/>
                    </a:lnTo>
                    <a:lnTo>
                      <a:pt x="211" y="1552"/>
                    </a:lnTo>
                    <a:lnTo>
                      <a:pt x="202" y="1584"/>
                    </a:lnTo>
                    <a:lnTo>
                      <a:pt x="200" y="1588"/>
                    </a:lnTo>
                    <a:lnTo>
                      <a:pt x="194" y="1600"/>
                    </a:lnTo>
                    <a:lnTo>
                      <a:pt x="186" y="1616"/>
                    </a:lnTo>
                    <a:lnTo>
                      <a:pt x="175" y="1635"/>
                    </a:lnTo>
                    <a:lnTo>
                      <a:pt x="165" y="1654"/>
                    </a:lnTo>
                    <a:lnTo>
                      <a:pt x="156" y="1671"/>
                    </a:lnTo>
                    <a:lnTo>
                      <a:pt x="149" y="1684"/>
                    </a:lnTo>
                    <a:lnTo>
                      <a:pt x="145" y="1691"/>
                    </a:lnTo>
                    <a:lnTo>
                      <a:pt x="143" y="1694"/>
                    </a:lnTo>
                    <a:lnTo>
                      <a:pt x="141" y="1700"/>
                    </a:lnTo>
                    <a:lnTo>
                      <a:pt x="137" y="1706"/>
                    </a:lnTo>
                    <a:lnTo>
                      <a:pt x="132" y="1711"/>
                    </a:lnTo>
                    <a:lnTo>
                      <a:pt x="126" y="1715"/>
                    </a:lnTo>
                    <a:lnTo>
                      <a:pt x="118" y="1717"/>
                    </a:lnTo>
                    <a:lnTo>
                      <a:pt x="107" y="1717"/>
                    </a:lnTo>
                    <a:lnTo>
                      <a:pt x="96" y="1713"/>
                    </a:lnTo>
                    <a:lnTo>
                      <a:pt x="81" y="1704"/>
                    </a:lnTo>
                    <a:lnTo>
                      <a:pt x="73" y="1692"/>
                    </a:lnTo>
                    <a:lnTo>
                      <a:pt x="72" y="1681"/>
                    </a:lnTo>
                    <a:lnTo>
                      <a:pt x="74" y="1666"/>
                    </a:lnTo>
                    <a:lnTo>
                      <a:pt x="75" y="1664"/>
                    </a:lnTo>
                    <a:lnTo>
                      <a:pt x="75" y="1664"/>
                    </a:lnTo>
                    <a:lnTo>
                      <a:pt x="75" y="1663"/>
                    </a:lnTo>
                    <a:lnTo>
                      <a:pt x="75" y="1663"/>
                    </a:lnTo>
                    <a:lnTo>
                      <a:pt x="70" y="1663"/>
                    </a:lnTo>
                    <a:lnTo>
                      <a:pt x="65" y="1663"/>
                    </a:lnTo>
                    <a:lnTo>
                      <a:pt x="59" y="1663"/>
                    </a:lnTo>
                    <a:lnTo>
                      <a:pt x="53" y="1662"/>
                    </a:lnTo>
                    <a:lnTo>
                      <a:pt x="45" y="1662"/>
                    </a:lnTo>
                    <a:lnTo>
                      <a:pt x="37" y="1661"/>
                    </a:lnTo>
                    <a:lnTo>
                      <a:pt x="29" y="1661"/>
                    </a:lnTo>
                    <a:lnTo>
                      <a:pt x="20" y="1660"/>
                    </a:lnTo>
                    <a:lnTo>
                      <a:pt x="17" y="1661"/>
                    </a:lnTo>
                    <a:lnTo>
                      <a:pt x="14" y="1661"/>
                    </a:lnTo>
                    <a:lnTo>
                      <a:pt x="10" y="1661"/>
                    </a:lnTo>
                    <a:lnTo>
                      <a:pt x="9" y="1661"/>
                    </a:lnTo>
                    <a:lnTo>
                      <a:pt x="8" y="1664"/>
                    </a:lnTo>
                    <a:lnTo>
                      <a:pt x="5" y="1674"/>
                    </a:lnTo>
                    <a:lnTo>
                      <a:pt x="2" y="1689"/>
                    </a:lnTo>
                    <a:lnTo>
                      <a:pt x="0" y="1706"/>
                    </a:lnTo>
                    <a:lnTo>
                      <a:pt x="2" y="1725"/>
                    </a:lnTo>
                    <a:lnTo>
                      <a:pt x="9" y="1746"/>
                    </a:lnTo>
                    <a:lnTo>
                      <a:pt x="22" y="1765"/>
                    </a:lnTo>
                    <a:lnTo>
                      <a:pt x="43" y="1782"/>
                    </a:lnTo>
                    <a:lnTo>
                      <a:pt x="69" y="1793"/>
                    </a:lnTo>
                    <a:lnTo>
                      <a:pt x="95" y="1798"/>
                    </a:lnTo>
                    <a:lnTo>
                      <a:pt x="118" y="1797"/>
                    </a:lnTo>
                    <a:lnTo>
                      <a:pt x="140" y="1792"/>
                    </a:lnTo>
                    <a:lnTo>
                      <a:pt x="158" y="1784"/>
                    </a:lnTo>
                    <a:lnTo>
                      <a:pt x="172" y="1776"/>
                    </a:lnTo>
                    <a:lnTo>
                      <a:pt x="182" y="1769"/>
                    </a:lnTo>
                    <a:lnTo>
                      <a:pt x="187" y="1763"/>
                    </a:lnTo>
                    <a:lnTo>
                      <a:pt x="193" y="1753"/>
                    </a:lnTo>
                    <a:lnTo>
                      <a:pt x="204" y="1732"/>
                    </a:lnTo>
                    <a:lnTo>
                      <a:pt x="221" y="1702"/>
                    </a:lnTo>
                    <a:lnTo>
                      <a:pt x="241" y="1668"/>
                    </a:lnTo>
                    <a:lnTo>
                      <a:pt x="259" y="1630"/>
                    </a:lnTo>
                    <a:lnTo>
                      <a:pt x="277" y="1592"/>
                    </a:lnTo>
                    <a:lnTo>
                      <a:pt x="288" y="1556"/>
                    </a:lnTo>
                    <a:lnTo>
                      <a:pt x="293" y="1527"/>
                    </a:lnTo>
                    <a:lnTo>
                      <a:pt x="294" y="1503"/>
                    </a:lnTo>
                    <a:lnTo>
                      <a:pt x="298" y="1483"/>
                    </a:lnTo>
                    <a:lnTo>
                      <a:pt x="301" y="1465"/>
                    </a:lnTo>
                    <a:lnTo>
                      <a:pt x="307" y="1449"/>
                    </a:lnTo>
                    <a:lnTo>
                      <a:pt x="313" y="1435"/>
                    </a:lnTo>
                    <a:lnTo>
                      <a:pt x="318" y="1424"/>
                    </a:lnTo>
                    <a:lnTo>
                      <a:pt x="323" y="1415"/>
                    </a:lnTo>
                    <a:lnTo>
                      <a:pt x="328" y="1407"/>
                    </a:lnTo>
                    <a:lnTo>
                      <a:pt x="331" y="1401"/>
                    </a:lnTo>
                    <a:lnTo>
                      <a:pt x="338" y="1388"/>
                    </a:lnTo>
                    <a:lnTo>
                      <a:pt x="348" y="1367"/>
                    </a:lnTo>
                    <a:lnTo>
                      <a:pt x="362" y="1341"/>
                    </a:lnTo>
                    <a:lnTo>
                      <a:pt x="381" y="1308"/>
                    </a:lnTo>
                    <a:lnTo>
                      <a:pt x="400" y="1270"/>
                    </a:lnTo>
                    <a:lnTo>
                      <a:pt x="424" y="1227"/>
                    </a:lnTo>
                    <a:lnTo>
                      <a:pt x="450" y="1179"/>
                    </a:lnTo>
                    <a:lnTo>
                      <a:pt x="477" y="1127"/>
                    </a:lnTo>
                    <a:lnTo>
                      <a:pt x="506" y="1072"/>
                    </a:lnTo>
                    <a:lnTo>
                      <a:pt x="539" y="1014"/>
                    </a:lnTo>
                    <a:lnTo>
                      <a:pt x="571" y="953"/>
                    </a:lnTo>
                    <a:lnTo>
                      <a:pt x="604" y="891"/>
                    </a:lnTo>
                    <a:lnTo>
                      <a:pt x="639" y="826"/>
                    </a:lnTo>
                    <a:lnTo>
                      <a:pt x="673" y="762"/>
                    </a:lnTo>
                    <a:lnTo>
                      <a:pt x="709" y="696"/>
                    </a:lnTo>
                    <a:lnTo>
                      <a:pt x="744" y="631"/>
                    </a:lnTo>
                    <a:lnTo>
                      <a:pt x="778" y="566"/>
                    </a:lnTo>
                    <a:lnTo>
                      <a:pt x="813" y="502"/>
                    </a:lnTo>
                    <a:lnTo>
                      <a:pt x="846" y="440"/>
                    </a:lnTo>
                    <a:lnTo>
                      <a:pt x="879" y="380"/>
                    </a:lnTo>
                    <a:lnTo>
                      <a:pt x="910" y="322"/>
                    </a:lnTo>
                    <a:lnTo>
                      <a:pt x="939" y="268"/>
                    </a:lnTo>
                    <a:lnTo>
                      <a:pt x="966" y="218"/>
                    </a:lnTo>
                    <a:lnTo>
                      <a:pt x="992" y="170"/>
                    </a:lnTo>
                    <a:lnTo>
                      <a:pt x="1014" y="128"/>
                    </a:lnTo>
                    <a:lnTo>
                      <a:pt x="1034" y="91"/>
                    </a:lnTo>
                    <a:lnTo>
                      <a:pt x="1051" y="60"/>
                    </a:lnTo>
                    <a:lnTo>
                      <a:pt x="1064" y="35"/>
                    </a:lnTo>
                    <a:lnTo>
                      <a:pt x="1075" y="16"/>
                    </a:lnTo>
                    <a:lnTo>
                      <a:pt x="1080" y="3"/>
                    </a:lnTo>
                    <a:lnTo>
                      <a:pt x="1083" y="0"/>
                    </a:lnTo>
                    <a:lnTo>
                      <a:pt x="234" y="13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3" name="Freeform 10"/>
              <p:cNvSpPr>
                <a:spLocks/>
              </p:cNvSpPr>
              <p:nvPr/>
            </p:nvSpPr>
            <p:spPr bwMode="auto">
              <a:xfrm>
                <a:off x="1964606" y="4003848"/>
                <a:ext cx="53975" cy="34925"/>
              </a:xfrm>
              <a:custGeom>
                <a:avLst/>
                <a:gdLst/>
                <a:ahLst/>
                <a:cxnLst>
                  <a:cxn ang="0">
                    <a:pos x="62" y="43"/>
                  </a:cxn>
                  <a:cxn ang="0">
                    <a:pos x="63" y="41"/>
                  </a:cxn>
                  <a:cxn ang="0">
                    <a:pos x="63" y="39"/>
                  </a:cxn>
                  <a:cxn ang="0">
                    <a:pos x="65" y="36"/>
                  </a:cxn>
                  <a:cxn ang="0">
                    <a:pos x="68" y="32"/>
                  </a:cxn>
                  <a:cxn ang="0">
                    <a:pos x="62" y="28"/>
                  </a:cxn>
                  <a:cxn ang="0">
                    <a:pos x="55" y="24"/>
                  </a:cxn>
                  <a:cxn ang="0">
                    <a:pos x="48" y="19"/>
                  </a:cxn>
                  <a:cxn ang="0">
                    <a:pos x="40" y="15"/>
                  </a:cxn>
                  <a:cxn ang="0">
                    <a:pos x="33" y="10"/>
                  </a:cxn>
                  <a:cxn ang="0">
                    <a:pos x="25" y="5"/>
                  </a:cxn>
                  <a:cxn ang="0">
                    <a:pos x="19" y="2"/>
                  </a:cxn>
                  <a:cxn ang="0">
                    <a:pos x="14" y="0"/>
                  </a:cxn>
                  <a:cxn ang="0">
                    <a:pos x="8" y="12"/>
                  </a:cxn>
                  <a:cxn ang="0">
                    <a:pos x="4" y="23"/>
                  </a:cxn>
                  <a:cxn ang="0">
                    <a:pos x="2" y="31"/>
                  </a:cxn>
                  <a:cxn ang="0">
                    <a:pos x="0" y="36"/>
                  </a:cxn>
                  <a:cxn ang="0">
                    <a:pos x="9" y="38"/>
                  </a:cxn>
                  <a:cxn ang="0">
                    <a:pos x="18" y="39"/>
                  </a:cxn>
                  <a:cxn ang="0">
                    <a:pos x="27" y="40"/>
                  </a:cxn>
                  <a:cxn ang="0">
                    <a:pos x="37" y="41"/>
                  </a:cxn>
                  <a:cxn ang="0">
                    <a:pos x="44" y="42"/>
                  </a:cxn>
                  <a:cxn ang="0">
                    <a:pos x="50" y="42"/>
                  </a:cxn>
                  <a:cxn ang="0">
                    <a:pos x="57" y="43"/>
                  </a:cxn>
                  <a:cxn ang="0">
                    <a:pos x="62" y="43"/>
                  </a:cxn>
                </a:cxnLst>
                <a:rect l="0" t="0" r="r" b="b"/>
                <a:pathLst>
                  <a:path w="68" h="43">
                    <a:moveTo>
                      <a:pt x="62" y="43"/>
                    </a:moveTo>
                    <a:lnTo>
                      <a:pt x="63" y="41"/>
                    </a:lnTo>
                    <a:lnTo>
                      <a:pt x="63" y="39"/>
                    </a:lnTo>
                    <a:lnTo>
                      <a:pt x="65" y="36"/>
                    </a:lnTo>
                    <a:lnTo>
                      <a:pt x="68" y="32"/>
                    </a:lnTo>
                    <a:lnTo>
                      <a:pt x="62" y="28"/>
                    </a:lnTo>
                    <a:lnTo>
                      <a:pt x="55" y="24"/>
                    </a:lnTo>
                    <a:lnTo>
                      <a:pt x="48" y="19"/>
                    </a:lnTo>
                    <a:lnTo>
                      <a:pt x="40" y="15"/>
                    </a:lnTo>
                    <a:lnTo>
                      <a:pt x="33" y="10"/>
                    </a:lnTo>
                    <a:lnTo>
                      <a:pt x="25" y="5"/>
                    </a:lnTo>
                    <a:lnTo>
                      <a:pt x="19" y="2"/>
                    </a:lnTo>
                    <a:lnTo>
                      <a:pt x="14" y="0"/>
                    </a:lnTo>
                    <a:lnTo>
                      <a:pt x="8" y="12"/>
                    </a:lnTo>
                    <a:lnTo>
                      <a:pt x="4" y="23"/>
                    </a:lnTo>
                    <a:lnTo>
                      <a:pt x="2" y="31"/>
                    </a:lnTo>
                    <a:lnTo>
                      <a:pt x="0" y="36"/>
                    </a:lnTo>
                    <a:lnTo>
                      <a:pt x="9" y="38"/>
                    </a:lnTo>
                    <a:lnTo>
                      <a:pt x="18" y="39"/>
                    </a:lnTo>
                    <a:lnTo>
                      <a:pt x="27" y="40"/>
                    </a:lnTo>
                    <a:lnTo>
                      <a:pt x="37" y="41"/>
                    </a:lnTo>
                    <a:lnTo>
                      <a:pt x="44" y="42"/>
                    </a:lnTo>
                    <a:lnTo>
                      <a:pt x="50" y="42"/>
                    </a:lnTo>
                    <a:lnTo>
                      <a:pt x="57" y="43"/>
                    </a:lnTo>
                    <a:lnTo>
                      <a:pt x="62" y="4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4" name="Freeform 11"/>
              <p:cNvSpPr>
                <a:spLocks/>
              </p:cNvSpPr>
              <p:nvPr/>
            </p:nvSpPr>
            <p:spPr bwMode="auto">
              <a:xfrm>
                <a:off x="1970956" y="3010073"/>
                <a:ext cx="669925" cy="1096963"/>
              </a:xfrm>
              <a:custGeom>
                <a:avLst/>
                <a:gdLst/>
                <a:ahLst/>
                <a:cxnLst>
                  <a:cxn ang="0">
                    <a:pos x="55" y="1239"/>
                  </a:cxn>
                  <a:cxn ang="0">
                    <a:pos x="91" y="1179"/>
                  </a:cxn>
                  <a:cxn ang="0">
                    <a:pos x="124" y="1136"/>
                  </a:cxn>
                  <a:cxn ang="0">
                    <a:pos x="161" y="1109"/>
                  </a:cxn>
                  <a:cxn ang="0">
                    <a:pos x="184" y="1098"/>
                  </a:cxn>
                  <a:cxn ang="0">
                    <a:pos x="193" y="1093"/>
                  </a:cxn>
                  <a:cxn ang="0">
                    <a:pos x="206" y="1080"/>
                  </a:cxn>
                  <a:cxn ang="0">
                    <a:pos x="221" y="1061"/>
                  </a:cxn>
                  <a:cxn ang="0">
                    <a:pos x="235" y="1037"/>
                  </a:cxn>
                  <a:cxn ang="0">
                    <a:pos x="273" y="973"/>
                  </a:cxn>
                  <a:cxn ang="0">
                    <a:pos x="337" y="862"/>
                  </a:cxn>
                  <a:cxn ang="0">
                    <a:pos x="420" y="721"/>
                  </a:cxn>
                  <a:cxn ang="0">
                    <a:pos x="515" y="557"/>
                  </a:cxn>
                  <a:cxn ang="0">
                    <a:pos x="616" y="387"/>
                  </a:cxn>
                  <a:cxn ang="0">
                    <a:pos x="714" y="219"/>
                  </a:cxn>
                  <a:cxn ang="0">
                    <a:pos x="804" y="67"/>
                  </a:cxn>
                  <a:cxn ang="0">
                    <a:pos x="225" y="1028"/>
                  </a:cxn>
                  <a:cxn ang="0">
                    <a:pos x="213" y="1045"/>
                  </a:cxn>
                  <a:cxn ang="0">
                    <a:pos x="197" y="1064"/>
                  </a:cxn>
                  <a:cxn ang="0">
                    <a:pos x="174" y="1082"/>
                  </a:cxn>
                  <a:cxn ang="0">
                    <a:pos x="143" y="1097"/>
                  </a:cxn>
                  <a:cxn ang="0">
                    <a:pos x="111" y="1124"/>
                  </a:cxn>
                  <a:cxn ang="0">
                    <a:pos x="78" y="1167"/>
                  </a:cxn>
                  <a:cxn ang="0">
                    <a:pos x="54" y="1209"/>
                  </a:cxn>
                  <a:cxn ang="0">
                    <a:pos x="44" y="1227"/>
                  </a:cxn>
                  <a:cxn ang="0">
                    <a:pos x="23" y="1264"/>
                  </a:cxn>
                  <a:cxn ang="0">
                    <a:pos x="9" y="1288"/>
                  </a:cxn>
                  <a:cxn ang="0">
                    <a:pos x="2" y="1309"/>
                  </a:cxn>
                  <a:cxn ang="0">
                    <a:pos x="0" y="1331"/>
                  </a:cxn>
                  <a:cxn ang="0">
                    <a:pos x="5" y="1361"/>
                  </a:cxn>
                  <a:cxn ang="0">
                    <a:pos x="16" y="1383"/>
                  </a:cxn>
                  <a:cxn ang="0">
                    <a:pos x="14" y="1335"/>
                  </a:cxn>
                  <a:cxn ang="0">
                    <a:pos x="36" y="1274"/>
                  </a:cxn>
                </a:cxnLst>
                <a:rect l="0" t="0" r="r" b="b"/>
                <a:pathLst>
                  <a:path w="843" h="1383">
                    <a:moveTo>
                      <a:pt x="36" y="1274"/>
                    </a:moveTo>
                    <a:lnTo>
                      <a:pt x="55" y="1239"/>
                    </a:lnTo>
                    <a:lnTo>
                      <a:pt x="74" y="1207"/>
                    </a:lnTo>
                    <a:lnTo>
                      <a:pt x="91" y="1179"/>
                    </a:lnTo>
                    <a:lnTo>
                      <a:pt x="107" y="1156"/>
                    </a:lnTo>
                    <a:lnTo>
                      <a:pt x="124" y="1136"/>
                    </a:lnTo>
                    <a:lnTo>
                      <a:pt x="142" y="1120"/>
                    </a:lnTo>
                    <a:lnTo>
                      <a:pt x="161" y="1109"/>
                    </a:lnTo>
                    <a:lnTo>
                      <a:pt x="183" y="1099"/>
                    </a:lnTo>
                    <a:lnTo>
                      <a:pt x="184" y="1098"/>
                    </a:lnTo>
                    <a:lnTo>
                      <a:pt x="188" y="1096"/>
                    </a:lnTo>
                    <a:lnTo>
                      <a:pt x="193" y="1093"/>
                    </a:lnTo>
                    <a:lnTo>
                      <a:pt x="199" y="1087"/>
                    </a:lnTo>
                    <a:lnTo>
                      <a:pt x="206" y="1080"/>
                    </a:lnTo>
                    <a:lnTo>
                      <a:pt x="214" y="1072"/>
                    </a:lnTo>
                    <a:lnTo>
                      <a:pt x="221" y="1061"/>
                    </a:lnTo>
                    <a:lnTo>
                      <a:pt x="228" y="1050"/>
                    </a:lnTo>
                    <a:lnTo>
                      <a:pt x="235" y="1037"/>
                    </a:lnTo>
                    <a:lnTo>
                      <a:pt x="250" y="1011"/>
                    </a:lnTo>
                    <a:lnTo>
                      <a:pt x="273" y="973"/>
                    </a:lnTo>
                    <a:lnTo>
                      <a:pt x="302" y="922"/>
                    </a:lnTo>
                    <a:lnTo>
                      <a:pt x="337" y="862"/>
                    </a:lnTo>
                    <a:lnTo>
                      <a:pt x="376" y="794"/>
                    </a:lnTo>
                    <a:lnTo>
                      <a:pt x="420" y="721"/>
                    </a:lnTo>
                    <a:lnTo>
                      <a:pt x="467" y="640"/>
                    </a:lnTo>
                    <a:lnTo>
                      <a:pt x="515" y="557"/>
                    </a:lnTo>
                    <a:lnTo>
                      <a:pt x="565" y="472"/>
                    </a:lnTo>
                    <a:lnTo>
                      <a:pt x="616" y="387"/>
                    </a:lnTo>
                    <a:lnTo>
                      <a:pt x="665" y="302"/>
                    </a:lnTo>
                    <a:lnTo>
                      <a:pt x="714" y="219"/>
                    </a:lnTo>
                    <a:lnTo>
                      <a:pt x="760" y="141"/>
                    </a:lnTo>
                    <a:lnTo>
                      <a:pt x="804" y="67"/>
                    </a:lnTo>
                    <a:lnTo>
                      <a:pt x="843" y="0"/>
                    </a:lnTo>
                    <a:lnTo>
                      <a:pt x="225" y="1028"/>
                    </a:lnTo>
                    <a:lnTo>
                      <a:pt x="220" y="1036"/>
                    </a:lnTo>
                    <a:lnTo>
                      <a:pt x="213" y="1045"/>
                    </a:lnTo>
                    <a:lnTo>
                      <a:pt x="206" y="1055"/>
                    </a:lnTo>
                    <a:lnTo>
                      <a:pt x="197" y="1064"/>
                    </a:lnTo>
                    <a:lnTo>
                      <a:pt x="186" y="1073"/>
                    </a:lnTo>
                    <a:lnTo>
                      <a:pt x="174" y="1082"/>
                    </a:lnTo>
                    <a:lnTo>
                      <a:pt x="159" y="1090"/>
                    </a:lnTo>
                    <a:lnTo>
                      <a:pt x="143" y="1097"/>
                    </a:lnTo>
                    <a:lnTo>
                      <a:pt x="127" y="1106"/>
                    </a:lnTo>
                    <a:lnTo>
                      <a:pt x="111" y="1124"/>
                    </a:lnTo>
                    <a:lnTo>
                      <a:pt x="93" y="1144"/>
                    </a:lnTo>
                    <a:lnTo>
                      <a:pt x="78" y="1167"/>
                    </a:lnTo>
                    <a:lnTo>
                      <a:pt x="65" y="1189"/>
                    </a:lnTo>
                    <a:lnTo>
                      <a:pt x="54" y="1209"/>
                    </a:lnTo>
                    <a:lnTo>
                      <a:pt x="46" y="1223"/>
                    </a:lnTo>
                    <a:lnTo>
                      <a:pt x="44" y="1227"/>
                    </a:lnTo>
                    <a:lnTo>
                      <a:pt x="32" y="1248"/>
                    </a:lnTo>
                    <a:lnTo>
                      <a:pt x="23" y="1264"/>
                    </a:lnTo>
                    <a:lnTo>
                      <a:pt x="15" y="1277"/>
                    </a:lnTo>
                    <a:lnTo>
                      <a:pt x="9" y="1288"/>
                    </a:lnTo>
                    <a:lnTo>
                      <a:pt x="6" y="1299"/>
                    </a:lnTo>
                    <a:lnTo>
                      <a:pt x="2" y="1309"/>
                    </a:lnTo>
                    <a:lnTo>
                      <a:pt x="1" y="1319"/>
                    </a:lnTo>
                    <a:lnTo>
                      <a:pt x="0" y="1331"/>
                    </a:lnTo>
                    <a:lnTo>
                      <a:pt x="1" y="1347"/>
                    </a:lnTo>
                    <a:lnTo>
                      <a:pt x="5" y="1361"/>
                    </a:lnTo>
                    <a:lnTo>
                      <a:pt x="9" y="1373"/>
                    </a:lnTo>
                    <a:lnTo>
                      <a:pt x="16" y="1383"/>
                    </a:lnTo>
                    <a:lnTo>
                      <a:pt x="13" y="1361"/>
                    </a:lnTo>
                    <a:lnTo>
                      <a:pt x="14" y="1335"/>
                    </a:lnTo>
                    <a:lnTo>
                      <a:pt x="21" y="1307"/>
                    </a:lnTo>
                    <a:lnTo>
                      <a:pt x="36" y="1274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5" name="Freeform 12"/>
              <p:cNvSpPr>
                <a:spLocks/>
              </p:cNvSpPr>
              <p:nvPr/>
            </p:nvSpPr>
            <p:spPr bwMode="auto">
              <a:xfrm>
                <a:off x="2136056" y="3189461"/>
                <a:ext cx="411163" cy="809625"/>
              </a:xfrm>
              <a:custGeom>
                <a:avLst/>
                <a:gdLst/>
                <a:ahLst/>
                <a:cxnLst>
                  <a:cxn ang="0">
                    <a:pos x="13" y="994"/>
                  </a:cxn>
                  <a:cxn ang="0">
                    <a:pos x="11" y="999"/>
                  </a:cxn>
                  <a:cxn ang="0">
                    <a:pos x="8" y="1004"/>
                  </a:cxn>
                  <a:cxn ang="0">
                    <a:pos x="5" y="1011"/>
                  </a:cxn>
                  <a:cxn ang="0">
                    <a:pos x="0" y="1018"/>
                  </a:cxn>
                  <a:cxn ang="0">
                    <a:pos x="5" y="1019"/>
                  </a:cxn>
                  <a:cxn ang="0">
                    <a:pos x="8" y="1020"/>
                  </a:cxn>
                  <a:cxn ang="0">
                    <a:pos x="12" y="1021"/>
                  </a:cxn>
                  <a:cxn ang="0">
                    <a:pos x="15" y="1021"/>
                  </a:cxn>
                  <a:cxn ang="0">
                    <a:pos x="21" y="1008"/>
                  </a:cxn>
                  <a:cxn ang="0">
                    <a:pos x="26" y="998"/>
                  </a:cxn>
                  <a:cxn ang="0">
                    <a:pos x="29" y="992"/>
                  </a:cxn>
                  <a:cxn ang="0">
                    <a:pos x="30" y="990"/>
                  </a:cxn>
                  <a:cxn ang="0">
                    <a:pos x="38" y="966"/>
                  </a:cxn>
                  <a:cxn ang="0">
                    <a:pos x="42" y="948"/>
                  </a:cxn>
                  <a:cxn ang="0">
                    <a:pos x="42" y="937"/>
                  </a:cxn>
                  <a:cxn ang="0">
                    <a:pos x="42" y="933"/>
                  </a:cxn>
                  <a:cxn ang="0">
                    <a:pos x="42" y="912"/>
                  </a:cxn>
                  <a:cxn ang="0">
                    <a:pos x="44" y="892"/>
                  </a:cxn>
                  <a:cxn ang="0">
                    <a:pos x="45" y="877"/>
                  </a:cxn>
                  <a:cxn ang="0">
                    <a:pos x="46" y="871"/>
                  </a:cxn>
                  <a:cxn ang="0">
                    <a:pos x="50" y="855"/>
                  </a:cxn>
                  <a:cxn ang="0">
                    <a:pos x="56" y="837"/>
                  </a:cxn>
                  <a:cxn ang="0">
                    <a:pos x="63" y="822"/>
                  </a:cxn>
                  <a:cxn ang="0">
                    <a:pos x="65" y="816"/>
                  </a:cxn>
                  <a:cxn ang="0">
                    <a:pos x="518" y="0"/>
                  </a:cxn>
                  <a:cxn ang="0">
                    <a:pos x="485" y="55"/>
                  </a:cxn>
                  <a:cxn ang="0">
                    <a:pos x="449" y="116"/>
                  </a:cxn>
                  <a:cxn ang="0">
                    <a:pos x="410" y="180"/>
                  </a:cxn>
                  <a:cxn ang="0">
                    <a:pos x="371" y="246"/>
                  </a:cxn>
                  <a:cxn ang="0">
                    <a:pos x="330" y="314"/>
                  </a:cxn>
                  <a:cxn ang="0">
                    <a:pos x="290" y="383"/>
                  </a:cxn>
                  <a:cxn ang="0">
                    <a:pos x="251" y="451"/>
                  </a:cxn>
                  <a:cxn ang="0">
                    <a:pos x="213" y="518"/>
                  </a:cxn>
                  <a:cxn ang="0">
                    <a:pos x="176" y="582"/>
                  </a:cxn>
                  <a:cxn ang="0">
                    <a:pos x="142" y="643"/>
                  </a:cxn>
                  <a:cxn ang="0">
                    <a:pos x="112" y="700"/>
                  </a:cxn>
                  <a:cxn ang="0">
                    <a:pos x="85" y="750"/>
                  </a:cxn>
                  <a:cxn ang="0">
                    <a:pos x="63" y="795"/>
                  </a:cxn>
                  <a:cxn ang="0">
                    <a:pos x="46" y="832"/>
                  </a:cxn>
                  <a:cxn ang="0">
                    <a:pos x="35" y="861"/>
                  </a:cxn>
                  <a:cxn ang="0">
                    <a:pos x="30" y="879"/>
                  </a:cxn>
                  <a:cxn ang="0">
                    <a:pos x="30" y="892"/>
                  </a:cxn>
                  <a:cxn ang="0">
                    <a:pos x="30" y="923"/>
                  </a:cxn>
                  <a:cxn ang="0">
                    <a:pos x="25" y="960"/>
                  </a:cxn>
                  <a:cxn ang="0">
                    <a:pos x="13" y="994"/>
                  </a:cxn>
                </a:cxnLst>
                <a:rect l="0" t="0" r="r" b="b"/>
                <a:pathLst>
                  <a:path w="518" h="1021">
                    <a:moveTo>
                      <a:pt x="13" y="994"/>
                    </a:moveTo>
                    <a:lnTo>
                      <a:pt x="11" y="999"/>
                    </a:lnTo>
                    <a:lnTo>
                      <a:pt x="8" y="1004"/>
                    </a:lnTo>
                    <a:lnTo>
                      <a:pt x="5" y="1011"/>
                    </a:lnTo>
                    <a:lnTo>
                      <a:pt x="0" y="1018"/>
                    </a:lnTo>
                    <a:lnTo>
                      <a:pt x="5" y="1019"/>
                    </a:lnTo>
                    <a:lnTo>
                      <a:pt x="8" y="1020"/>
                    </a:lnTo>
                    <a:lnTo>
                      <a:pt x="12" y="1021"/>
                    </a:lnTo>
                    <a:lnTo>
                      <a:pt x="15" y="1021"/>
                    </a:lnTo>
                    <a:lnTo>
                      <a:pt x="21" y="1008"/>
                    </a:lnTo>
                    <a:lnTo>
                      <a:pt x="26" y="998"/>
                    </a:lnTo>
                    <a:lnTo>
                      <a:pt x="29" y="992"/>
                    </a:lnTo>
                    <a:lnTo>
                      <a:pt x="30" y="990"/>
                    </a:lnTo>
                    <a:lnTo>
                      <a:pt x="38" y="966"/>
                    </a:lnTo>
                    <a:lnTo>
                      <a:pt x="42" y="948"/>
                    </a:lnTo>
                    <a:lnTo>
                      <a:pt x="42" y="937"/>
                    </a:lnTo>
                    <a:lnTo>
                      <a:pt x="42" y="933"/>
                    </a:lnTo>
                    <a:lnTo>
                      <a:pt x="42" y="912"/>
                    </a:lnTo>
                    <a:lnTo>
                      <a:pt x="44" y="892"/>
                    </a:lnTo>
                    <a:lnTo>
                      <a:pt x="45" y="877"/>
                    </a:lnTo>
                    <a:lnTo>
                      <a:pt x="46" y="871"/>
                    </a:lnTo>
                    <a:lnTo>
                      <a:pt x="50" y="855"/>
                    </a:lnTo>
                    <a:lnTo>
                      <a:pt x="56" y="837"/>
                    </a:lnTo>
                    <a:lnTo>
                      <a:pt x="63" y="822"/>
                    </a:lnTo>
                    <a:lnTo>
                      <a:pt x="65" y="816"/>
                    </a:lnTo>
                    <a:lnTo>
                      <a:pt x="518" y="0"/>
                    </a:lnTo>
                    <a:lnTo>
                      <a:pt x="485" y="55"/>
                    </a:lnTo>
                    <a:lnTo>
                      <a:pt x="449" y="116"/>
                    </a:lnTo>
                    <a:lnTo>
                      <a:pt x="410" y="180"/>
                    </a:lnTo>
                    <a:lnTo>
                      <a:pt x="371" y="246"/>
                    </a:lnTo>
                    <a:lnTo>
                      <a:pt x="330" y="314"/>
                    </a:lnTo>
                    <a:lnTo>
                      <a:pt x="290" y="383"/>
                    </a:lnTo>
                    <a:lnTo>
                      <a:pt x="251" y="451"/>
                    </a:lnTo>
                    <a:lnTo>
                      <a:pt x="213" y="518"/>
                    </a:lnTo>
                    <a:lnTo>
                      <a:pt x="176" y="582"/>
                    </a:lnTo>
                    <a:lnTo>
                      <a:pt x="142" y="643"/>
                    </a:lnTo>
                    <a:lnTo>
                      <a:pt x="112" y="700"/>
                    </a:lnTo>
                    <a:lnTo>
                      <a:pt x="85" y="750"/>
                    </a:lnTo>
                    <a:lnTo>
                      <a:pt x="63" y="795"/>
                    </a:lnTo>
                    <a:lnTo>
                      <a:pt x="46" y="832"/>
                    </a:lnTo>
                    <a:lnTo>
                      <a:pt x="35" y="861"/>
                    </a:lnTo>
                    <a:lnTo>
                      <a:pt x="30" y="879"/>
                    </a:lnTo>
                    <a:lnTo>
                      <a:pt x="30" y="892"/>
                    </a:lnTo>
                    <a:lnTo>
                      <a:pt x="30" y="923"/>
                    </a:lnTo>
                    <a:lnTo>
                      <a:pt x="25" y="960"/>
                    </a:lnTo>
                    <a:lnTo>
                      <a:pt x="13" y="994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6" name="Freeform 13"/>
              <p:cNvSpPr>
                <a:spLocks/>
              </p:cNvSpPr>
              <p:nvPr/>
            </p:nvSpPr>
            <p:spPr bwMode="auto">
              <a:xfrm>
                <a:off x="2102719" y="3992736"/>
                <a:ext cx="44450" cy="47625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23" y="1"/>
                  </a:cxn>
                  <a:cxn ang="0">
                    <a:pos x="30" y="2"/>
                  </a:cxn>
                  <a:cxn ang="0">
                    <a:pos x="36" y="3"/>
                  </a:cxn>
                  <a:cxn ang="0">
                    <a:pos x="41" y="5"/>
                  </a:cxn>
                  <a:cxn ang="0">
                    <a:pos x="37" y="15"/>
                  </a:cxn>
                  <a:cxn ang="0">
                    <a:pos x="31" y="26"/>
                  </a:cxn>
                  <a:cxn ang="0">
                    <a:pos x="25" y="38"/>
                  </a:cxn>
                  <a:cxn ang="0">
                    <a:pos x="18" y="51"/>
                  </a:cxn>
                  <a:cxn ang="0">
                    <a:pos x="14" y="47"/>
                  </a:cxn>
                  <a:cxn ang="0">
                    <a:pos x="9" y="44"/>
                  </a:cxn>
                  <a:cxn ang="0">
                    <a:pos x="4" y="41"/>
                  </a:cxn>
                  <a:cxn ang="0">
                    <a:pos x="0" y="38"/>
                  </a:cxn>
                  <a:cxn ang="0">
                    <a:pos x="8" y="44"/>
                  </a:cxn>
                  <a:cxn ang="0">
                    <a:pos x="16" y="49"/>
                  </a:cxn>
                  <a:cxn ang="0">
                    <a:pos x="24" y="54"/>
                  </a:cxn>
                  <a:cxn ang="0">
                    <a:pos x="32" y="59"/>
                  </a:cxn>
                  <a:cxn ang="0">
                    <a:pos x="39" y="45"/>
                  </a:cxn>
                  <a:cxn ang="0">
                    <a:pos x="45" y="32"/>
                  </a:cxn>
                  <a:cxn ang="0">
                    <a:pos x="51" y="19"/>
                  </a:cxn>
                  <a:cxn ang="0">
                    <a:pos x="56" y="8"/>
                  </a:cxn>
                  <a:cxn ang="0">
                    <a:pos x="52" y="7"/>
                  </a:cxn>
                  <a:cxn ang="0">
                    <a:pos x="47" y="6"/>
                  </a:cxn>
                  <a:cxn ang="0">
                    <a:pos x="41" y="5"/>
                  </a:cxn>
                  <a:cxn ang="0">
                    <a:pos x="37" y="3"/>
                  </a:cxn>
                  <a:cxn ang="0">
                    <a:pos x="32" y="3"/>
                  </a:cxn>
                  <a:cxn ang="0">
                    <a:pos x="26" y="2"/>
                  </a:cxn>
                  <a:cxn ang="0">
                    <a:pos x="22" y="1"/>
                  </a:cxn>
                  <a:cxn ang="0">
                    <a:pos x="17" y="0"/>
                  </a:cxn>
                </a:cxnLst>
                <a:rect l="0" t="0" r="r" b="b"/>
                <a:pathLst>
                  <a:path w="56" h="59">
                    <a:moveTo>
                      <a:pt x="17" y="0"/>
                    </a:moveTo>
                    <a:lnTo>
                      <a:pt x="23" y="1"/>
                    </a:lnTo>
                    <a:lnTo>
                      <a:pt x="30" y="2"/>
                    </a:lnTo>
                    <a:lnTo>
                      <a:pt x="36" y="3"/>
                    </a:lnTo>
                    <a:lnTo>
                      <a:pt x="41" y="5"/>
                    </a:lnTo>
                    <a:lnTo>
                      <a:pt x="37" y="15"/>
                    </a:lnTo>
                    <a:lnTo>
                      <a:pt x="31" y="26"/>
                    </a:lnTo>
                    <a:lnTo>
                      <a:pt x="25" y="38"/>
                    </a:lnTo>
                    <a:lnTo>
                      <a:pt x="18" y="51"/>
                    </a:lnTo>
                    <a:lnTo>
                      <a:pt x="14" y="47"/>
                    </a:lnTo>
                    <a:lnTo>
                      <a:pt x="9" y="44"/>
                    </a:lnTo>
                    <a:lnTo>
                      <a:pt x="4" y="41"/>
                    </a:lnTo>
                    <a:lnTo>
                      <a:pt x="0" y="38"/>
                    </a:lnTo>
                    <a:lnTo>
                      <a:pt x="8" y="44"/>
                    </a:lnTo>
                    <a:lnTo>
                      <a:pt x="16" y="49"/>
                    </a:lnTo>
                    <a:lnTo>
                      <a:pt x="24" y="54"/>
                    </a:lnTo>
                    <a:lnTo>
                      <a:pt x="32" y="59"/>
                    </a:lnTo>
                    <a:lnTo>
                      <a:pt x="39" y="45"/>
                    </a:lnTo>
                    <a:lnTo>
                      <a:pt x="45" y="32"/>
                    </a:lnTo>
                    <a:lnTo>
                      <a:pt x="51" y="19"/>
                    </a:lnTo>
                    <a:lnTo>
                      <a:pt x="56" y="8"/>
                    </a:lnTo>
                    <a:lnTo>
                      <a:pt x="52" y="7"/>
                    </a:lnTo>
                    <a:lnTo>
                      <a:pt x="47" y="6"/>
                    </a:lnTo>
                    <a:lnTo>
                      <a:pt x="41" y="5"/>
                    </a:lnTo>
                    <a:lnTo>
                      <a:pt x="37" y="3"/>
                    </a:lnTo>
                    <a:lnTo>
                      <a:pt x="32" y="3"/>
                    </a:lnTo>
                    <a:lnTo>
                      <a:pt x="26" y="2"/>
                    </a:lnTo>
                    <a:lnTo>
                      <a:pt x="22" y="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7" name="Freeform 14"/>
              <p:cNvSpPr>
                <a:spLocks/>
              </p:cNvSpPr>
              <p:nvPr/>
            </p:nvSpPr>
            <p:spPr bwMode="auto">
              <a:xfrm>
                <a:off x="2056681" y="4034011"/>
                <a:ext cx="71438" cy="95250"/>
              </a:xfrm>
              <a:custGeom>
                <a:avLst/>
                <a:gdLst/>
                <a:ahLst/>
                <a:cxnLst>
                  <a:cxn ang="0">
                    <a:pos x="38" y="96"/>
                  </a:cxn>
                  <a:cxn ang="0">
                    <a:pos x="43" y="92"/>
                  </a:cxn>
                  <a:cxn ang="0">
                    <a:pos x="47" y="85"/>
                  </a:cxn>
                  <a:cxn ang="0">
                    <a:pos x="53" y="76"/>
                  </a:cxn>
                  <a:cxn ang="0">
                    <a:pos x="60" y="64"/>
                  </a:cxn>
                  <a:cxn ang="0">
                    <a:pos x="67" y="51"/>
                  </a:cxn>
                  <a:cxn ang="0">
                    <a:pos x="75" y="38"/>
                  </a:cxn>
                  <a:cxn ang="0">
                    <a:pos x="82" y="23"/>
                  </a:cxn>
                  <a:cxn ang="0">
                    <a:pos x="90" y="8"/>
                  </a:cxn>
                  <a:cxn ang="0">
                    <a:pos x="87" y="5"/>
                  </a:cxn>
                  <a:cxn ang="0">
                    <a:pos x="83" y="3"/>
                  </a:cxn>
                  <a:cxn ang="0">
                    <a:pos x="80" y="2"/>
                  </a:cxn>
                  <a:cxn ang="0">
                    <a:pos x="76" y="0"/>
                  </a:cxn>
                  <a:cxn ang="0">
                    <a:pos x="68" y="15"/>
                  </a:cxn>
                  <a:cxn ang="0">
                    <a:pos x="59" y="31"/>
                  </a:cxn>
                  <a:cxn ang="0">
                    <a:pos x="51" y="47"/>
                  </a:cxn>
                  <a:cxn ang="0">
                    <a:pos x="41" y="63"/>
                  </a:cxn>
                  <a:cxn ang="0">
                    <a:pos x="31" y="78"/>
                  </a:cxn>
                  <a:cxn ang="0">
                    <a:pos x="21" y="93"/>
                  </a:cxn>
                  <a:cxn ang="0">
                    <a:pos x="11" y="107"/>
                  </a:cxn>
                  <a:cxn ang="0">
                    <a:pos x="0" y="119"/>
                  </a:cxn>
                  <a:cxn ang="0">
                    <a:pos x="6" y="117"/>
                  </a:cxn>
                  <a:cxn ang="0">
                    <a:pos x="12" y="115"/>
                  </a:cxn>
                  <a:cxn ang="0">
                    <a:pos x="16" y="112"/>
                  </a:cxn>
                  <a:cxn ang="0">
                    <a:pos x="21" y="109"/>
                  </a:cxn>
                  <a:cxn ang="0">
                    <a:pos x="26" y="105"/>
                  </a:cxn>
                  <a:cxn ang="0">
                    <a:pos x="30" y="103"/>
                  </a:cxn>
                  <a:cxn ang="0">
                    <a:pos x="34" y="100"/>
                  </a:cxn>
                  <a:cxn ang="0">
                    <a:pos x="38" y="96"/>
                  </a:cxn>
                </a:cxnLst>
                <a:rect l="0" t="0" r="r" b="b"/>
                <a:pathLst>
                  <a:path w="90" h="119">
                    <a:moveTo>
                      <a:pt x="38" y="96"/>
                    </a:moveTo>
                    <a:lnTo>
                      <a:pt x="43" y="92"/>
                    </a:lnTo>
                    <a:lnTo>
                      <a:pt x="47" y="85"/>
                    </a:lnTo>
                    <a:lnTo>
                      <a:pt x="53" y="76"/>
                    </a:lnTo>
                    <a:lnTo>
                      <a:pt x="60" y="64"/>
                    </a:lnTo>
                    <a:lnTo>
                      <a:pt x="67" y="51"/>
                    </a:lnTo>
                    <a:lnTo>
                      <a:pt x="75" y="38"/>
                    </a:lnTo>
                    <a:lnTo>
                      <a:pt x="82" y="23"/>
                    </a:lnTo>
                    <a:lnTo>
                      <a:pt x="90" y="8"/>
                    </a:lnTo>
                    <a:lnTo>
                      <a:pt x="87" y="5"/>
                    </a:lnTo>
                    <a:lnTo>
                      <a:pt x="83" y="3"/>
                    </a:lnTo>
                    <a:lnTo>
                      <a:pt x="80" y="2"/>
                    </a:lnTo>
                    <a:lnTo>
                      <a:pt x="76" y="0"/>
                    </a:lnTo>
                    <a:lnTo>
                      <a:pt x="68" y="15"/>
                    </a:lnTo>
                    <a:lnTo>
                      <a:pt x="59" y="31"/>
                    </a:lnTo>
                    <a:lnTo>
                      <a:pt x="51" y="47"/>
                    </a:lnTo>
                    <a:lnTo>
                      <a:pt x="41" y="63"/>
                    </a:lnTo>
                    <a:lnTo>
                      <a:pt x="31" y="78"/>
                    </a:lnTo>
                    <a:lnTo>
                      <a:pt x="21" y="93"/>
                    </a:lnTo>
                    <a:lnTo>
                      <a:pt x="11" y="107"/>
                    </a:lnTo>
                    <a:lnTo>
                      <a:pt x="0" y="119"/>
                    </a:lnTo>
                    <a:lnTo>
                      <a:pt x="6" y="117"/>
                    </a:lnTo>
                    <a:lnTo>
                      <a:pt x="12" y="115"/>
                    </a:lnTo>
                    <a:lnTo>
                      <a:pt x="16" y="112"/>
                    </a:lnTo>
                    <a:lnTo>
                      <a:pt x="21" y="109"/>
                    </a:lnTo>
                    <a:lnTo>
                      <a:pt x="26" y="105"/>
                    </a:lnTo>
                    <a:lnTo>
                      <a:pt x="30" y="103"/>
                    </a:lnTo>
                    <a:lnTo>
                      <a:pt x="34" y="100"/>
                    </a:lnTo>
                    <a:lnTo>
                      <a:pt x="38" y="96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8" name="Freeform 15"/>
              <p:cNvSpPr>
                <a:spLocks/>
              </p:cNvSpPr>
              <p:nvPr/>
            </p:nvSpPr>
            <p:spPr bwMode="auto">
              <a:xfrm>
                <a:off x="2107481" y="3995911"/>
                <a:ext cx="28575" cy="38100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3" y="43"/>
                  </a:cxn>
                  <a:cxn ang="0">
                    <a:pos x="6" y="45"/>
                  </a:cxn>
                  <a:cxn ang="0">
                    <a:pos x="9" y="46"/>
                  </a:cxn>
                  <a:cxn ang="0">
                    <a:pos x="11" y="49"/>
                  </a:cxn>
                  <a:cxn ang="0">
                    <a:pos x="18" y="36"/>
                  </a:cxn>
                  <a:cxn ang="0">
                    <a:pos x="24" y="24"/>
                  </a:cxn>
                  <a:cxn ang="0">
                    <a:pos x="30" y="13"/>
                  </a:cxn>
                  <a:cxn ang="0">
                    <a:pos x="34" y="3"/>
                  </a:cxn>
                  <a:cxn ang="0">
                    <a:pos x="31" y="1"/>
                  </a:cxn>
                  <a:cxn ang="0">
                    <a:pos x="27" y="1"/>
                  </a:cxn>
                  <a:cxn ang="0">
                    <a:pos x="24" y="1"/>
                  </a:cxn>
                  <a:cxn ang="0">
                    <a:pos x="19" y="0"/>
                  </a:cxn>
                  <a:cxn ang="0">
                    <a:pos x="15" y="11"/>
                  </a:cxn>
                  <a:cxn ang="0">
                    <a:pos x="10" y="20"/>
                  </a:cxn>
                  <a:cxn ang="0">
                    <a:pos x="6" y="30"/>
                  </a:cxn>
                  <a:cxn ang="0">
                    <a:pos x="0" y="41"/>
                  </a:cxn>
                </a:cxnLst>
                <a:rect l="0" t="0" r="r" b="b"/>
                <a:pathLst>
                  <a:path w="34" h="49">
                    <a:moveTo>
                      <a:pt x="0" y="41"/>
                    </a:moveTo>
                    <a:lnTo>
                      <a:pt x="3" y="43"/>
                    </a:lnTo>
                    <a:lnTo>
                      <a:pt x="6" y="45"/>
                    </a:lnTo>
                    <a:lnTo>
                      <a:pt x="9" y="46"/>
                    </a:lnTo>
                    <a:lnTo>
                      <a:pt x="11" y="49"/>
                    </a:lnTo>
                    <a:lnTo>
                      <a:pt x="18" y="36"/>
                    </a:lnTo>
                    <a:lnTo>
                      <a:pt x="24" y="24"/>
                    </a:lnTo>
                    <a:lnTo>
                      <a:pt x="30" y="13"/>
                    </a:lnTo>
                    <a:lnTo>
                      <a:pt x="34" y="3"/>
                    </a:lnTo>
                    <a:lnTo>
                      <a:pt x="31" y="1"/>
                    </a:lnTo>
                    <a:lnTo>
                      <a:pt x="27" y="1"/>
                    </a:lnTo>
                    <a:lnTo>
                      <a:pt x="24" y="1"/>
                    </a:lnTo>
                    <a:lnTo>
                      <a:pt x="19" y="0"/>
                    </a:lnTo>
                    <a:lnTo>
                      <a:pt x="15" y="11"/>
                    </a:lnTo>
                    <a:lnTo>
                      <a:pt x="10" y="20"/>
                    </a:lnTo>
                    <a:lnTo>
                      <a:pt x="6" y="30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BFDB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9" name="Freeform 16"/>
              <p:cNvSpPr>
                <a:spLocks/>
              </p:cNvSpPr>
              <p:nvPr/>
            </p:nvSpPr>
            <p:spPr bwMode="auto">
              <a:xfrm>
                <a:off x="2102719" y="3992736"/>
                <a:ext cx="20638" cy="34925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3" y="9"/>
                  </a:cxn>
                  <a:cxn ang="0">
                    <a:pos x="9" y="18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2" y="39"/>
                  </a:cxn>
                  <a:cxn ang="0">
                    <a:pos x="3" y="40"/>
                  </a:cxn>
                  <a:cxn ang="0">
                    <a:pos x="6" y="41"/>
                  </a:cxn>
                  <a:cxn ang="0">
                    <a:pos x="7" y="43"/>
                  </a:cxn>
                  <a:cxn ang="0">
                    <a:pos x="13" y="32"/>
                  </a:cxn>
                  <a:cxn ang="0">
                    <a:pos x="17" y="22"/>
                  </a:cxn>
                  <a:cxn ang="0">
                    <a:pos x="22" y="13"/>
                  </a:cxn>
                  <a:cxn ang="0">
                    <a:pos x="26" y="2"/>
                  </a:cxn>
                  <a:cxn ang="0">
                    <a:pos x="24" y="1"/>
                  </a:cxn>
                  <a:cxn ang="0">
                    <a:pos x="22" y="1"/>
                  </a:cxn>
                  <a:cxn ang="0">
                    <a:pos x="19" y="0"/>
                  </a:cxn>
                  <a:cxn ang="0">
                    <a:pos x="17" y="0"/>
                  </a:cxn>
                </a:cxnLst>
                <a:rect l="0" t="0" r="r" b="b"/>
                <a:pathLst>
                  <a:path w="26" h="43">
                    <a:moveTo>
                      <a:pt x="17" y="0"/>
                    </a:moveTo>
                    <a:lnTo>
                      <a:pt x="13" y="9"/>
                    </a:lnTo>
                    <a:lnTo>
                      <a:pt x="9" y="18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2" y="39"/>
                    </a:lnTo>
                    <a:lnTo>
                      <a:pt x="3" y="40"/>
                    </a:lnTo>
                    <a:lnTo>
                      <a:pt x="6" y="41"/>
                    </a:lnTo>
                    <a:lnTo>
                      <a:pt x="7" y="43"/>
                    </a:lnTo>
                    <a:lnTo>
                      <a:pt x="13" y="32"/>
                    </a:lnTo>
                    <a:lnTo>
                      <a:pt x="17" y="22"/>
                    </a:lnTo>
                    <a:lnTo>
                      <a:pt x="22" y="13"/>
                    </a:lnTo>
                    <a:lnTo>
                      <a:pt x="26" y="2"/>
                    </a:lnTo>
                    <a:lnTo>
                      <a:pt x="24" y="1"/>
                    </a:lnTo>
                    <a:lnTo>
                      <a:pt x="22" y="1"/>
                    </a:lnTo>
                    <a:lnTo>
                      <a:pt x="19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0" name="Freeform 17"/>
              <p:cNvSpPr>
                <a:spLocks/>
              </p:cNvSpPr>
              <p:nvPr/>
            </p:nvSpPr>
            <p:spPr bwMode="auto">
              <a:xfrm>
                <a:off x="2043981" y="4022898"/>
                <a:ext cx="63500" cy="73025"/>
              </a:xfrm>
              <a:custGeom>
                <a:avLst/>
                <a:gdLst/>
                <a:ahLst/>
                <a:cxnLst>
                  <a:cxn ang="0">
                    <a:pos x="42" y="70"/>
                  </a:cxn>
                  <a:cxn ang="0">
                    <a:pos x="39" y="72"/>
                  </a:cxn>
                  <a:cxn ang="0">
                    <a:pos x="37" y="76"/>
                  </a:cxn>
                  <a:cxn ang="0">
                    <a:pos x="33" y="79"/>
                  </a:cxn>
                  <a:cxn ang="0">
                    <a:pos x="29" y="83"/>
                  </a:cxn>
                  <a:cxn ang="0">
                    <a:pos x="23" y="85"/>
                  </a:cxn>
                  <a:cxn ang="0">
                    <a:pos x="16" y="87"/>
                  </a:cxn>
                  <a:cxn ang="0">
                    <a:pos x="8" y="89"/>
                  </a:cxn>
                  <a:cxn ang="0">
                    <a:pos x="0" y="89"/>
                  </a:cxn>
                  <a:cxn ang="0">
                    <a:pos x="10" y="91"/>
                  </a:cxn>
                  <a:cxn ang="0">
                    <a:pos x="20" y="92"/>
                  </a:cxn>
                  <a:cxn ang="0">
                    <a:pos x="28" y="90"/>
                  </a:cxn>
                  <a:cxn ang="0">
                    <a:pos x="33" y="87"/>
                  </a:cxn>
                  <a:cxn ang="0">
                    <a:pos x="39" y="85"/>
                  </a:cxn>
                  <a:cxn ang="0">
                    <a:pos x="43" y="83"/>
                  </a:cxn>
                  <a:cxn ang="0">
                    <a:pos x="44" y="80"/>
                  </a:cxn>
                  <a:cxn ang="0">
                    <a:pos x="45" y="79"/>
                  </a:cxn>
                  <a:cxn ang="0">
                    <a:pos x="46" y="78"/>
                  </a:cxn>
                  <a:cxn ang="0">
                    <a:pos x="48" y="74"/>
                  </a:cxn>
                  <a:cxn ang="0">
                    <a:pos x="52" y="67"/>
                  </a:cxn>
                  <a:cxn ang="0">
                    <a:pos x="57" y="57"/>
                  </a:cxn>
                  <a:cxn ang="0">
                    <a:pos x="61" y="46"/>
                  </a:cxn>
                  <a:cxn ang="0">
                    <a:pos x="67" y="33"/>
                  </a:cxn>
                  <a:cxn ang="0">
                    <a:pos x="74" y="19"/>
                  </a:cxn>
                  <a:cxn ang="0">
                    <a:pos x="81" y="5"/>
                  </a:cxn>
                  <a:cxn ang="0">
                    <a:pos x="80" y="3"/>
                  </a:cxn>
                  <a:cxn ang="0">
                    <a:pos x="77" y="2"/>
                  </a:cxn>
                  <a:cxn ang="0">
                    <a:pos x="76" y="1"/>
                  </a:cxn>
                  <a:cxn ang="0">
                    <a:pos x="74" y="0"/>
                  </a:cxn>
                  <a:cxn ang="0">
                    <a:pos x="62" y="24"/>
                  </a:cxn>
                  <a:cxn ang="0">
                    <a:pos x="53" y="46"/>
                  </a:cxn>
                  <a:cxn ang="0">
                    <a:pos x="45" y="62"/>
                  </a:cxn>
                  <a:cxn ang="0">
                    <a:pos x="42" y="70"/>
                  </a:cxn>
                </a:cxnLst>
                <a:rect l="0" t="0" r="r" b="b"/>
                <a:pathLst>
                  <a:path w="81" h="92">
                    <a:moveTo>
                      <a:pt x="42" y="70"/>
                    </a:moveTo>
                    <a:lnTo>
                      <a:pt x="39" y="72"/>
                    </a:lnTo>
                    <a:lnTo>
                      <a:pt x="37" y="76"/>
                    </a:lnTo>
                    <a:lnTo>
                      <a:pt x="33" y="79"/>
                    </a:lnTo>
                    <a:lnTo>
                      <a:pt x="29" y="83"/>
                    </a:lnTo>
                    <a:lnTo>
                      <a:pt x="23" y="85"/>
                    </a:lnTo>
                    <a:lnTo>
                      <a:pt x="16" y="87"/>
                    </a:lnTo>
                    <a:lnTo>
                      <a:pt x="8" y="89"/>
                    </a:lnTo>
                    <a:lnTo>
                      <a:pt x="0" y="89"/>
                    </a:lnTo>
                    <a:lnTo>
                      <a:pt x="10" y="91"/>
                    </a:lnTo>
                    <a:lnTo>
                      <a:pt x="20" y="92"/>
                    </a:lnTo>
                    <a:lnTo>
                      <a:pt x="28" y="90"/>
                    </a:lnTo>
                    <a:lnTo>
                      <a:pt x="33" y="87"/>
                    </a:lnTo>
                    <a:lnTo>
                      <a:pt x="39" y="85"/>
                    </a:lnTo>
                    <a:lnTo>
                      <a:pt x="43" y="83"/>
                    </a:lnTo>
                    <a:lnTo>
                      <a:pt x="44" y="80"/>
                    </a:lnTo>
                    <a:lnTo>
                      <a:pt x="45" y="79"/>
                    </a:lnTo>
                    <a:lnTo>
                      <a:pt x="46" y="78"/>
                    </a:lnTo>
                    <a:lnTo>
                      <a:pt x="48" y="74"/>
                    </a:lnTo>
                    <a:lnTo>
                      <a:pt x="52" y="67"/>
                    </a:lnTo>
                    <a:lnTo>
                      <a:pt x="57" y="57"/>
                    </a:lnTo>
                    <a:lnTo>
                      <a:pt x="61" y="46"/>
                    </a:lnTo>
                    <a:lnTo>
                      <a:pt x="67" y="33"/>
                    </a:lnTo>
                    <a:lnTo>
                      <a:pt x="74" y="19"/>
                    </a:lnTo>
                    <a:lnTo>
                      <a:pt x="81" y="5"/>
                    </a:lnTo>
                    <a:lnTo>
                      <a:pt x="80" y="3"/>
                    </a:lnTo>
                    <a:lnTo>
                      <a:pt x="77" y="2"/>
                    </a:lnTo>
                    <a:lnTo>
                      <a:pt x="76" y="1"/>
                    </a:lnTo>
                    <a:lnTo>
                      <a:pt x="74" y="0"/>
                    </a:lnTo>
                    <a:lnTo>
                      <a:pt x="62" y="24"/>
                    </a:lnTo>
                    <a:lnTo>
                      <a:pt x="53" y="46"/>
                    </a:lnTo>
                    <a:lnTo>
                      <a:pt x="45" y="62"/>
                    </a:lnTo>
                    <a:lnTo>
                      <a:pt x="42" y="70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1" name="Freeform 18"/>
              <p:cNvSpPr>
                <a:spLocks/>
              </p:cNvSpPr>
              <p:nvPr/>
            </p:nvSpPr>
            <p:spPr bwMode="auto">
              <a:xfrm>
                <a:off x="2117006" y="3926061"/>
                <a:ext cx="22225" cy="69850"/>
              </a:xfrm>
              <a:custGeom>
                <a:avLst/>
                <a:gdLst/>
                <a:ahLst/>
                <a:cxnLst>
                  <a:cxn ang="0">
                    <a:pos x="15" y="50"/>
                  </a:cxn>
                  <a:cxn ang="0">
                    <a:pos x="14" y="53"/>
                  </a:cxn>
                  <a:cxn ang="0">
                    <a:pos x="12" y="61"/>
                  </a:cxn>
                  <a:cxn ang="0">
                    <a:pos x="6" y="71"/>
                  </a:cxn>
                  <a:cxn ang="0">
                    <a:pos x="0" y="85"/>
                  </a:cxn>
                  <a:cxn ang="0">
                    <a:pos x="2" y="85"/>
                  </a:cxn>
                  <a:cxn ang="0">
                    <a:pos x="5" y="86"/>
                  </a:cxn>
                  <a:cxn ang="0">
                    <a:pos x="7" y="86"/>
                  </a:cxn>
                  <a:cxn ang="0">
                    <a:pos x="9" y="87"/>
                  </a:cxn>
                  <a:cxn ang="0">
                    <a:pos x="13" y="79"/>
                  </a:cxn>
                  <a:cxn ang="0">
                    <a:pos x="16" y="72"/>
                  </a:cxn>
                  <a:cxn ang="0">
                    <a:pos x="20" y="65"/>
                  </a:cxn>
                  <a:cxn ang="0">
                    <a:pos x="22" y="58"/>
                  </a:cxn>
                  <a:cxn ang="0">
                    <a:pos x="28" y="37"/>
                  </a:cxn>
                  <a:cxn ang="0">
                    <a:pos x="29" y="20"/>
                  </a:cxn>
                  <a:cxn ang="0">
                    <a:pos x="27" y="8"/>
                  </a:cxn>
                  <a:cxn ang="0">
                    <a:pos x="22" y="0"/>
                  </a:cxn>
                  <a:cxn ang="0">
                    <a:pos x="24" y="8"/>
                  </a:cxn>
                  <a:cxn ang="0">
                    <a:pos x="24" y="19"/>
                  </a:cxn>
                  <a:cxn ang="0">
                    <a:pos x="21" y="33"/>
                  </a:cxn>
                  <a:cxn ang="0">
                    <a:pos x="15" y="50"/>
                  </a:cxn>
                </a:cxnLst>
                <a:rect l="0" t="0" r="r" b="b"/>
                <a:pathLst>
                  <a:path w="29" h="87">
                    <a:moveTo>
                      <a:pt x="15" y="50"/>
                    </a:moveTo>
                    <a:lnTo>
                      <a:pt x="14" y="53"/>
                    </a:lnTo>
                    <a:lnTo>
                      <a:pt x="12" y="61"/>
                    </a:lnTo>
                    <a:lnTo>
                      <a:pt x="6" y="71"/>
                    </a:lnTo>
                    <a:lnTo>
                      <a:pt x="0" y="85"/>
                    </a:lnTo>
                    <a:lnTo>
                      <a:pt x="2" y="85"/>
                    </a:lnTo>
                    <a:lnTo>
                      <a:pt x="5" y="86"/>
                    </a:lnTo>
                    <a:lnTo>
                      <a:pt x="7" y="86"/>
                    </a:lnTo>
                    <a:lnTo>
                      <a:pt x="9" y="87"/>
                    </a:lnTo>
                    <a:lnTo>
                      <a:pt x="13" y="79"/>
                    </a:lnTo>
                    <a:lnTo>
                      <a:pt x="16" y="72"/>
                    </a:lnTo>
                    <a:lnTo>
                      <a:pt x="20" y="65"/>
                    </a:lnTo>
                    <a:lnTo>
                      <a:pt x="22" y="58"/>
                    </a:lnTo>
                    <a:lnTo>
                      <a:pt x="28" y="37"/>
                    </a:lnTo>
                    <a:lnTo>
                      <a:pt x="29" y="20"/>
                    </a:lnTo>
                    <a:lnTo>
                      <a:pt x="27" y="8"/>
                    </a:lnTo>
                    <a:lnTo>
                      <a:pt x="22" y="0"/>
                    </a:lnTo>
                    <a:lnTo>
                      <a:pt x="24" y="8"/>
                    </a:lnTo>
                    <a:lnTo>
                      <a:pt x="24" y="19"/>
                    </a:lnTo>
                    <a:lnTo>
                      <a:pt x="21" y="33"/>
                    </a:lnTo>
                    <a:lnTo>
                      <a:pt x="15" y="50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2" name="Freeform 19"/>
              <p:cNvSpPr>
                <a:spLocks/>
              </p:cNvSpPr>
              <p:nvPr/>
            </p:nvSpPr>
            <p:spPr bwMode="auto">
              <a:xfrm>
                <a:off x="1982069" y="2891011"/>
                <a:ext cx="730250" cy="1239838"/>
              </a:xfrm>
              <a:custGeom>
                <a:avLst/>
                <a:gdLst/>
                <a:ahLst/>
                <a:cxnLst>
                  <a:cxn ang="0">
                    <a:pos x="791" y="215"/>
                  </a:cxn>
                  <a:cxn ang="0">
                    <a:pos x="652" y="450"/>
                  </a:cxn>
                  <a:cxn ang="0">
                    <a:pos x="502" y="705"/>
                  </a:cxn>
                  <a:cxn ang="0">
                    <a:pos x="363" y="942"/>
                  </a:cxn>
                  <a:cxn ang="0">
                    <a:pos x="260" y="1121"/>
                  </a:cxn>
                  <a:cxn ang="0">
                    <a:pos x="215" y="1198"/>
                  </a:cxn>
                  <a:cxn ang="0">
                    <a:pos x="193" y="1228"/>
                  </a:cxn>
                  <a:cxn ang="0">
                    <a:pos x="175" y="1244"/>
                  </a:cxn>
                  <a:cxn ang="0">
                    <a:pos x="148" y="1257"/>
                  </a:cxn>
                  <a:cxn ang="0">
                    <a:pos x="94" y="1304"/>
                  </a:cxn>
                  <a:cxn ang="0">
                    <a:pos x="42" y="1387"/>
                  </a:cxn>
                  <a:cxn ang="0">
                    <a:pos x="1" y="1483"/>
                  </a:cxn>
                  <a:cxn ang="0">
                    <a:pos x="10" y="1538"/>
                  </a:cxn>
                  <a:cxn ang="0">
                    <a:pos x="30" y="1551"/>
                  </a:cxn>
                  <a:cxn ang="0">
                    <a:pos x="41" y="1557"/>
                  </a:cxn>
                  <a:cxn ang="0">
                    <a:pos x="58" y="1561"/>
                  </a:cxn>
                  <a:cxn ang="0">
                    <a:pos x="79" y="1561"/>
                  </a:cxn>
                  <a:cxn ang="0">
                    <a:pos x="94" y="1558"/>
                  </a:cxn>
                  <a:cxn ang="0">
                    <a:pos x="125" y="1517"/>
                  </a:cxn>
                  <a:cxn ang="0">
                    <a:pos x="153" y="1470"/>
                  </a:cxn>
                  <a:cxn ang="0">
                    <a:pos x="168" y="1436"/>
                  </a:cxn>
                  <a:cxn ang="0">
                    <a:pos x="159" y="1431"/>
                  </a:cxn>
                  <a:cxn ang="0">
                    <a:pos x="139" y="1472"/>
                  </a:cxn>
                  <a:cxn ang="0">
                    <a:pos x="126" y="1500"/>
                  </a:cxn>
                  <a:cxn ang="0">
                    <a:pos x="122" y="1506"/>
                  </a:cxn>
                  <a:cxn ang="0">
                    <a:pos x="111" y="1513"/>
                  </a:cxn>
                  <a:cxn ang="0">
                    <a:pos x="88" y="1517"/>
                  </a:cxn>
                  <a:cxn ang="0">
                    <a:pos x="67" y="1513"/>
                  </a:cxn>
                  <a:cxn ang="0">
                    <a:pos x="45" y="1503"/>
                  </a:cxn>
                  <a:cxn ang="0">
                    <a:pos x="30" y="1487"/>
                  </a:cxn>
                  <a:cxn ang="0">
                    <a:pos x="38" y="1418"/>
                  </a:cxn>
                  <a:cxn ang="0">
                    <a:pos x="86" y="1336"/>
                  </a:cxn>
                  <a:cxn ang="0">
                    <a:pos x="120" y="1294"/>
                  </a:cxn>
                  <a:cxn ang="0">
                    <a:pos x="138" y="1283"/>
                  </a:cxn>
                  <a:cxn ang="0">
                    <a:pos x="154" y="1281"/>
                  </a:cxn>
                  <a:cxn ang="0">
                    <a:pos x="166" y="1283"/>
                  </a:cxn>
                  <a:cxn ang="0">
                    <a:pos x="175" y="1285"/>
                  </a:cxn>
                  <a:cxn ang="0">
                    <a:pos x="191" y="1303"/>
                  </a:cxn>
                  <a:cxn ang="0">
                    <a:pos x="197" y="1340"/>
                  </a:cxn>
                  <a:cxn ang="0">
                    <a:pos x="185" y="1375"/>
                  </a:cxn>
                  <a:cxn ang="0">
                    <a:pos x="183" y="1391"/>
                  </a:cxn>
                  <a:cxn ang="0">
                    <a:pos x="193" y="1393"/>
                  </a:cxn>
                  <a:cxn ang="0">
                    <a:pos x="204" y="1374"/>
                  </a:cxn>
                  <a:cxn ang="0">
                    <a:pos x="223" y="1298"/>
                  </a:cxn>
                  <a:cxn ang="0">
                    <a:pos x="228" y="1236"/>
                  </a:cxn>
                  <a:cxn ang="0">
                    <a:pos x="278" y="1125"/>
                  </a:cxn>
                  <a:cxn ang="0">
                    <a:pos x="369" y="957"/>
                  </a:cxn>
                  <a:cxn ang="0">
                    <a:pos x="483" y="758"/>
                  </a:cxn>
                  <a:cxn ang="0">
                    <a:pos x="603" y="555"/>
                  </a:cxn>
                  <a:cxn ang="0">
                    <a:pos x="711" y="375"/>
                  </a:cxn>
                </a:cxnLst>
                <a:rect l="0" t="0" r="r" b="b"/>
                <a:pathLst>
                  <a:path w="920" h="1561">
                    <a:moveTo>
                      <a:pt x="920" y="0"/>
                    </a:moveTo>
                    <a:lnTo>
                      <a:pt x="830" y="148"/>
                    </a:lnTo>
                    <a:lnTo>
                      <a:pt x="791" y="215"/>
                    </a:lnTo>
                    <a:lnTo>
                      <a:pt x="747" y="289"/>
                    </a:lnTo>
                    <a:lnTo>
                      <a:pt x="701" y="367"/>
                    </a:lnTo>
                    <a:lnTo>
                      <a:pt x="652" y="450"/>
                    </a:lnTo>
                    <a:lnTo>
                      <a:pt x="603" y="535"/>
                    </a:lnTo>
                    <a:lnTo>
                      <a:pt x="552" y="620"/>
                    </a:lnTo>
                    <a:lnTo>
                      <a:pt x="502" y="705"/>
                    </a:lnTo>
                    <a:lnTo>
                      <a:pt x="454" y="788"/>
                    </a:lnTo>
                    <a:lnTo>
                      <a:pt x="407" y="869"/>
                    </a:lnTo>
                    <a:lnTo>
                      <a:pt x="363" y="942"/>
                    </a:lnTo>
                    <a:lnTo>
                      <a:pt x="324" y="1010"/>
                    </a:lnTo>
                    <a:lnTo>
                      <a:pt x="289" y="1070"/>
                    </a:lnTo>
                    <a:lnTo>
                      <a:pt x="260" y="1121"/>
                    </a:lnTo>
                    <a:lnTo>
                      <a:pt x="237" y="1159"/>
                    </a:lnTo>
                    <a:lnTo>
                      <a:pt x="222" y="1185"/>
                    </a:lnTo>
                    <a:lnTo>
                      <a:pt x="215" y="1198"/>
                    </a:lnTo>
                    <a:lnTo>
                      <a:pt x="208" y="1209"/>
                    </a:lnTo>
                    <a:lnTo>
                      <a:pt x="201" y="1220"/>
                    </a:lnTo>
                    <a:lnTo>
                      <a:pt x="193" y="1228"/>
                    </a:lnTo>
                    <a:lnTo>
                      <a:pt x="186" y="1235"/>
                    </a:lnTo>
                    <a:lnTo>
                      <a:pt x="180" y="1241"/>
                    </a:lnTo>
                    <a:lnTo>
                      <a:pt x="175" y="1244"/>
                    </a:lnTo>
                    <a:lnTo>
                      <a:pt x="171" y="1246"/>
                    </a:lnTo>
                    <a:lnTo>
                      <a:pt x="170" y="1247"/>
                    </a:lnTo>
                    <a:lnTo>
                      <a:pt x="148" y="1257"/>
                    </a:lnTo>
                    <a:lnTo>
                      <a:pt x="129" y="1268"/>
                    </a:lnTo>
                    <a:lnTo>
                      <a:pt x="111" y="1284"/>
                    </a:lnTo>
                    <a:lnTo>
                      <a:pt x="94" y="1304"/>
                    </a:lnTo>
                    <a:lnTo>
                      <a:pt x="78" y="1327"/>
                    </a:lnTo>
                    <a:lnTo>
                      <a:pt x="61" y="1355"/>
                    </a:lnTo>
                    <a:lnTo>
                      <a:pt x="42" y="1387"/>
                    </a:lnTo>
                    <a:lnTo>
                      <a:pt x="23" y="1422"/>
                    </a:lnTo>
                    <a:lnTo>
                      <a:pt x="8" y="1455"/>
                    </a:lnTo>
                    <a:lnTo>
                      <a:pt x="1" y="1483"/>
                    </a:lnTo>
                    <a:lnTo>
                      <a:pt x="0" y="1509"/>
                    </a:lnTo>
                    <a:lnTo>
                      <a:pt x="3" y="1531"/>
                    </a:lnTo>
                    <a:lnTo>
                      <a:pt x="10" y="1538"/>
                    </a:lnTo>
                    <a:lnTo>
                      <a:pt x="17" y="1543"/>
                    </a:lnTo>
                    <a:lnTo>
                      <a:pt x="23" y="1548"/>
                    </a:lnTo>
                    <a:lnTo>
                      <a:pt x="30" y="1551"/>
                    </a:lnTo>
                    <a:lnTo>
                      <a:pt x="34" y="1554"/>
                    </a:lnTo>
                    <a:lnTo>
                      <a:pt x="39" y="1556"/>
                    </a:lnTo>
                    <a:lnTo>
                      <a:pt x="41" y="1557"/>
                    </a:lnTo>
                    <a:lnTo>
                      <a:pt x="42" y="1557"/>
                    </a:lnTo>
                    <a:lnTo>
                      <a:pt x="52" y="1559"/>
                    </a:lnTo>
                    <a:lnTo>
                      <a:pt x="58" y="1561"/>
                    </a:lnTo>
                    <a:lnTo>
                      <a:pt x="67" y="1561"/>
                    </a:lnTo>
                    <a:lnTo>
                      <a:pt x="73" y="1561"/>
                    </a:lnTo>
                    <a:lnTo>
                      <a:pt x="79" y="1561"/>
                    </a:lnTo>
                    <a:lnTo>
                      <a:pt x="85" y="1561"/>
                    </a:lnTo>
                    <a:lnTo>
                      <a:pt x="90" y="1559"/>
                    </a:lnTo>
                    <a:lnTo>
                      <a:pt x="94" y="1558"/>
                    </a:lnTo>
                    <a:lnTo>
                      <a:pt x="105" y="1546"/>
                    </a:lnTo>
                    <a:lnTo>
                      <a:pt x="115" y="1532"/>
                    </a:lnTo>
                    <a:lnTo>
                      <a:pt x="125" y="1517"/>
                    </a:lnTo>
                    <a:lnTo>
                      <a:pt x="135" y="1502"/>
                    </a:lnTo>
                    <a:lnTo>
                      <a:pt x="145" y="1486"/>
                    </a:lnTo>
                    <a:lnTo>
                      <a:pt x="153" y="1470"/>
                    </a:lnTo>
                    <a:lnTo>
                      <a:pt x="162" y="1454"/>
                    </a:lnTo>
                    <a:lnTo>
                      <a:pt x="170" y="1439"/>
                    </a:lnTo>
                    <a:lnTo>
                      <a:pt x="168" y="1436"/>
                    </a:lnTo>
                    <a:lnTo>
                      <a:pt x="165" y="1435"/>
                    </a:lnTo>
                    <a:lnTo>
                      <a:pt x="162" y="1433"/>
                    </a:lnTo>
                    <a:lnTo>
                      <a:pt x="159" y="1431"/>
                    </a:lnTo>
                    <a:lnTo>
                      <a:pt x="152" y="1445"/>
                    </a:lnTo>
                    <a:lnTo>
                      <a:pt x="145" y="1459"/>
                    </a:lnTo>
                    <a:lnTo>
                      <a:pt x="139" y="1472"/>
                    </a:lnTo>
                    <a:lnTo>
                      <a:pt x="135" y="1483"/>
                    </a:lnTo>
                    <a:lnTo>
                      <a:pt x="130" y="1493"/>
                    </a:lnTo>
                    <a:lnTo>
                      <a:pt x="126" y="1500"/>
                    </a:lnTo>
                    <a:lnTo>
                      <a:pt x="124" y="1504"/>
                    </a:lnTo>
                    <a:lnTo>
                      <a:pt x="123" y="1505"/>
                    </a:lnTo>
                    <a:lnTo>
                      <a:pt x="122" y="1506"/>
                    </a:lnTo>
                    <a:lnTo>
                      <a:pt x="121" y="1509"/>
                    </a:lnTo>
                    <a:lnTo>
                      <a:pt x="117" y="1511"/>
                    </a:lnTo>
                    <a:lnTo>
                      <a:pt x="111" y="1513"/>
                    </a:lnTo>
                    <a:lnTo>
                      <a:pt x="106" y="1516"/>
                    </a:lnTo>
                    <a:lnTo>
                      <a:pt x="98" y="1518"/>
                    </a:lnTo>
                    <a:lnTo>
                      <a:pt x="88" y="1517"/>
                    </a:lnTo>
                    <a:lnTo>
                      <a:pt x="78" y="1515"/>
                    </a:lnTo>
                    <a:lnTo>
                      <a:pt x="72" y="1515"/>
                    </a:lnTo>
                    <a:lnTo>
                      <a:pt x="67" y="1513"/>
                    </a:lnTo>
                    <a:lnTo>
                      <a:pt x="61" y="1511"/>
                    </a:lnTo>
                    <a:lnTo>
                      <a:pt x="54" y="1509"/>
                    </a:lnTo>
                    <a:lnTo>
                      <a:pt x="45" y="1503"/>
                    </a:lnTo>
                    <a:lnTo>
                      <a:pt x="38" y="1497"/>
                    </a:lnTo>
                    <a:lnTo>
                      <a:pt x="33" y="1493"/>
                    </a:lnTo>
                    <a:lnTo>
                      <a:pt x="30" y="1487"/>
                    </a:lnTo>
                    <a:lnTo>
                      <a:pt x="24" y="1468"/>
                    </a:lnTo>
                    <a:lnTo>
                      <a:pt x="27" y="1444"/>
                    </a:lnTo>
                    <a:lnTo>
                      <a:pt x="38" y="1418"/>
                    </a:lnTo>
                    <a:lnTo>
                      <a:pt x="52" y="1389"/>
                    </a:lnTo>
                    <a:lnTo>
                      <a:pt x="69" y="1361"/>
                    </a:lnTo>
                    <a:lnTo>
                      <a:pt x="86" y="1336"/>
                    </a:lnTo>
                    <a:lnTo>
                      <a:pt x="102" y="1315"/>
                    </a:lnTo>
                    <a:lnTo>
                      <a:pt x="114" y="1300"/>
                    </a:lnTo>
                    <a:lnTo>
                      <a:pt x="120" y="1294"/>
                    </a:lnTo>
                    <a:lnTo>
                      <a:pt x="125" y="1289"/>
                    </a:lnTo>
                    <a:lnTo>
                      <a:pt x="131" y="1285"/>
                    </a:lnTo>
                    <a:lnTo>
                      <a:pt x="138" y="1283"/>
                    </a:lnTo>
                    <a:lnTo>
                      <a:pt x="144" y="1282"/>
                    </a:lnTo>
                    <a:lnTo>
                      <a:pt x="150" y="1281"/>
                    </a:lnTo>
                    <a:lnTo>
                      <a:pt x="154" y="1281"/>
                    </a:lnTo>
                    <a:lnTo>
                      <a:pt x="159" y="1282"/>
                    </a:lnTo>
                    <a:lnTo>
                      <a:pt x="162" y="1282"/>
                    </a:lnTo>
                    <a:lnTo>
                      <a:pt x="166" y="1283"/>
                    </a:lnTo>
                    <a:lnTo>
                      <a:pt x="169" y="1283"/>
                    </a:lnTo>
                    <a:lnTo>
                      <a:pt x="173" y="1284"/>
                    </a:lnTo>
                    <a:lnTo>
                      <a:pt x="175" y="1285"/>
                    </a:lnTo>
                    <a:lnTo>
                      <a:pt x="180" y="1288"/>
                    </a:lnTo>
                    <a:lnTo>
                      <a:pt x="185" y="1294"/>
                    </a:lnTo>
                    <a:lnTo>
                      <a:pt x="191" y="1303"/>
                    </a:lnTo>
                    <a:lnTo>
                      <a:pt x="196" y="1311"/>
                    </a:lnTo>
                    <a:lnTo>
                      <a:pt x="198" y="1323"/>
                    </a:lnTo>
                    <a:lnTo>
                      <a:pt x="197" y="1340"/>
                    </a:lnTo>
                    <a:lnTo>
                      <a:pt x="191" y="1361"/>
                    </a:lnTo>
                    <a:lnTo>
                      <a:pt x="189" y="1368"/>
                    </a:lnTo>
                    <a:lnTo>
                      <a:pt x="185" y="1375"/>
                    </a:lnTo>
                    <a:lnTo>
                      <a:pt x="182" y="1382"/>
                    </a:lnTo>
                    <a:lnTo>
                      <a:pt x="178" y="1390"/>
                    </a:lnTo>
                    <a:lnTo>
                      <a:pt x="183" y="1391"/>
                    </a:lnTo>
                    <a:lnTo>
                      <a:pt x="186" y="1391"/>
                    </a:lnTo>
                    <a:lnTo>
                      <a:pt x="190" y="1391"/>
                    </a:lnTo>
                    <a:lnTo>
                      <a:pt x="193" y="1393"/>
                    </a:lnTo>
                    <a:lnTo>
                      <a:pt x="198" y="1386"/>
                    </a:lnTo>
                    <a:lnTo>
                      <a:pt x="201" y="1379"/>
                    </a:lnTo>
                    <a:lnTo>
                      <a:pt x="204" y="1374"/>
                    </a:lnTo>
                    <a:lnTo>
                      <a:pt x="206" y="1369"/>
                    </a:lnTo>
                    <a:lnTo>
                      <a:pt x="218" y="1335"/>
                    </a:lnTo>
                    <a:lnTo>
                      <a:pt x="223" y="1298"/>
                    </a:lnTo>
                    <a:lnTo>
                      <a:pt x="223" y="1267"/>
                    </a:lnTo>
                    <a:lnTo>
                      <a:pt x="223" y="1254"/>
                    </a:lnTo>
                    <a:lnTo>
                      <a:pt x="228" y="1236"/>
                    </a:lnTo>
                    <a:lnTo>
                      <a:pt x="239" y="1207"/>
                    </a:lnTo>
                    <a:lnTo>
                      <a:pt x="256" y="1170"/>
                    </a:lnTo>
                    <a:lnTo>
                      <a:pt x="278" y="1125"/>
                    </a:lnTo>
                    <a:lnTo>
                      <a:pt x="305" y="1075"/>
                    </a:lnTo>
                    <a:lnTo>
                      <a:pt x="335" y="1018"/>
                    </a:lnTo>
                    <a:lnTo>
                      <a:pt x="369" y="957"/>
                    </a:lnTo>
                    <a:lnTo>
                      <a:pt x="406" y="893"/>
                    </a:lnTo>
                    <a:lnTo>
                      <a:pt x="444" y="826"/>
                    </a:lnTo>
                    <a:lnTo>
                      <a:pt x="483" y="758"/>
                    </a:lnTo>
                    <a:lnTo>
                      <a:pt x="523" y="689"/>
                    </a:lnTo>
                    <a:lnTo>
                      <a:pt x="564" y="621"/>
                    </a:lnTo>
                    <a:lnTo>
                      <a:pt x="603" y="555"/>
                    </a:lnTo>
                    <a:lnTo>
                      <a:pt x="642" y="491"/>
                    </a:lnTo>
                    <a:lnTo>
                      <a:pt x="678" y="430"/>
                    </a:lnTo>
                    <a:lnTo>
                      <a:pt x="711" y="375"/>
                    </a:lnTo>
                    <a:lnTo>
                      <a:pt x="920" y="0"/>
                    </a:lnTo>
                    <a:close/>
                  </a:path>
                </a:pathLst>
              </a:custGeom>
              <a:solidFill>
                <a:srgbClr val="BFDB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3" name="Freeform 20"/>
              <p:cNvSpPr>
                <a:spLocks/>
              </p:cNvSpPr>
              <p:nvPr/>
            </p:nvSpPr>
            <p:spPr bwMode="auto">
              <a:xfrm>
                <a:off x="2001119" y="3908598"/>
                <a:ext cx="106363" cy="163513"/>
              </a:xfrm>
              <a:custGeom>
                <a:avLst/>
                <a:gdLst/>
                <a:ahLst/>
                <a:cxnLst>
                  <a:cxn ang="0">
                    <a:pos x="90" y="19"/>
                  </a:cxn>
                  <a:cxn ang="0">
                    <a:pos x="78" y="34"/>
                  </a:cxn>
                  <a:cxn ang="0">
                    <a:pos x="62" y="55"/>
                  </a:cxn>
                  <a:cxn ang="0">
                    <a:pos x="45" y="80"/>
                  </a:cxn>
                  <a:cxn ang="0">
                    <a:pos x="28" y="108"/>
                  </a:cxn>
                  <a:cxn ang="0">
                    <a:pos x="14" y="137"/>
                  </a:cxn>
                  <a:cxn ang="0">
                    <a:pos x="3" y="163"/>
                  </a:cxn>
                  <a:cxn ang="0">
                    <a:pos x="0" y="187"/>
                  </a:cxn>
                  <a:cxn ang="0">
                    <a:pos x="6" y="206"/>
                  </a:cxn>
                  <a:cxn ang="0">
                    <a:pos x="3" y="198"/>
                  </a:cxn>
                  <a:cxn ang="0">
                    <a:pos x="2" y="190"/>
                  </a:cxn>
                  <a:cxn ang="0">
                    <a:pos x="3" y="181"/>
                  </a:cxn>
                  <a:cxn ang="0">
                    <a:pos x="6" y="171"/>
                  </a:cxn>
                  <a:cxn ang="0">
                    <a:pos x="10" y="161"/>
                  </a:cxn>
                  <a:cxn ang="0">
                    <a:pos x="18" y="144"/>
                  </a:cxn>
                  <a:cxn ang="0">
                    <a:pos x="30" y="122"/>
                  </a:cxn>
                  <a:cxn ang="0">
                    <a:pos x="44" y="99"/>
                  </a:cxn>
                  <a:cxn ang="0">
                    <a:pos x="58" y="76"/>
                  </a:cxn>
                  <a:cxn ang="0">
                    <a:pos x="70" y="55"/>
                  </a:cxn>
                  <a:cxn ang="0">
                    <a:pos x="82" y="38"/>
                  </a:cxn>
                  <a:cxn ang="0">
                    <a:pos x="91" y="29"/>
                  </a:cxn>
                  <a:cxn ang="0">
                    <a:pos x="96" y="24"/>
                  </a:cxn>
                  <a:cxn ang="0">
                    <a:pos x="100" y="19"/>
                  </a:cxn>
                  <a:cxn ang="0">
                    <a:pos x="105" y="15"/>
                  </a:cxn>
                  <a:cxn ang="0">
                    <a:pos x="109" y="10"/>
                  </a:cxn>
                  <a:cxn ang="0">
                    <a:pos x="115" y="7"/>
                  </a:cxn>
                  <a:cxn ang="0">
                    <a:pos x="121" y="3"/>
                  </a:cxn>
                  <a:cxn ang="0">
                    <a:pos x="127" y="2"/>
                  </a:cxn>
                  <a:cxn ang="0">
                    <a:pos x="135" y="1"/>
                  </a:cxn>
                  <a:cxn ang="0">
                    <a:pos x="130" y="0"/>
                  </a:cxn>
                  <a:cxn ang="0">
                    <a:pos x="126" y="0"/>
                  </a:cxn>
                  <a:cxn ang="0">
                    <a:pos x="120" y="1"/>
                  </a:cxn>
                  <a:cxn ang="0">
                    <a:pos x="114" y="2"/>
                  </a:cxn>
                  <a:cxn ang="0">
                    <a:pos x="107" y="4"/>
                  </a:cxn>
                  <a:cxn ang="0">
                    <a:pos x="101" y="8"/>
                  </a:cxn>
                  <a:cxn ang="0">
                    <a:pos x="96" y="13"/>
                  </a:cxn>
                  <a:cxn ang="0">
                    <a:pos x="90" y="19"/>
                  </a:cxn>
                </a:cxnLst>
                <a:rect l="0" t="0" r="r" b="b"/>
                <a:pathLst>
                  <a:path w="135" h="206">
                    <a:moveTo>
                      <a:pt x="90" y="19"/>
                    </a:moveTo>
                    <a:lnTo>
                      <a:pt x="78" y="34"/>
                    </a:lnTo>
                    <a:lnTo>
                      <a:pt x="62" y="55"/>
                    </a:lnTo>
                    <a:lnTo>
                      <a:pt x="45" y="80"/>
                    </a:lnTo>
                    <a:lnTo>
                      <a:pt x="28" y="108"/>
                    </a:lnTo>
                    <a:lnTo>
                      <a:pt x="14" y="137"/>
                    </a:lnTo>
                    <a:lnTo>
                      <a:pt x="3" y="163"/>
                    </a:lnTo>
                    <a:lnTo>
                      <a:pt x="0" y="187"/>
                    </a:lnTo>
                    <a:lnTo>
                      <a:pt x="6" y="206"/>
                    </a:lnTo>
                    <a:lnTo>
                      <a:pt x="3" y="198"/>
                    </a:lnTo>
                    <a:lnTo>
                      <a:pt x="2" y="190"/>
                    </a:lnTo>
                    <a:lnTo>
                      <a:pt x="3" y="181"/>
                    </a:lnTo>
                    <a:lnTo>
                      <a:pt x="6" y="171"/>
                    </a:lnTo>
                    <a:lnTo>
                      <a:pt x="10" y="161"/>
                    </a:lnTo>
                    <a:lnTo>
                      <a:pt x="18" y="144"/>
                    </a:lnTo>
                    <a:lnTo>
                      <a:pt x="30" y="122"/>
                    </a:lnTo>
                    <a:lnTo>
                      <a:pt x="44" y="99"/>
                    </a:lnTo>
                    <a:lnTo>
                      <a:pt x="58" y="76"/>
                    </a:lnTo>
                    <a:lnTo>
                      <a:pt x="70" y="55"/>
                    </a:lnTo>
                    <a:lnTo>
                      <a:pt x="82" y="38"/>
                    </a:lnTo>
                    <a:lnTo>
                      <a:pt x="91" y="29"/>
                    </a:lnTo>
                    <a:lnTo>
                      <a:pt x="96" y="24"/>
                    </a:lnTo>
                    <a:lnTo>
                      <a:pt x="100" y="19"/>
                    </a:lnTo>
                    <a:lnTo>
                      <a:pt x="105" y="15"/>
                    </a:lnTo>
                    <a:lnTo>
                      <a:pt x="109" y="10"/>
                    </a:lnTo>
                    <a:lnTo>
                      <a:pt x="115" y="7"/>
                    </a:lnTo>
                    <a:lnTo>
                      <a:pt x="121" y="3"/>
                    </a:lnTo>
                    <a:lnTo>
                      <a:pt x="127" y="2"/>
                    </a:lnTo>
                    <a:lnTo>
                      <a:pt x="135" y="1"/>
                    </a:lnTo>
                    <a:lnTo>
                      <a:pt x="130" y="0"/>
                    </a:lnTo>
                    <a:lnTo>
                      <a:pt x="126" y="0"/>
                    </a:lnTo>
                    <a:lnTo>
                      <a:pt x="120" y="1"/>
                    </a:lnTo>
                    <a:lnTo>
                      <a:pt x="114" y="2"/>
                    </a:lnTo>
                    <a:lnTo>
                      <a:pt x="107" y="4"/>
                    </a:lnTo>
                    <a:lnTo>
                      <a:pt x="101" y="8"/>
                    </a:lnTo>
                    <a:lnTo>
                      <a:pt x="96" y="13"/>
                    </a:lnTo>
                    <a:lnTo>
                      <a:pt x="90" y="19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4" name="Freeform 32"/>
              <p:cNvSpPr>
                <a:spLocks/>
              </p:cNvSpPr>
              <p:nvPr/>
            </p:nvSpPr>
            <p:spPr bwMode="auto">
              <a:xfrm>
                <a:off x="1653456" y="4589636"/>
                <a:ext cx="3175" cy="1588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2" y="0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  <p:grpSp>
          <p:nvGrpSpPr>
            <p:cNvPr id="6" name="Group 64"/>
            <p:cNvGrpSpPr/>
            <p:nvPr/>
          </p:nvGrpSpPr>
          <p:grpSpPr>
            <a:xfrm rot="6152000">
              <a:off x="1416973" y="863184"/>
              <a:ext cx="1458913" cy="1935163"/>
              <a:chOff x="1475656" y="2717973"/>
              <a:chExt cx="1458913" cy="1935163"/>
            </a:xfrm>
          </p:grpSpPr>
          <p:sp>
            <p:nvSpPr>
              <p:cNvPr id="66" name="AutoShape 5"/>
              <p:cNvSpPr>
                <a:spLocks noChangeAspect="1" noChangeArrowheads="1" noTextEdit="1"/>
              </p:cNvSpPr>
              <p:nvPr/>
            </p:nvSpPr>
            <p:spPr bwMode="auto">
              <a:xfrm>
                <a:off x="1475656" y="2717973"/>
                <a:ext cx="1458913" cy="1935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7" name="Freeform 9"/>
              <p:cNvSpPr>
                <a:spLocks/>
              </p:cNvSpPr>
              <p:nvPr/>
            </p:nvSpPr>
            <p:spPr bwMode="auto">
              <a:xfrm>
                <a:off x="1955081" y="2717973"/>
                <a:ext cx="858838" cy="1427163"/>
              </a:xfrm>
              <a:custGeom>
                <a:avLst/>
                <a:gdLst/>
                <a:ahLst/>
                <a:cxnLst>
                  <a:cxn ang="0">
                    <a:pos x="228" y="1369"/>
                  </a:cxn>
                  <a:cxn ang="0">
                    <a:pos x="200" y="1407"/>
                  </a:cxn>
                  <a:cxn ang="0">
                    <a:pos x="143" y="1448"/>
                  </a:cxn>
                  <a:cxn ang="0">
                    <a:pos x="93" y="1498"/>
                  </a:cxn>
                  <a:cxn ang="0">
                    <a:pos x="48" y="1574"/>
                  </a:cxn>
                  <a:cxn ang="0">
                    <a:pos x="31" y="1624"/>
                  </a:cxn>
                  <a:cxn ang="0">
                    <a:pos x="55" y="1639"/>
                  </a:cxn>
                  <a:cxn ang="0">
                    <a:pos x="81" y="1656"/>
                  </a:cxn>
                  <a:cxn ang="0">
                    <a:pos x="102" y="1630"/>
                  </a:cxn>
                  <a:cxn ang="0">
                    <a:pos x="132" y="1582"/>
                  </a:cxn>
                  <a:cxn ang="0">
                    <a:pos x="156" y="1549"/>
                  </a:cxn>
                  <a:cxn ang="0">
                    <a:pos x="163" y="1537"/>
                  </a:cxn>
                  <a:cxn ang="0">
                    <a:pos x="181" y="1523"/>
                  </a:cxn>
                  <a:cxn ang="0">
                    <a:pos x="205" y="1526"/>
                  </a:cxn>
                  <a:cxn ang="0">
                    <a:pos x="202" y="1584"/>
                  </a:cxn>
                  <a:cxn ang="0">
                    <a:pos x="186" y="1616"/>
                  </a:cxn>
                  <a:cxn ang="0">
                    <a:pos x="156" y="1671"/>
                  </a:cxn>
                  <a:cxn ang="0">
                    <a:pos x="143" y="1694"/>
                  </a:cxn>
                  <a:cxn ang="0">
                    <a:pos x="132" y="1711"/>
                  </a:cxn>
                  <a:cxn ang="0">
                    <a:pos x="107" y="1717"/>
                  </a:cxn>
                  <a:cxn ang="0">
                    <a:pos x="73" y="1692"/>
                  </a:cxn>
                  <a:cxn ang="0">
                    <a:pos x="75" y="1664"/>
                  </a:cxn>
                  <a:cxn ang="0">
                    <a:pos x="75" y="1663"/>
                  </a:cxn>
                  <a:cxn ang="0">
                    <a:pos x="59" y="1663"/>
                  </a:cxn>
                  <a:cxn ang="0">
                    <a:pos x="37" y="1661"/>
                  </a:cxn>
                  <a:cxn ang="0">
                    <a:pos x="17" y="1661"/>
                  </a:cxn>
                  <a:cxn ang="0">
                    <a:pos x="9" y="1661"/>
                  </a:cxn>
                  <a:cxn ang="0">
                    <a:pos x="2" y="1689"/>
                  </a:cxn>
                  <a:cxn ang="0">
                    <a:pos x="9" y="1746"/>
                  </a:cxn>
                  <a:cxn ang="0">
                    <a:pos x="69" y="1793"/>
                  </a:cxn>
                  <a:cxn ang="0">
                    <a:pos x="140" y="1792"/>
                  </a:cxn>
                  <a:cxn ang="0">
                    <a:pos x="182" y="1769"/>
                  </a:cxn>
                  <a:cxn ang="0">
                    <a:pos x="204" y="1732"/>
                  </a:cxn>
                  <a:cxn ang="0">
                    <a:pos x="259" y="1630"/>
                  </a:cxn>
                  <a:cxn ang="0">
                    <a:pos x="293" y="1527"/>
                  </a:cxn>
                  <a:cxn ang="0">
                    <a:pos x="301" y="1465"/>
                  </a:cxn>
                  <a:cxn ang="0">
                    <a:pos x="318" y="1424"/>
                  </a:cxn>
                  <a:cxn ang="0">
                    <a:pos x="331" y="1401"/>
                  </a:cxn>
                  <a:cxn ang="0">
                    <a:pos x="362" y="1341"/>
                  </a:cxn>
                  <a:cxn ang="0">
                    <a:pos x="424" y="1227"/>
                  </a:cxn>
                  <a:cxn ang="0">
                    <a:pos x="506" y="1072"/>
                  </a:cxn>
                  <a:cxn ang="0">
                    <a:pos x="604" y="891"/>
                  </a:cxn>
                  <a:cxn ang="0">
                    <a:pos x="709" y="696"/>
                  </a:cxn>
                  <a:cxn ang="0">
                    <a:pos x="813" y="502"/>
                  </a:cxn>
                  <a:cxn ang="0">
                    <a:pos x="910" y="322"/>
                  </a:cxn>
                  <a:cxn ang="0">
                    <a:pos x="992" y="170"/>
                  </a:cxn>
                  <a:cxn ang="0">
                    <a:pos x="1051" y="60"/>
                  </a:cxn>
                  <a:cxn ang="0">
                    <a:pos x="1080" y="3"/>
                  </a:cxn>
                </a:cxnLst>
                <a:rect l="0" t="0" r="r" b="b"/>
                <a:pathLst>
                  <a:path w="1083" h="1798">
                    <a:moveTo>
                      <a:pt x="234" y="1358"/>
                    </a:moveTo>
                    <a:lnTo>
                      <a:pt x="233" y="1361"/>
                    </a:lnTo>
                    <a:lnTo>
                      <a:pt x="228" y="1369"/>
                    </a:lnTo>
                    <a:lnTo>
                      <a:pt x="221" y="1379"/>
                    </a:lnTo>
                    <a:lnTo>
                      <a:pt x="212" y="1392"/>
                    </a:lnTo>
                    <a:lnTo>
                      <a:pt x="200" y="1407"/>
                    </a:lnTo>
                    <a:lnTo>
                      <a:pt x="183" y="1422"/>
                    </a:lnTo>
                    <a:lnTo>
                      <a:pt x="165" y="1435"/>
                    </a:lnTo>
                    <a:lnTo>
                      <a:pt x="143" y="1448"/>
                    </a:lnTo>
                    <a:lnTo>
                      <a:pt x="127" y="1460"/>
                    </a:lnTo>
                    <a:lnTo>
                      <a:pt x="110" y="1477"/>
                    </a:lnTo>
                    <a:lnTo>
                      <a:pt x="93" y="1498"/>
                    </a:lnTo>
                    <a:lnTo>
                      <a:pt x="77" y="1522"/>
                    </a:lnTo>
                    <a:lnTo>
                      <a:pt x="62" y="1548"/>
                    </a:lnTo>
                    <a:lnTo>
                      <a:pt x="48" y="1574"/>
                    </a:lnTo>
                    <a:lnTo>
                      <a:pt x="36" y="1599"/>
                    </a:lnTo>
                    <a:lnTo>
                      <a:pt x="25" y="1621"/>
                    </a:lnTo>
                    <a:lnTo>
                      <a:pt x="31" y="1624"/>
                    </a:lnTo>
                    <a:lnTo>
                      <a:pt x="38" y="1628"/>
                    </a:lnTo>
                    <a:lnTo>
                      <a:pt x="46" y="1633"/>
                    </a:lnTo>
                    <a:lnTo>
                      <a:pt x="55" y="1639"/>
                    </a:lnTo>
                    <a:lnTo>
                      <a:pt x="65" y="1645"/>
                    </a:lnTo>
                    <a:lnTo>
                      <a:pt x="73" y="1651"/>
                    </a:lnTo>
                    <a:lnTo>
                      <a:pt x="81" y="1656"/>
                    </a:lnTo>
                    <a:lnTo>
                      <a:pt x="87" y="1660"/>
                    </a:lnTo>
                    <a:lnTo>
                      <a:pt x="93" y="1646"/>
                    </a:lnTo>
                    <a:lnTo>
                      <a:pt x="102" y="1630"/>
                    </a:lnTo>
                    <a:lnTo>
                      <a:pt x="112" y="1614"/>
                    </a:lnTo>
                    <a:lnTo>
                      <a:pt x="121" y="1597"/>
                    </a:lnTo>
                    <a:lnTo>
                      <a:pt x="132" y="1582"/>
                    </a:lnTo>
                    <a:lnTo>
                      <a:pt x="141" y="1568"/>
                    </a:lnTo>
                    <a:lnTo>
                      <a:pt x="149" y="1556"/>
                    </a:lnTo>
                    <a:lnTo>
                      <a:pt x="156" y="1549"/>
                    </a:lnTo>
                    <a:lnTo>
                      <a:pt x="157" y="1547"/>
                    </a:lnTo>
                    <a:lnTo>
                      <a:pt x="159" y="1542"/>
                    </a:lnTo>
                    <a:lnTo>
                      <a:pt x="163" y="1537"/>
                    </a:lnTo>
                    <a:lnTo>
                      <a:pt x="167" y="1531"/>
                    </a:lnTo>
                    <a:lnTo>
                      <a:pt x="174" y="1526"/>
                    </a:lnTo>
                    <a:lnTo>
                      <a:pt x="181" y="1523"/>
                    </a:lnTo>
                    <a:lnTo>
                      <a:pt x="190" y="1522"/>
                    </a:lnTo>
                    <a:lnTo>
                      <a:pt x="202" y="1524"/>
                    </a:lnTo>
                    <a:lnTo>
                      <a:pt x="205" y="1526"/>
                    </a:lnTo>
                    <a:lnTo>
                      <a:pt x="211" y="1533"/>
                    </a:lnTo>
                    <a:lnTo>
                      <a:pt x="211" y="1552"/>
                    </a:lnTo>
                    <a:lnTo>
                      <a:pt x="202" y="1584"/>
                    </a:lnTo>
                    <a:lnTo>
                      <a:pt x="200" y="1588"/>
                    </a:lnTo>
                    <a:lnTo>
                      <a:pt x="194" y="1600"/>
                    </a:lnTo>
                    <a:lnTo>
                      <a:pt x="186" y="1616"/>
                    </a:lnTo>
                    <a:lnTo>
                      <a:pt x="175" y="1635"/>
                    </a:lnTo>
                    <a:lnTo>
                      <a:pt x="165" y="1654"/>
                    </a:lnTo>
                    <a:lnTo>
                      <a:pt x="156" y="1671"/>
                    </a:lnTo>
                    <a:lnTo>
                      <a:pt x="149" y="1684"/>
                    </a:lnTo>
                    <a:lnTo>
                      <a:pt x="145" y="1691"/>
                    </a:lnTo>
                    <a:lnTo>
                      <a:pt x="143" y="1694"/>
                    </a:lnTo>
                    <a:lnTo>
                      <a:pt x="141" y="1700"/>
                    </a:lnTo>
                    <a:lnTo>
                      <a:pt x="137" y="1706"/>
                    </a:lnTo>
                    <a:lnTo>
                      <a:pt x="132" y="1711"/>
                    </a:lnTo>
                    <a:lnTo>
                      <a:pt x="126" y="1715"/>
                    </a:lnTo>
                    <a:lnTo>
                      <a:pt x="118" y="1717"/>
                    </a:lnTo>
                    <a:lnTo>
                      <a:pt x="107" y="1717"/>
                    </a:lnTo>
                    <a:lnTo>
                      <a:pt x="96" y="1713"/>
                    </a:lnTo>
                    <a:lnTo>
                      <a:pt x="81" y="1704"/>
                    </a:lnTo>
                    <a:lnTo>
                      <a:pt x="73" y="1692"/>
                    </a:lnTo>
                    <a:lnTo>
                      <a:pt x="72" y="1681"/>
                    </a:lnTo>
                    <a:lnTo>
                      <a:pt x="74" y="1666"/>
                    </a:lnTo>
                    <a:lnTo>
                      <a:pt x="75" y="1664"/>
                    </a:lnTo>
                    <a:lnTo>
                      <a:pt x="75" y="1664"/>
                    </a:lnTo>
                    <a:lnTo>
                      <a:pt x="75" y="1663"/>
                    </a:lnTo>
                    <a:lnTo>
                      <a:pt x="75" y="1663"/>
                    </a:lnTo>
                    <a:lnTo>
                      <a:pt x="70" y="1663"/>
                    </a:lnTo>
                    <a:lnTo>
                      <a:pt x="65" y="1663"/>
                    </a:lnTo>
                    <a:lnTo>
                      <a:pt x="59" y="1663"/>
                    </a:lnTo>
                    <a:lnTo>
                      <a:pt x="53" y="1662"/>
                    </a:lnTo>
                    <a:lnTo>
                      <a:pt x="45" y="1662"/>
                    </a:lnTo>
                    <a:lnTo>
                      <a:pt x="37" y="1661"/>
                    </a:lnTo>
                    <a:lnTo>
                      <a:pt x="29" y="1661"/>
                    </a:lnTo>
                    <a:lnTo>
                      <a:pt x="20" y="1660"/>
                    </a:lnTo>
                    <a:lnTo>
                      <a:pt x="17" y="1661"/>
                    </a:lnTo>
                    <a:lnTo>
                      <a:pt x="14" y="1661"/>
                    </a:lnTo>
                    <a:lnTo>
                      <a:pt x="10" y="1661"/>
                    </a:lnTo>
                    <a:lnTo>
                      <a:pt x="9" y="1661"/>
                    </a:lnTo>
                    <a:lnTo>
                      <a:pt x="8" y="1664"/>
                    </a:lnTo>
                    <a:lnTo>
                      <a:pt x="5" y="1674"/>
                    </a:lnTo>
                    <a:lnTo>
                      <a:pt x="2" y="1689"/>
                    </a:lnTo>
                    <a:lnTo>
                      <a:pt x="0" y="1706"/>
                    </a:lnTo>
                    <a:lnTo>
                      <a:pt x="2" y="1725"/>
                    </a:lnTo>
                    <a:lnTo>
                      <a:pt x="9" y="1746"/>
                    </a:lnTo>
                    <a:lnTo>
                      <a:pt x="22" y="1765"/>
                    </a:lnTo>
                    <a:lnTo>
                      <a:pt x="43" y="1782"/>
                    </a:lnTo>
                    <a:lnTo>
                      <a:pt x="69" y="1793"/>
                    </a:lnTo>
                    <a:lnTo>
                      <a:pt x="95" y="1798"/>
                    </a:lnTo>
                    <a:lnTo>
                      <a:pt x="118" y="1797"/>
                    </a:lnTo>
                    <a:lnTo>
                      <a:pt x="140" y="1792"/>
                    </a:lnTo>
                    <a:lnTo>
                      <a:pt x="158" y="1784"/>
                    </a:lnTo>
                    <a:lnTo>
                      <a:pt x="172" y="1776"/>
                    </a:lnTo>
                    <a:lnTo>
                      <a:pt x="182" y="1769"/>
                    </a:lnTo>
                    <a:lnTo>
                      <a:pt x="187" y="1763"/>
                    </a:lnTo>
                    <a:lnTo>
                      <a:pt x="193" y="1753"/>
                    </a:lnTo>
                    <a:lnTo>
                      <a:pt x="204" y="1732"/>
                    </a:lnTo>
                    <a:lnTo>
                      <a:pt x="221" y="1702"/>
                    </a:lnTo>
                    <a:lnTo>
                      <a:pt x="241" y="1668"/>
                    </a:lnTo>
                    <a:lnTo>
                      <a:pt x="259" y="1630"/>
                    </a:lnTo>
                    <a:lnTo>
                      <a:pt x="277" y="1592"/>
                    </a:lnTo>
                    <a:lnTo>
                      <a:pt x="288" y="1556"/>
                    </a:lnTo>
                    <a:lnTo>
                      <a:pt x="293" y="1527"/>
                    </a:lnTo>
                    <a:lnTo>
                      <a:pt x="294" y="1503"/>
                    </a:lnTo>
                    <a:lnTo>
                      <a:pt x="298" y="1483"/>
                    </a:lnTo>
                    <a:lnTo>
                      <a:pt x="301" y="1465"/>
                    </a:lnTo>
                    <a:lnTo>
                      <a:pt x="307" y="1449"/>
                    </a:lnTo>
                    <a:lnTo>
                      <a:pt x="313" y="1435"/>
                    </a:lnTo>
                    <a:lnTo>
                      <a:pt x="318" y="1424"/>
                    </a:lnTo>
                    <a:lnTo>
                      <a:pt x="323" y="1415"/>
                    </a:lnTo>
                    <a:lnTo>
                      <a:pt x="328" y="1407"/>
                    </a:lnTo>
                    <a:lnTo>
                      <a:pt x="331" y="1401"/>
                    </a:lnTo>
                    <a:lnTo>
                      <a:pt x="338" y="1388"/>
                    </a:lnTo>
                    <a:lnTo>
                      <a:pt x="348" y="1367"/>
                    </a:lnTo>
                    <a:lnTo>
                      <a:pt x="362" y="1341"/>
                    </a:lnTo>
                    <a:lnTo>
                      <a:pt x="381" y="1308"/>
                    </a:lnTo>
                    <a:lnTo>
                      <a:pt x="400" y="1270"/>
                    </a:lnTo>
                    <a:lnTo>
                      <a:pt x="424" y="1227"/>
                    </a:lnTo>
                    <a:lnTo>
                      <a:pt x="450" y="1179"/>
                    </a:lnTo>
                    <a:lnTo>
                      <a:pt x="477" y="1127"/>
                    </a:lnTo>
                    <a:lnTo>
                      <a:pt x="506" y="1072"/>
                    </a:lnTo>
                    <a:lnTo>
                      <a:pt x="539" y="1014"/>
                    </a:lnTo>
                    <a:lnTo>
                      <a:pt x="571" y="953"/>
                    </a:lnTo>
                    <a:lnTo>
                      <a:pt x="604" y="891"/>
                    </a:lnTo>
                    <a:lnTo>
                      <a:pt x="639" y="826"/>
                    </a:lnTo>
                    <a:lnTo>
                      <a:pt x="673" y="762"/>
                    </a:lnTo>
                    <a:lnTo>
                      <a:pt x="709" y="696"/>
                    </a:lnTo>
                    <a:lnTo>
                      <a:pt x="744" y="631"/>
                    </a:lnTo>
                    <a:lnTo>
                      <a:pt x="778" y="566"/>
                    </a:lnTo>
                    <a:lnTo>
                      <a:pt x="813" y="502"/>
                    </a:lnTo>
                    <a:lnTo>
                      <a:pt x="846" y="440"/>
                    </a:lnTo>
                    <a:lnTo>
                      <a:pt x="879" y="380"/>
                    </a:lnTo>
                    <a:lnTo>
                      <a:pt x="910" y="322"/>
                    </a:lnTo>
                    <a:lnTo>
                      <a:pt x="939" y="268"/>
                    </a:lnTo>
                    <a:lnTo>
                      <a:pt x="966" y="218"/>
                    </a:lnTo>
                    <a:lnTo>
                      <a:pt x="992" y="170"/>
                    </a:lnTo>
                    <a:lnTo>
                      <a:pt x="1014" y="128"/>
                    </a:lnTo>
                    <a:lnTo>
                      <a:pt x="1034" y="91"/>
                    </a:lnTo>
                    <a:lnTo>
                      <a:pt x="1051" y="60"/>
                    </a:lnTo>
                    <a:lnTo>
                      <a:pt x="1064" y="35"/>
                    </a:lnTo>
                    <a:lnTo>
                      <a:pt x="1075" y="16"/>
                    </a:lnTo>
                    <a:lnTo>
                      <a:pt x="1080" y="3"/>
                    </a:lnTo>
                    <a:lnTo>
                      <a:pt x="1083" y="0"/>
                    </a:lnTo>
                    <a:lnTo>
                      <a:pt x="234" y="13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8" name="Freeform 10"/>
              <p:cNvSpPr>
                <a:spLocks/>
              </p:cNvSpPr>
              <p:nvPr/>
            </p:nvSpPr>
            <p:spPr bwMode="auto">
              <a:xfrm>
                <a:off x="1964606" y="4003848"/>
                <a:ext cx="53975" cy="34925"/>
              </a:xfrm>
              <a:custGeom>
                <a:avLst/>
                <a:gdLst/>
                <a:ahLst/>
                <a:cxnLst>
                  <a:cxn ang="0">
                    <a:pos x="62" y="43"/>
                  </a:cxn>
                  <a:cxn ang="0">
                    <a:pos x="63" y="41"/>
                  </a:cxn>
                  <a:cxn ang="0">
                    <a:pos x="63" y="39"/>
                  </a:cxn>
                  <a:cxn ang="0">
                    <a:pos x="65" y="36"/>
                  </a:cxn>
                  <a:cxn ang="0">
                    <a:pos x="68" y="32"/>
                  </a:cxn>
                  <a:cxn ang="0">
                    <a:pos x="62" y="28"/>
                  </a:cxn>
                  <a:cxn ang="0">
                    <a:pos x="55" y="24"/>
                  </a:cxn>
                  <a:cxn ang="0">
                    <a:pos x="48" y="19"/>
                  </a:cxn>
                  <a:cxn ang="0">
                    <a:pos x="40" y="15"/>
                  </a:cxn>
                  <a:cxn ang="0">
                    <a:pos x="33" y="10"/>
                  </a:cxn>
                  <a:cxn ang="0">
                    <a:pos x="25" y="5"/>
                  </a:cxn>
                  <a:cxn ang="0">
                    <a:pos x="19" y="2"/>
                  </a:cxn>
                  <a:cxn ang="0">
                    <a:pos x="14" y="0"/>
                  </a:cxn>
                  <a:cxn ang="0">
                    <a:pos x="8" y="12"/>
                  </a:cxn>
                  <a:cxn ang="0">
                    <a:pos x="4" y="23"/>
                  </a:cxn>
                  <a:cxn ang="0">
                    <a:pos x="2" y="31"/>
                  </a:cxn>
                  <a:cxn ang="0">
                    <a:pos x="0" y="36"/>
                  </a:cxn>
                  <a:cxn ang="0">
                    <a:pos x="9" y="38"/>
                  </a:cxn>
                  <a:cxn ang="0">
                    <a:pos x="18" y="39"/>
                  </a:cxn>
                  <a:cxn ang="0">
                    <a:pos x="27" y="40"/>
                  </a:cxn>
                  <a:cxn ang="0">
                    <a:pos x="37" y="41"/>
                  </a:cxn>
                  <a:cxn ang="0">
                    <a:pos x="44" y="42"/>
                  </a:cxn>
                  <a:cxn ang="0">
                    <a:pos x="50" y="42"/>
                  </a:cxn>
                  <a:cxn ang="0">
                    <a:pos x="57" y="43"/>
                  </a:cxn>
                  <a:cxn ang="0">
                    <a:pos x="62" y="43"/>
                  </a:cxn>
                </a:cxnLst>
                <a:rect l="0" t="0" r="r" b="b"/>
                <a:pathLst>
                  <a:path w="68" h="43">
                    <a:moveTo>
                      <a:pt x="62" y="43"/>
                    </a:moveTo>
                    <a:lnTo>
                      <a:pt x="63" y="41"/>
                    </a:lnTo>
                    <a:lnTo>
                      <a:pt x="63" y="39"/>
                    </a:lnTo>
                    <a:lnTo>
                      <a:pt x="65" y="36"/>
                    </a:lnTo>
                    <a:lnTo>
                      <a:pt x="68" y="32"/>
                    </a:lnTo>
                    <a:lnTo>
                      <a:pt x="62" y="28"/>
                    </a:lnTo>
                    <a:lnTo>
                      <a:pt x="55" y="24"/>
                    </a:lnTo>
                    <a:lnTo>
                      <a:pt x="48" y="19"/>
                    </a:lnTo>
                    <a:lnTo>
                      <a:pt x="40" y="15"/>
                    </a:lnTo>
                    <a:lnTo>
                      <a:pt x="33" y="10"/>
                    </a:lnTo>
                    <a:lnTo>
                      <a:pt x="25" y="5"/>
                    </a:lnTo>
                    <a:lnTo>
                      <a:pt x="19" y="2"/>
                    </a:lnTo>
                    <a:lnTo>
                      <a:pt x="14" y="0"/>
                    </a:lnTo>
                    <a:lnTo>
                      <a:pt x="8" y="12"/>
                    </a:lnTo>
                    <a:lnTo>
                      <a:pt x="4" y="23"/>
                    </a:lnTo>
                    <a:lnTo>
                      <a:pt x="2" y="31"/>
                    </a:lnTo>
                    <a:lnTo>
                      <a:pt x="0" y="36"/>
                    </a:lnTo>
                    <a:lnTo>
                      <a:pt x="9" y="38"/>
                    </a:lnTo>
                    <a:lnTo>
                      <a:pt x="18" y="39"/>
                    </a:lnTo>
                    <a:lnTo>
                      <a:pt x="27" y="40"/>
                    </a:lnTo>
                    <a:lnTo>
                      <a:pt x="37" y="41"/>
                    </a:lnTo>
                    <a:lnTo>
                      <a:pt x="44" y="42"/>
                    </a:lnTo>
                    <a:lnTo>
                      <a:pt x="50" y="42"/>
                    </a:lnTo>
                    <a:lnTo>
                      <a:pt x="57" y="43"/>
                    </a:lnTo>
                    <a:lnTo>
                      <a:pt x="62" y="4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9" name="Freeform 11"/>
              <p:cNvSpPr>
                <a:spLocks/>
              </p:cNvSpPr>
              <p:nvPr/>
            </p:nvSpPr>
            <p:spPr bwMode="auto">
              <a:xfrm>
                <a:off x="1970956" y="3010073"/>
                <a:ext cx="669925" cy="1096963"/>
              </a:xfrm>
              <a:custGeom>
                <a:avLst/>
                <a:gdLst/>
                <a:ahLst/>
                <a:cxnLst>
                  <a:cxn ang="0">
                    <a:pos x="55" y="1239"/>
                  </a:cxn>
                  <a:cxn ang="0">
                    <a:pos x="91" y="1179"/>
                  </a:cxn>
                  <a:cxn ang="0">
                    <a:pos x="124" y="1136"/>
                  </a:cxn>
                  <a:cxn ang="0">
                    <a:pos x="161" y="1109"/>
                  </a:cxn>
                  <a:cxn ang="0">
                    <a:pos x="184" y="1098"/>
                  </a:cxn>
                  <a:cxn ang="0">
                    <a:pos x="193" y="1093"/>
                  </a:cxn>
                  <a:cxn ang="0">
                    <a:pos x="206" y="1080"/>
                  </a:cxn>
                  <a:cxn ang="0">
                    <a:pos x="221" y="1061"/>
                  </a:cxn>
                  <a:cxn ang="0">
                    <a:pos x="235" y="1037"/>
                  </a:cxn>
                  <a:cxn ang="0">
                    <a:pos x="273" y="973"/>
                  </a:cxn>
                  <a:cxn ang="0">
                    <a:pos x="337" y="862"/>
                  </a:cxn>
                  <a:cxn ang="0">
                    <a:pos x="420" y="721"/>
                  </a:cxn>
                  <a:cxn ang="0">
                    <a:pos x="515" y="557"/>
                  </a:cxn>
                  <a:cxn ang="0">
                    <a:pos x="616" y="387"/>
                  </a:cxn>
                  <a:cxn ang="0">
                    <a:pos x="714" y="219"/>
                  </a:cxn>
                  <a:cxn ang="0">
                    <a:pos x="804" y="67"/>
                  </a:cxn>
                  <a:cxn ang="0">
                    <a:pos x="225" y="1028"/>
                  </a:cxn>
                  <a:cxn ang="0">
                    <a:pos x="213" y="1045"/>
                  </a:cxn>
                  <a:cxn ang="0">
                    <a:pos x="197" y="1064"/>
                  </a:cxn>
                  <a:cxn ang="0">
                    <a:pos x="174" y="1082"/>
                  </a:cxn>
                  <a:cxn ang="0">
                    <a:pos x="143" y="1097"/>
                  </a:cxn>
                  <a:cxn ang="0">
                    <a:pos x="111" y="1124"/>
                  </a:cxn>
                  <a:cxn ang="0">
                    <a:pos x="78" y="1167"/>
                  </a:cxn>
                  <a:cxn ang="0">
                    <a:pos x="54" y="1209"/>
                  </a:cxn>
                  <a:cxn ang="0">
                    <a:pos x="44" y="1227"/>
                  </a:cxn>
                  <a:cxn ang="0">
                    <a:pos x="23" y="1264"/>
                  </a:cxn>
                  <a:cxn ang="0">
                    <a:pos x="9" y="1288"/>
                  </a:cxn>
                  <a:cxn ang="0">
                    <a:pos x="2" y="1309"/>
                  </a:cxn>
                  <a:cxn ang="0">
                    <a:pos x="0" y="1331"/>
                  </a:cxn>
                  <a:cxn ang="0">
                    <a:pos x="5" y="1361"/>
                  </a:cxn>
                  <a:cxn ang="0">
                    <a:pos x="16" y="1383"/>
                  </a:cxn>
                  <a:cxn ang="0">
                    <a:pos x="14" y="1335"/>
                  </a:cxn>
                  <a:cxn ang="0">
                    <a:pos x="36" y="1274"/>
                  </a:cxn>
                </a:cxnLst>
                <a:rect l="0" t="0" r="r" b="b"/>
                <a:pathLst>
                  <a:path w="843" h="1383">
                    <a:moveTo>
                      <a:pt x="36" y="1274"/>
                    </a:moveTo>
                    <a:lnTo>
                      <a:pt x="55" y="1239"/>
                    </a:lnTo>
                    <a:lnTo>
                      <a:pt x="74" y="1207"/>
                    </a:lnTo>
                    <a:lnTo>
                      <a:pt x="91" y="1179"/>
                    </a:lnTo>
                    <a:lnTo>
                      <a:pt x="107" y="1156"/>
                    </a:lnTo>
                    <a:lnTo>
                      <a:pt x="124" y="1136"/>
                    </a:lnTo>
                    <a:lnTo>
                      <a:pt x="142" y="1120"/>
                    </a:lnTo>
                    <a:lnTo>
                      <a:pt x="161" y="1109"/>
                    </a:lnTo>
                    <a:lnTo>
                      <a:pt x="183" y="1099"/>
                    </a:lnTo>
                    <a:lnTo>
                      <a:pt x="184" y="1098"/>
                    </a:lnTo>
                    <a:lnTo>
                      <a:pt x="188" y="1096"/>
                    </a:lnTo>
                    <a:lnTo>
                      <a:pt x="193" y="1093"/>
                    </a:lnTo>
                    <a:lnTo>
                      <a:pt x="199" y="1087"/>
                    </a:lnTo>
                    <a:lnTo>
                      <a:pt x="206" y="1080"/>
                    </a:lnTo>
                    <a:lnTo>
                      <a:pt x="214" y="1072"/>
                    </a:lnTo>
                    <a:lnTo>
                      <a:pt x="221" y="1061"/>
                    </a:lnTo>
                    <a:lnTo>
                      <a:pt x="228" y="1050"/>
                    </a:lnTo>
                    <a:lnTo>
                      <a:pt x="235" y="1037"/>
                    </a:lnTo>
                    <a:lnTo>
                      <a:pt x="250" y="1011"/>
                    </a:lnTo>
                    <a:lnTo>
                      <a:pt x="273" y="973"/>
                    </a:lnTo>
                    <a:lnTo>
                      <a:pt x="302" y="922"/>
                    </a:lnTo>
                    <a:lnTo>
                      <a:pt x="337" y="862"/>
                    </a:lnTo>
                    <a:lnTo>
                      <a:pt x="376" y="794"/>
                    </a:lnTo>
                    <a:lnTo>
                      <a:pt x="420" y="721"/>
                    </a:lnTo>
                    <a:lnTo>
                      <a:pt x="467" y="640"/>
                    </a:lnTo>
                    <a:lnTo>
                      <a:pt x="515" y="557"/>
                    </a:lnTo>
                    <a:lnTo>
                      <a:pt x="565" y="472"/>
                    </a:lnTo>
                    <a:lnTo>
                      <a:pt x="616" y="387"/>
                    </a:lnTo>
                    <a:lnTo>
                      <a:pt x="665" y="302"/>
                    </a:lnTo>
                    <a:lnTo>
                      <a:pt x="714" y="219"/>
                    </a:lnTo>
                    <a:lnTo>
                      <a:pt x="760" y="141"/>
                    </a:lnTo>
                    <a:lnTo>
                      <a:pt x="804" y="67"/>
                    </a:lnTo>
                    <a:lnTo>
                      <a:pt x="843" y="0"/>
                    </a:lnTo>
                    <a:lnTo>
                      <a:pt x="225" y="1028"/>
                    </a:lnTo>
                    <a:lnTo>
                      <a:pt x="220" y="1036"/>
                    </a:lnTo>
                    <a:lnTo>
                      <a:pt x="213" y="1045"/>
                    </a:lnTo>
                    <a:lnTo>
                      <a:pt x="206" y="1055"/>
                    </a:lnTo>
                    <a:lnTo>
                      <a:pt x="197" y="1064"/>
                    </a:lnTo>
                    <a:lnTo>
                      <a:pt x="186" y="1073"/>
                    </a:lnTo>
                    <a:lnTo>
                      <a:pt x="174" y="1082"/>
                    </a:lnTo>
                    <a:lnTo>
                      <a:pt x="159" y="1090"/>
                    </a:lnTo>
                    <a:lnTo>
                      <a:pt x="143" y="1097"/>
                    </a:lnTo>
                    <a:lnTo>
                      <a:pt x="127" y="1106"/>
                    </a:lnTo>
                    <a:lnTo>
                      <a:pt x="111" y="1124"/>
                    </a:lnTo>
                    <a:lnTo>
                      <a:pt x="93" y="1144"/>
                    </a:lnTo>
                    <a:lnTo>
                      <a:pt x="78" y="1167"/>
                    </a:lnTo>
                    <a:lnTo>
                      <a:pt x="65" y="1189"/>
                    </a:lnTo>
                    <a:lnTo>
                      <a:pt x="54" y="1209"/>
                    </a:lnTo>
                    <a:lnTo>
                      <a:pt x="46" y="1223"/>
                    </a:lnTo>
                    <a:lnTo>
                      <a:pt x="44" y="1227"/>
                    </a:lnTo>
                    <a:lnTo>
                      <a:pt x="32" y="1248"/>
                    </a:lnTo>
                    <a:lnTo>
                      <a:pt x="23" y="1264"/>
                    </a:lnTo>
                    <a:lnTo>
                      <a:pt x="15" y="1277"/>
                    </a:lnTo>
                    <a:lnTo>
                      <a:pt x="9" y="1288"/>
                    </a:lnTo>
                    <a:lnTo>
                      <a:pt x="6" y="1299"/>
                    </a:lnTo>
                    <a:lnTo>
                      <a:pt x="2" y="1309"/>
                    </a:lnTo>
                    <a:lnTo>
                      <a:pt x="1" y="1319"/>
                    </a:lnTo>
                    <a:lnTo>
                      <a:pt x="0" y="1331"/>
                    </a:lnTo>
                    <a:lnTo>
                      <a:pt x="1" y="1347"/>
                    </a:lnTo>
                    <a:lnTo>
                      <a:pt x="5" y="1361"/>
                    </a:lnTo>
                    <a:lnTo>
                      <a:pt x="9" y="1373"/>
                    </a:lnTo>
                    <a:lnTo>
                      <a:pt x="16" y="1383"/>
                    </a:lnTo>
                    <a:lnTo>
                      <a:pt x="13" y="1361"/>
                    </a:lnTo>
                    <a:lnTo>
                      <a:pt x="14" y="1335"/>
                    </a:lnTo>
                    <a:lnTo>
                      <a:pt x="21" y="1307"/>
                    </a:lnTo>
                    <a:lnTo>
                      <a:pt x="36" y="1274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0" name="Freeform 12"/>
              <p:cNvSpPr>
                <a:spLocks/>
              </p:cNvSpPr>
              <p:nvPr/>
            </p:nvSpPr>
            <p:spPr bwMode="auto">
              <a:xfrm>
                <a:off x="2136056" y="3189461"/>
                <a:ext cx="411163" cy="809625"/>
              </a:xfrm>
              <a:custGeom>
                <a:avLst/>
                <a:gdLst/>
                <a:ahLst/>
                <a:cxnLst>
                  <a:cxn ang="0">
                    <a:pos x="13" y="994"/>
                  </a:cxn>
                  <a:cxn ang="0">
                    <a:pos x="11" y="999"/>
                  </a:cxn>
                  <a:cxn ang="0">
                    <a:pos x="8" y="1004"/>
                  </a:cxn>
                  <a:cxn ang="0">
                    <a:pos x="5" y="1011"/>
                  </a:cxn>
                  <a:cxn ang="0">
                    <a:pos x="0" y="1018"/>
                  </a:cxn>
                  <a:cxn ang="0">
                    <a:pos x="5" y="1019"/>
                  </a:cxn>
                  <a:cxn ang="0">
                    <a:pos x="8" y="1020"/>
                  </a:cxn>
                  <a:cxn ang="0">
                    <a:pos x="12" y="1021"/>
                  </a:cxn>
                  <a:cxn ang="0">
                    <a:pos x="15" y="1021"/>
                  </a:cxn>
                  <a:cxn ang="0">
                    <a:pos x="21" y="1008"/>
                  </a:cxn>
                  <a:cxn ang="0">
                    <a:pos x="26" y="998"/>
                  </a:cxn>
                  <a:cxn ang="0">
                    <a:pos x="29" y="992"/>
                  </a:cxn>
                  <a:cxn ang="0">
                    <a:pos x="30" y="990"/>
                  </a:cxn>
                  <a:cxn ang="0">
                    <a:pos x="38" y="966"/>
                  </a:cxn>
                  <a:cxn ang="0">
                    <a:pos x="42" y="948"/>
                  </a:cxn>
                  <a:cxn ang="0">
                    <a:pos x="42" y="937"/>
                  </a:cxn>
                  <a:cxn ang="0">
                    <a:pos x="42" y="933"/>
                  </a:cxn>
                  <a:cxn ang="0">
                    <a:pos x="42" y="912"/>
                  </a:cxn>
                  <a:cxn ang="0">
                    <a:pos x="44" y="892"/>
                  </a:cxn>
                  <a:cxn ang="0">
                    <a:pos x="45" y="877"/>
                  </a:cxn>
                  <a:cxn ang="0">
                    <a:pos x="46" y="871"/>
                  </a:cxn>
                  <a:cxn ang="0">
                    <a:pos x="50" y="855"/>
                  </a:cxn>
                  <a:cxn ang="0">
                    <a:pos x="56" y="837"/>
                  </a:cxn>
                  <a:cxn ang="0">
                    <a:pos x="63" y="822"/>
                  </a:cxn>
                  <a:cxn ang="0">
                    <a:pos x="65" y="816"/>
                  </a:cxn>
                  <a:cxn ang="0">
                    <a:pos x="518" y="0"/>
                  </a:cxn>
                  <a:cxn ang="0">
                    <a:pos x="485" y="55"/>
                  </a:cxn>
                  <a:cxn ang="0">
                    <a:pos x="449" y="116"/>
                  </a:cxn>
                  <a:cxn ang="0">
                    <a:pos x="410" y="180"/>
                  </a:cxn>
                  <a:cxn ang="0">
                    <a:pos x="371" y="246"/>
                  </a:cxn>
                  <a:cxn ang="0">
                    <a:pos x="330" y="314"/>
                  </a:cxn>
                  <a:cxn ang="0">
                    <a:pos x="290" y="383"/>
                  </a:cxn>
                  <a:cxn ang="0">
                    <a:pos x="251" y="451"/>
                  </a:cxn>
                  <a:cxn ang="0">
                    <a:pos x="213" y="518"/>
                  </a:cxn>
                  <a:cxn ang="0">
                    <a:pos x="176" y="582"/>
                  </a:cxn>
                  <a:cxn ang="0">
                    <a:pos x="142" y="643"/>
                  </a:cxn>
                  <a:cxn ang="0">
                    <a:pos x="112" y="700"/>
                  </a:cxn>
                  <a:cxn ang="0">
                    <a:pos x="85" y="750"/>
                  </a:cxn>
                  <a:cxn ang="0">
                    <a:pos x="63" y="795"/>
                  </a:cxn>
                  <a:cxn ang="0">
                    <a:pos x="46" y="832"/>
                  </a:cxn>
                  <a:cxn ang="0">
                    <a:pos x="35" y="861"/>
                  </a:cxn>
                  <a:cxn ang="0">
                    <a:pos x="30" y="879"/>
                  </a:cxn>
                  <a:cxn ang="0">
                    <a:pos x="30" y="892"/>
                  </a:cxn>
                  <a:cxn ang="0">
                    <a:pos x="30" y="923"/>
                  </a:cxn>
                  <a:cxn ang="0">
                    <a:pos x="25" y="960"/>
                  </a:cxn>
                  <a:cxn ang="0">
                    <a:pos x="13" y="994"/>
                  </a:cxn>
                </a:cxnLst>
                <a:rect l="0" t="0" r="r" b="b"/>
                <a:pathLst>
                  <a:path w="518" h="1021">
                    <a:moveTo>
                      <a:pt x="13" y="994"/>
                    </a:moveTo>
                    <a:lnTo>
                      <a:pt x="11" y="999"/>
                    </a:lnTo>
                    <a:lnTo>
                      <a:pt x="8" y="1004"/>
                    </a:lnTo>
                    <a:lnTo>
                      <a:pt x="5" y="1011"/>
                    </a:lnTo>
                    <a:lnTo>
                      <a:pt x="0" y="1018"/>
                    </a:lnTo>
                    <a:lnTo>
                      <a:pt x="5" y="1019"/>
                    </a:lnTo>
                    <a:lnTo>
                      <a:pt x="8" y="1020"/>
                    </a:lnTo>
                    <a:lnTo>
                      <a:pt x="12" y="1021"/>
                    </a:lnTo>
                    <a:lnTo>
                      <a:pt x="15" y="1021"/>
                    </a:lnTo>
                    <a:lnTo>
                      <a:pt x="21" y="1008"/>
                    </a:lnTo>
                    <a:lnTo>
                      <a:pt x="26" y="998"/>
                    </a:lnTo>
                    <a:lnTo>
                      <a:pt x="29" y="992"/>
                    </a:lnTo>
                    <a:lnTo>
                      <a:pt x="30" y="990"/>
                    </a:lnTo>
                    <a:lnTo>
                      <a:pt x="38" y="966"/>
                    </a:lnTo>
                    <a:lnTo>
                      <a:pt x="42" y="948"/>
                    </a:lnTo>
                    <a:lnTo>
                      <a:pt x="42" y="937"/>
                    </a:lnTo>
                    <a:lnTo>
                      <a:pt x="42" y="933"/>
                    </a:lnTo>
                    <a:lnTo>
                      <a:pt x="42" y="912"/>
                    </a:lnTo>
                    <a:lnTo>
                      <a:pt x="44" y="892"/>
                    </a:lnTo>
                    <a:lnTo>
                      <a:pt x="45" y="877"/>
                    </a:lnTo>
                    <a:lnTo>
                      <a:pt x="46" y="871"/>
                    </a:lnTo>
                    <a:lnTo>
                      <a:pt x="50" y="855"/>
                    </a:lnTo>
                    <a:lnTo>
                      <a:pt x="56" y="837"/>
                    </a:lnTo>
                    <a:lnTo>
                      <a:pt x="63" y="822"/>
                    </a:lnTo>
                    <a:lnTo>
                      <a:pt x="65" y="816"/>
                    </a:lnTo>
                    <a:lnTo>
                      <a:pt x="518" y="0"/>
                    </a:lnTo>
                    <a:lnTo>
                      <a:pt x="485" y="55"/>
                    </a:lnTo>
                    <a:lnTo>
                      <a:pt x="449" y="116"/>
                    </a:lnTo>
                    <a:lnTo>
                      <a:pt x="410" y="180"/>
                    </a:lnTo>
                    <a:lnTo>
                      <a:pt x="371" y="246"/>
                    </a:lnTo>
                    <a:lnTo>
                      <a:pt x="330" y="314"/>
                    </a:lnTo>
                    <a:lnTo>
                      <a:pt x="290" y="383"/>
                    </a:lnTo>
                    <a:lnTo>
                      <a:pt x="251" y="451"/>
                    </a:lnTo>
                    <a:lnTo>
                      <a:pt x="213" y="518"/>
                    </a:lnTo>
                    <a:lnTo>
                      <a:pt x="176" y="582"/>
                    </a:lnTo>
                    <a:lnTo>
                      <a:pt x="142" y="643"/>
                    </a:lnTo>
                    <a:lnTo>
                      <a:pt x="112" y="700"/>
                    </a:lnTo>
                    <a:lnTo>
                      <a:pt x="85" y="750"/>
                    </a:lnTo>
                    <a:lnTo>
                      <a:pt x="63" y="795"/>
                    </a:lnTo>
                    <a:lnTo>
                      <a:pt x="46" y="832"/>
                    </a:lnTo>
                    <a:lnTo>
                      <a:pt x="35" y="861"/>
                    </a:lnTo>
                    <a:lnTo>
                      <a:pt x="30" y="879"/>
                    </a:lnTo>
                    <a:lnTo>
                      <a:pt x="30" y="892"/>
                    </a:lnTo>
                    <a:lnTo>
                      <a:pt x="30" y="923"/>
                    </a:lnTo>
                    <a:lnTo>
                      <a:pt x="25" y="960"/>
                    </a:lnTo>
                    <a:lnTo>
                      <a:pt x="13" y="994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1" name="Freeform 13"/>
              <p:cNvSpPr>
                <a:spLocks/>
              </p:cNvSpPr>
              <p:nvPr/>
            </p:nvSpPr>
            <p:spPr bwMode="auto">
              <a:xfrm>
                <a:off x="2102719" y="3992736"/>
                <a:ext cx="44450" cy="47625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23" y="1"/>
                  </a:cxn>
                  <a:cxn ang="0">
                    <a:pos x="30" y="2"/>
                  </a:cxn>
                  <a:cxn ang="0">
                    <a:pos x="36" y="3"/>
                  </a:cxn>
                  <a:cxn ang="0">
                    <a:pos x="41" y="5"/>
                  </a:cxn>
                  <a:cxn ang="0">
                    <a:pos x="37" y="15"/>
                  </a:cxn>
                  <a:cxn ang="0">
                    <a:pos x="31" y="26"/>
                  </a:cxn>
                  <a:cxn ang="0">
                    <a:pos x="25" y="38"/>
                  </a:cxn>
                  <a:cxn ang="0">
                    <a:pos x="18" y="51"/>
                  </a:cxn>
                  <a:cxn ang="0">
                    <a:pos x="14" y="47"/>
                  </a:cxn>
                  <a:cxn ang="0">
                    <a:pos x="9" y="44"/>
                  </a:cxn>
                  <a:cxn ang="0">
                    <a:pos x="4" y="41"/>
                  </a:cxn>
                  <a:cxn ang="0">
                    <a:pos x="0" y="38"/>
                  </a:cxn>
                  <a:cxn ang="0">
                    <a:pos x="8" y="44"/>
                  </a:cxn>
                  <a:cxn ang="0">
                    <a:pos x="16" y="49"/>
                  </a:cxn>
                  <a:cxn ang="0">
                    <a:pos x="24" y="54"/>
                  </a:cxn>
                  <a:cxn ang="0">
                    <a:pos x="32" y="59"/>
                  </a:cxn>
                  <a:cxn ang="0">
                    <a:pos x="39" y="45"/>
                  </a:cxn>
                  <a:cxn ang="0">
                    <a:pos x="45" y="32"/>
                  </a:cxn>
                  <a:cxn ang="0">
                    <a:pos x="51" y="19"/>
                  </a:cxn>
                  <a:cxn ang="0">
                    <a:pos x="56" y="8"/>
                  </a:cxn>
                  <a:cxn ang="0">
                    <a:pos x="52" y="7"/>
                  </a:cxn>
                  <a:cxn ang="0">
                    <a:pos x="47" y="6"/>
                  </a:cxn>
                  <a:cxn ang="0">
                    <a:pos x="41" y="5"/>
                  </a:cxn>
                  <a:cxn ang="0">
                    <a:pos x="37" y="3"/>
                  </a:cxn>
                  <a:cxn ang="0">
                    <a:pos x="32" y="3"/>
                  </a:cxn>
                  <a:cxn ang="0">
                    <a:pos x="26" y="2"/>
                  </a:cxn>
                  <a:cxn ang="0">
                    <a:pos x="22" y="1"/>
                  </a:cxn>
                  <a:cxn ang="0">
                    <a:pos x="17" y="0"/>
                  </a:cxn>
                </a:cxnLst>
                <a:rect l="0" t="0" r="r" b="b"/>
                <a:pathLst>
                  <a:path w="56" h="59">
                    <a:moveTo>
                      <a:pt x="17" y="0"/>
                    </a:moveTo>
                    <a:lnTo>
                      <a:pt x="23" y="1"/>
                    </a:lnTo>
                    <a:lnTo>
                      <a:pt x="30" y="2"/>
                    </a:lnTo>
                    <a:lnTo>
                      <a:pt x="36" y="3"/>
                    </a:lnTo>
                    <a:lnTo>
                      <a:pt x="41" y="5"/>
                    </a:lnTo>
                    <a:lnTo>
                      <a:pt x="37" y="15"/>
                    </a:lnTo>
                    <a:lnTo>
                      <a:pt x="31" y="26"/>
                    </a:lnTo>
                    <a:lnTo>
                      <a:pt x="25" y="38"/>
                    </a:lnTo>
                    <a:lnTo>
                      <a:pt x="18" y="51"/>
                    </a:lnTo>
                    <a:lnTo>
                      <a:pt x="14" y="47"/>
                    </a:lnTo>
                    <a:lnTo>
                      <a:pt x="9" y="44"/>
                    </a:lnTo>
                    <a:lnTo>
                      <a:pt x="4" y="41"/>
                    </a:lnTo>
                    <a:lnTo>
                      <a:pt x="0" y="38"/>
                    </a:lnTo>
                    <a:lnTo>
                      <a:pt x="8" y="44"/>
                    </a:lnTo>
                    <a:lnTo>
                      <a:pt x="16" y="49"/>
                    </a:lnTo>
                    <a:lnTo>
                      <a:pt x="24" y="54"/>
                    </a:lnTo>
                    <a:lnTo>
                      <a:pt x="32" y="59"/>
                    </a:lnTo>
                    <a:lnTo>
                      <a:pt x="39" y="45"/>
                    </a:lnTo>
                    <a:lnTo>
                      <a:pt x="45" y="32"/>
                    </a:lnTo>
                    <a:lnTo>
                      <a:pt x="51" y="19"/>
                    </a:lnTo>
                    <a:lnTo>
                      <a:pt x="56" y="8"/>
                    </a:lnTo>
                    <a:lnTo>
                      <a:pt x="52" y="7"/>
                    </a:lnTo>
                    <a:lnTo>
                      <a:pt x="47" y="6"/>
                    </a:lnTo>
                    <a:lnTo>
                      <a:pt x="41" y="5"/>
                    </a:lnTo>
                    <a:lnTo>
                      <a:pt x="37" y="3"/>
                    </a:lnTo>
                    <a:lnTo>
                      <a:pt x="32" y="3"/>
                    </a:lnTo>
                    <a:lnTo>
                      <a:pt x="26" y="2"/>
                    </a:lnTo>
                    <a:lnTo>
                      <a:pt x="22" y="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2" name="Freeform 14"/>
              <p:cNvSpPr>
                <a:spLocks/>
              </p:cNvSpPr>
              <p:nvPr/>
            </p:nvSpPr>
            <p:spPr bwMode="auto">
              <a:xfrm>
                <a:off x="2056681" y="4034011"/>
                <a:ext cx="71438" cy="95250"/>
              </a:xfrm>
              <a:custGeom>
                <a:avLst/>
                <a:gdLst/>
                <a:ahLst/>
                <a:cxnLst>
                  <a:cxn ang="0">
                    <a:pos x="38" y="96"/>
                  </a:cxn>
                  <a:cxn ang="0">
                    <a:pos x="43" y="92"/>
                  </a:cxn>
                  <a:cxn ang="0">
                    <a:pos x="47" y="85"/>
                  </a:cxn>
                  <a:cxn ang="0">
                    <a:pos x="53" y="76"/>
                  </a:cxn>
                  <a:cxn ang="0">
                    <a:pos x="60" y="64"/>
                  </a:cxn>
                  <a:cxn ang="0">
                    <a:pos x="67" y="51"/>
                  </a:cxn>
                  <a:cxn ang="0">
                    <a:pos x="75" y="38"/>
                  </a:cxn>
                  <a:cxn ang="0">
                    <a:pos x="82" y="23"/>
                  </a:cxn>
                  <a:cxn ang="0">
                    <a:pos x="90" y="8"/>
                  </a:cxn>
                  <a:cxn ang="0">
                    <a:pos x="87" y="5"/>
                  </a:cxn>
                  <a:cxn ang="0">
                    <a:pos x="83" y="3"/>
                  </a:cxn>
                  <a:cxn ang="0">
                    <a:pos x="80" y="2"/>
                  </a:cxn>
                  <a:cxn ang="0">
                    <a:pos x="76" y="0"/>
                  </a:cxn>
                  <a:cxn ang="0">
                    <a:pos x="68" y="15"/>
                  </a:cxn>
                  <a:cxn ang="0">
                    <a:pos x="59" y="31"/>
                  </a:cxn>
                  <a:cxn ang="0">
                    <a:pos x="51" y="47"/>
                  </a:cxn>
                  <a:cxn ang="0">
                    <a:pos x="41" y="63"/>
                  </a:cxn>
                  <a:cxn ang="0">
                    <a:pos x="31" y="78"/>
                  </a:cxn>
                  <a:cxn ang="0">
                    <a:pos x="21" y="93"/>
                  </a:cxn>
                  <a:cxn ang="0">
                    <a:pos x="11" y="107"/>
                  </a:cxn>
                  <a:cxn ang="0">
                    <a:pos x="0" y="119"/>
                  </a:cxn>
                  <a:cxn ang="0">
                    <a:pos x="6" y="117"/>
                  </a:cxn>
                  <a:cxn ang="0">
                    <a:pos x="12" y="115"/>
                  </a:cxn>
                  <a:cxn ang="0">
                    <a:pos x="16" y="112"/>
                  </a:cxn>
                  <a:cxn ang="0">
                    <a:pos x="21" y="109"/>
                  </a:cxn>
                  <a:cxn ang="0">
                    <a:pos x="26" y="105"/>
                  </a:cxn>
                  <a:cxn ang="0">
                    <a:pos x="30" y="103"/>
                  </a:cxn>
                  <a:cxn ang="0">
                    <a:pos x="34" y="100"/>
                  </a:cxn>
                  <a:cxn ang="0">
                    <a:pos x="38" y="96"/>
                  </a:cxn>
                </a:cxnLst>
                <a:rect l="0" t="0" r="r" b="b"/>
                <a:pathLst>
                  <a:path w="90" h="119">
                    <a:moveTo>
                      <a:pt x="38" y="96"/>
                    </a:moveTo>
                    <a:lnTo>
                      <a:pt x="43" y="92"/>
                    </a:lnTo>
                    <a:lnTo>
                      <a:pt x="47" y="85"/>
                    </a:lnTo>
                    <a:lnTo>
                      <a:pt x="53" y="76"/>
                    </a:lnTo>
                    <a:lnTo>
                      <a:pt x="60" y="64"/>
                    </a:lnTo>
                    <a:lnTo>
                      <a:pt x="67" y="51"/>
                    </a:lnTo>
                    <a:lnTo>
                      <a:pt x="75" y="38"/>
                    </a:lnTo>
                    <a:lnTo>
                      <a:pt x="82" y="23"/>
                    </a:lnTo>
                    <a:lnTo>
                      <a:pt x="90" y="8"/>
                    </a:lnTo>
                    <a:lnTo>
                      <a:pt x="87" y="5"/>
                    </a:lnTo>
                    <a:lnTo>
                      <a:pt x="83" y="3"/>
                    </a:lnTo>
                    <a:lnTo>
                      <a:pt x="80" y="2"/>
                    </a:lnTo>
                    <a:lnTo>
                      <a:pt x="76" y="0"/>
                    </a:lnTo>
                    <a:lnTo>
                      <a:pt x="68" y="15"/>
                    </a:lnTo>
                    <a:lnTo>
                      <a:pt x="59" y="31"/>
                    </a:lnTo>
                    <a:lnTo>
                      <a:pt x="51" y="47"/>
                    </a:lnTo>
                    <a:lnTo>
                      <a:pt x="41" y="63"/>
                    </a:lnTo>
                    <a:lnTo>
                      <a:pt x="31" y="78"/>
                    </a:lnTo>
                    <a:lnTo>
                      <a:pt x="21" y="93"/>
                    </a:lnTo>
                    <a:lnTo>
                      <a:pt x="11" y="107"/>
                    </a:lnTo>
                    <a:lnTo>
                      <a:pt x="0" y="119"/>
                    </a:lnTo>
                    <a:lnTo>
                      <a:pt x="6" y="117"/>
                    </a:lnTo>
                    <a:lnTo>
                      <a:pt x="12" y="115"/>
                    </a:lnTo>
                    <a:lnTo>
                      <a:pt x="16" y="112"/>
                    </a:lnTo>
                    <a:lnTo>
                      <a:pt x="21" y="109"/>
                    </a:lnTo>
                    <a:lnTo>
                      <a:pt x="26" y="105"/>
                    </a:lnTo>
                    <a:lnTo>
                      <a:pt x="30" y="103"/>
                    </a:lnTo>
                    <a:lnTo>
                      <a:pt x="34" y="100"/>
                    </a:lnTo>
                    <a:lnTo>
                      <a:pt x="38" y="96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3" name="Freeform 15"/>
              <p:cNvSpPr>
                <a:spLocks/>
              </p:cNvSpPr>
              <p:nvPr/>
            </p:nvSpPr>
            <p:spPr bwMode="auto">
              <a:xfrm>
                <a:off x="2107481" y="3995911"/>
                <a:ext cx="28575" cy="38100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3" y="43"/>
                  </a:cxn>
                  <a:cxn ang="0">
                    <a:pos x="6" y="45"/>
                  </a:cxn>
                  <a:cxn ang="0">
                    <a:pos x="9" y="46"/>
                  </a:cxn>
                  <a:cxn ang="0">
                    <a:pos x="11" y="49"/>
                  </a:cxn>
                  <a:cxn ang="0">
                    <a:pos x="18" y="36"/>
                  </a:cxn>
                  <a:cxn ang="0">
                    <a:pos x="24" y="24"/>
                  </a:cxn>
                  <a:cxn ang="0">
                    <a:pos x="30" y="13"/>
                  </a:cxn>
                  <a:cxn ang="0">
                    <a:pos x="34" y="3"/>
                  </a:cxn>
                  <a:cxn ang="0">
                    <a:pos x="31" y="1"/>
                  </a:cxn>
                  <a:cxn ang="0">
                    <a:pos x="27" y="1"/>
                  </a:cxn>
                  <a:cxn ang="0">
                    <a:pos x="24" y="1"/>
                  </a:cxn>
                  <a:cxn ang="0">
                    <a:pos x="19" y="0"/>
                  </a:cxn>
                  <a:cxn ang="0">
                    <a:pos x="15" y="11"/>
                  </a:cxn>
                  <a:cxn ang="0">
                    <a:pos x="10" y="20"/>
                  </a:cxn>
                  <a:cxn ang="0">
                    <a:pos x="6" y="30"/>
                  </a:cxn>
                  <a:cxn ang="0">
                    <a:pos x="0" y="41"/>
                  </a:cxn>
                </a:cxnLst>
                <a:rect l="0" t="0" r="r" b="b"/>
                <a:pathLst>
                  <a:path w="34" h="49">
                    <a:moveTo>
                      <a:pt x="0" y="41"/>
                    </a:moveTo>
                    <a:lnTo>
                      <a:pt x="3" y="43"/>
                    </a:lnTo>
                    <a:lnTo>
                      <a:pt x="6" y="45"/>
                    </a:lnTo>
                    <a:lnTo>
                      <a:pt x="9" y="46"/>
                    </a:lnTo>
                    <a:lnTo>
                      <a:pt x="11" y="49"/>
                    </a:lnTo>
                    <a:lnTo>
                      <a:pt x="18" y="36"/>
                    </a:lnTo>
                    <a:lnTo>
                      <a:pt x="24" y="24"/>
                    </a:lnTo>
                    <a:lnTo>
                      <a:pt x="30" y="13"/>
                    </a:lnTo>
                    <a:lnTo>
                      <a:pt x="34" y="3"/>
                    </a:lnTo>
                    <a:lnTo>
                      <a:pt x="31" y="1"/>
                    </a:lnTo>
                    <a:lnTo>
                      <a:pt x="27" y="1"/>
                    </a:lnTo>
                    <a:lnTo>
                      <a:pt x="24" y="1"/>
                    </a:lnTo>
                    <a:lnTo>
                      <a:pt x="19" y="0"/>
                    </a:lnTo>
                    <a:lnTo>
                      <a:pt x="15" y="11"/>
                    </a:lnTo>
                    <a:lnTo>
                      <a:pt x="10" y="20"/>
                    </a:lnTo>
                    <a:lnTo>
                      <a:pt x="6" y="30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BFDB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4" name="Freeform 16"/>
              <p:cNvSpPr>
                <a:spLocks/>
              </p:cNvSpPr>
              <p:nvPr/>
            </p:nvSpPr>
            <p:spPr bwMode="auto">
              <a:xfrm>
                <a:off x="2102719" y="3992736"/>
                <a:ext cx="20638" cy="34925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3" y="9"/>
                  </a:cxn>
                  <a:cxn ang="0">
                    <a:pos x="9" y="18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2" y="39"/>
                  </a:cxn>
                  <a:cxn ang="0">
                    <a:pos x="3" y="40"/>
                  </a:cxn>
                  <a:cxn ang="0">
                    <a:pos x="6" y="41"/>
                  </a:cxn>
                  <a:cxn ang="0">
                    <a:pos x="7" y="43"/>
                  </a:cxn>
                  <a:cxn ang="0">
                    <a:pos x="13" y="32"/>
                  </a:cxn>
                  <a:cxn ang="0">
                    <a:pos x="17" y="22"/>
                  </a:cxn>
                  <a:cxn ang="0">
                    <a:pos x="22" y="13"/>
                  </a:cxn>
                  <a:cxn ang="0">
                    <a:pos x="26" y="2"/>
                  </a:cxn>
                  <a:cxn ang="0">
                    <a:pos x="24" y="1"/>
                  </a:cxn>
                  <a:cxn ang="0">
                    <a:pos x="22" y="1"/>
                  </a:cxn>
                  <a:cxn ang="0">
                    <a:pos x="19" y="0"/>
                  </a:cxn>
                  <a:cxn ang="0">
                    <a:pos x="17" y="0"/>
                  </a:cxn>
                </a:cxnLst>
                <a:rect l="0" t="0" r="r" b="b"/>
                <a:pathLst>
                  <a:path w="26" h="43">
                    <a:moveTo>
                      <a:pt x="17" y="0"/>
                    </a:moveTo>
                    <a:lnTo>
                      <a:pt x="13" y="9"/>
                    </a:lnTo>
                    <a:lnTo>
                      <a:pt x="9" y="18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2" y="39"/>
                    </a:lnTo>
                    <a:lnTo>
                      <a:pt x="3" y="40"/>
                    </a:lnTo>
                    <a:lnTo>
                      <a:pt x="6" y="41"/>
                    </a:lnTo>
                    <a:lnTo>
                      <a:pt x="7" y="43"/>
                    </a:lnTo>
                    <a:lnTo>
                      <a:pt x="13" y="32"/>
                    </a:lnTo>
                    <a:lnTo>
                      <a:pt x="17" y="22"/>
                    </a:lnTo>
                    <a:lnTo>
                      <a:pt x="22" y="13"/>
                    </a:lnTo>
                    <a:lnTo>
                      <a:pt x="26" y="2"/>
                    </a:lnTo>
                    <a:lnTo>
                      <a:pt x="24" y="1"/>
                    </a:lnTo>
                    <a:lnTo>
                      <a:pt x="22" y="1"/>
                    </a:lnTo>
                    <a:lnTo>
                      <a:pt x="19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5" name="Freeform 17"/>
              <p:cNvSpPr>
                <a:spLocks/>
              </p:cNvSpPr>
              <p:nvPr/>
            </p:nvSpPr>
            <p:spPr bwMode="auto">
              <a:xfrm>
                <a:off x="2043981" y="4022898"/>
                <a:ext cx="63500" cy="73025"/>
              </a:xfrm>
              <a:custGeom>
                <a:avLst/>
                <a:gdLst/>
                <a:ahLst/>
                <a:cxnLst>
                  <a:cxn ang="0">
                    <a:pos x="42" y="70"/>
                  </a:cxn>
                  <a:cxn ang="0">
                    <a:pos x="39" y="72"/>
                  </a:cxn>
                  <a:cxn ang="0">
                    <a:pos x="37" y="76"/>
                  </a:cxn>
                  <a:cxn ang="0">
                    <a:pos x="33" y="79"/>
                  </a:cxn>
                  <a:cxn ang="0">
                    <a:pos x="29" y="83"/>
                  </a:cxn>
                  <a:cxn ang="0">
                    <a:pos x="23" y="85"/>
                  </a:cxn>
                  <a:cxn ang="0">
                    <a:pos x="16" y="87"/>
                  </a:cxn>
                  <a:cxn ang="0">
                    <a:pos x="8" y="89"/>
                  </a:cxn>
                  <a:cxn ang="0">
                    <a:pos x="0" y="89"/>
                  </a:cxn>
                  <a:cxn ang="0">
                    <a:pos x="10" y="91"/>
                  </a:cxn>
                  <a:cxn ang="0">
                    <a:pos x="20" y="92"/>
                  </a:cxn>
                  <a:cxn ang="0">
                    <a:pos x="28" y="90"/>
                  </a:cxn>
                  <a:cxn ang="0">
                    <a:pos x="33" y="87"/>
                  </a:cxn>
                  <a:cxn ang="0">
                    <a:pos x="39" y="85"/>
                  </a:cxn>
                  <a:cxn ang="0">
                    <a:pos x="43" y="83"/>
                  </a:cxn>
                  <a:cxn ang="0">
                    <a:pos x="44" y="80"/>
                  </a:cxn>
                  <a:cxn ang="0">
                    <a:pos x="45" y="79"/>
                  </a:cxn>
                  <a:cxn ang="0">
                    <a:pos x="46" y="78"/>
                  </a:cxn>
                  <a:cxn ang="0">
                    <a:pos x="48" y="74"/>
                  </a:cxn>
                  <a:cxn ang="0">
                    <a:pos x="52" y="67"/>
                  </a:cxn>
                  <a:cxn ang="0">
                    <a:pos x="57" y="57"/>
                  </a:cxn>
                  <a:cxn ang="0">
                    <a:pos x="61" y="46"/>
                  </a:cxn>
                  <a:cxn ang="0">
                    <a:pos x="67" y="33"/>
                  </a:cxn>
                  <a:cxn ang="0">
                    <a:pos x="74" y="19"/>
                  </a:cxn>
                  <a:cxn ang="0">
                    <a:pos x="81" y="5"/>
                  </a:cxn>
                  <a:cxn ang="0">
                    <a:pos x="80" y="3"/>
                  </a:cxn>
                  <a:cxn ang="0">
                    <a:pos x="77" y="2"/>
                  </a:cxn>
                  <a:cxn ang="0">
                    <a:pos x="76" y="1"/>
                  </a:cxn>
                  <a:cxn ang="0">
                    <a:pos x="74" y="0"/>
                  </a:cxn>
                  <a:cxn ang="0">
                    <a:pos x="62" y="24"/>
                  </a:cxn>
                  <a:cxn ang="0">
                    <a:pos x="53" y="46"/>
                  </a:cxn>
                  <a:cxn ang="0">
                    <a:pos x="45" y="62"/>
                  </a:cxn>
                  <a:cxn ang="0">
                    <a:pos x="42" y="70"/>
                  </a:cxn>
                </a:cxnLst>
                <a:rect l="0" t="0" r="r" b="b"/>
                <a:pathLst>
                  <a:path w="81" h="92">
                    <a:moveTo>
                      <a:pt x="42" y="70"/>
                    </a:moveTo>
                    <a:lnTo>
                      <a:pt x="39" y="72"/>
                    </a:lnTo>
                    <a:lnTo>
                      <a:pt x="37" y="76"/>
                    </a:lnTo>
                    <a:lnTo>
                      <a:pt x="33" y="79"/>
                    </a:lnTo>
                    <a:lnTo>
                      <a:pt x="29" y="83"/>
                    </a:lnTo>
                    <a:lnTo>
                      <a:pt x="23" y="85"/>
                    </a:lnTo>
                    <a:lnTo>
                      <a:pt x="16" y="87"/>
                    </a:lnTo>
                    <a:lnTo>
                      <a:pt x="8" y="89"/>
                    </a:lnTo>
                    <a:lnTo>
                      <a:pt x="0" y="89"/>
                    </a:lnTo>
                    <a:lnTo>
                      <a:pt x="10" y="91"/>
                    </a:lnTo>
                    <a:lnTo>
                      <a:pt x="20" y="92"/>
                    </a:lnTo>
                    <a:lnTo>
                      <a:pt x="28" y="90"/>
                    </a:lnTo>
                    <a:lnTo>
                      <a:pt x="33" y="87"/>
                    </a:lnTo>
                    <a:lnTo>
                      <a:pt x="39" y="85"/>
                    </a:lnTo>
                    <a:lnTo>
                      <a:pt x="43" y="83"/>
                    </a:lnTo>
                    <a:lnTo>
                      <a:pt x="44" y="80"/>
                    </a:lnTo>
                    <a:lnTo>
                      <a:pt x="45" y="79"/>
                    </a:lnTo>
                    <a:lnTo>
                      <a:pt x="46" y="78"/>
                    </a:lnTo>
                    <a:lnTo>
                      <a:pt x="48" y="74"/>
                    </a:lnTo>
                    <a:lnTo>
                      <a:pt x="52" y="67"/>
                    </a:lnTo>
                    <a:lnTo>
                      <a:pt x="57" y="57"/>
                    </a:lnTo>
                    <a:lnTo>
                      <a:pt x="61" y="46"/>
                    </a:lnTo>
                    <a:lnTo>
                      <a:pt x="67" y="33"/>
                    </a:lnTo>
                    <a:lnTo>
                      <a:pt x="74" y="19"/>
                    </a:lnTo>
                    <a:lnTo>
                      <a:pt x="81" y="5"/>
                    </a:lnTo>
                    <a:lnTo>
                      <a:pt x="80" y="3"/>
                    </a:lnTo>
                    <a:lnTo>
                      <a:pt x="77" y="2"/>
                    </a:lnTo>
                    <a:lnTo>
                      <a:pt x="76" y="1"/>
                    </a:lnTo>
                    <a:lnTo>
                      <a:pt x="74" y="0"/>
                    </a:lnTo>
                    <a:lnTo>
                      <a:pt x="62" y="24"/>
                    </a:lnTo>
                    <a:lnTo>
                      <a:pt x="53" y="46"/>
                    </a:lnTo>
                    <a:lnTo>
                      <a:pt x="45" y="62"/>
                    </a:lnTo>
                    <a:lnTo>
                      <a:pt x="42" y="70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6" name="Freeform 18"/>
              <p:cNvSpPr>
                <a:spLocks/>
              </p:cNvSpPr>
              <p:nvPr/>
            </p:nvSpPr>
            <p:spPr bwMode="auto">
              <a:xfrm>
                <a:off x="2117006" y="3926061"/>
                <a:ext cx="22225" cy="69850"/>
              </a:xfrm>
              <a:custGeom>
                <a:avLst/>
                <a:gdLst/>
                <a:ahLst/>
                <a:cxnLst>
                  <a:cxn ang="0">
                    <a:pos x="15" y="50"/>
                  </a:cxn>
                  <a:cxn ang="0">
                    <a:pos x="14" y="53"/>
                  </a:cxn>
                  <a:cxn ang="0">
                    <a:pos x="12" y="61"/>
                  </a:cxn>
                  <a:cxn ang="0">
                    <a:pos x="6" y="71"/>
                  </a:cxn>
                  <a:cxn ang="0">
                    <a:pos x="0" y="85"/>
                  </a:cxn>
                  <a:cxn ang="0">
                    <a:pos x="2" y="85"/>
                  </a:cxn>
                  <a:cxn ang="0">
                    <a:pos x="5" y="86"/>
                  </a:cxn>
                  <a:cxn ang="0">
                    <a:pos x="7" y="86"/>
                  </a:cxn>
                  <a:cxn ang="0">
                    <a:pos x="9" y="87"/>
                  </a:cxn>
                  <a:cxn ang="0">
                    <a:pos x="13" y="79"/>
                  </a:cxn>
                  <a:cxn ang="0">
                    <a:pos x="16" y="72"/>
                  </a:cxn>
                  <a:cxn ang="0">
                    <a:pos x="20" y="65"/>
                  </a:cxn>
                  <a:cxn ang="0">
                    <a:pos x="22" y="58"/>
                  </a:cxn>
                  <a:cxn ang="0">
                    <a:pos x="28" y="37"/>
                  </a:cxn>
                  <a:cxn ang="0">
                    <a:pos x="29" y="20"/>
                  </a:cxn>
                  <a:cxn ang="0">
                    <a:pos x="27" y="8"/>
                  </a:cxn>
                  <a:cxn ang="0">
                    <a:pos x="22" y="0"/>
                  </a:cxn>
                  <a:cxn ang="0">
                    <a:pos x="24" y="8"/>
                  </a:cxn>
                  <a:cxn ang="0">
                    <a:pos x="24" y="19"/>
                  </a:cxn>
                  <a:cxn ang="0">
                    <a:pos x="21" y="33"/>
                  </a:cxn>
                  <a:cxn ang="0">
                    <a:pos x="15" y="50"/>
                  </a:cxn>
                </a:cxnLst>
                <a:rect l="0" t="0" r="r" b="b"/>
                <a:pathLst>
                  <a:path w="29" h="87">
                    <a:moveTo>
                      <a:pt x="15" y="50"/>
                    </a:moveTo>
                    <a:lnTo>
                      <a:pt x="14" y="53"/>
                    </a:lnTo>
                    <a:lnTo>
                      <a:pt x="12" y="61"/>
                    </a:lnTo>
                    <a:lnTo>
                      <a:pt x="6" y="71"/>
                    </a:lnTo>
                    <a:lnTo>
                      <a:pt x="0" y="85"/>
                    </a:lnTo>
                    <a:lnTo>
                      <a:pt x="2" y="85"/>
                    </a:lnTo>
                    <a:lnTo>
                      <a:pt x="5" y="86"/>
                    </a:lnTo>
                    <a:lnTo>
                      <a:pt x="7" y="86"/>
                    </a:lnTo>
                    <a:lnTo>
                      <a:pt x="9" y="87"/>
                    </a:lnTo>
                    <a:lnTo>
                      <a:pt x="13" y="79"/>
                    </a:lnTo>
                    <a:lnTo>
                      <a:pt x="16" y="72"/>
                    </a:lnTo>
                    <a:lnTo>
                      <a:pt x="20" y="65"/>
                    </a:lnTo>
                    <a:lnTo>
                      <a:pt x="22" y="58"/>
                    </a:lnTo>
                    <a:lnTo>
                      <a:pt x="28" y="37"/>
                    </a:lnTo>
                    <a:lnTo>
                      <a:pt x="29" y="20"/>
                    </a:lnTo>
                    <a:lnTo>
                      <a:pt x="27" y="8"/>
                    </a:lnTo>
                    <a:lnTo>
                      <a:pt x="22" y="0"/>
                    </a:lnTo>
                    <a:lnTo>
                      <a:pt x="24" y="8"/>
                    </a:lnTo>
                    <a:lnTo>
                      <a:pt x="24" y="19"/>
                    </a:lnTo>
                    <a:lnTo>
                      <a:pt x="21" y="33"/>
                    </a:lnTo>
                    <a:lnTo>
                      <a:pt x="15" y="50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7" name="Freeform 19"/>
              <p:cNvSpPr>
                <a:spLocks/>
              </p:cNvSpPr>
              <p:nvPr/>
            </p:nvSpPr>
            <p:spPr bwMode="auto">
              <a:xfrm>
                <a:off x="1982069" y="2891011"/>
                <a:ext cx="730250" cy="1239838"/>
              </a:xfrm>
              <a:custGeom>
                <a:avLst/>
                <a:gdLst/>
                <a:ahLst/>
                <a:cxnLst>
                  <a:cxn ang="0">
                    <a:pos x="791" y="215"/>
                  </a:cxn>
                  <a:cxn ang="0">
                    <a:pos x="652" y="450"/>
                  </a:cxn>
                  <a:cxn ang="0">
                    <a:pos x="502" y="705"/>
                  </a:cxn>
                  <a:cxn ang="0">
                    <a:pos x="363" y="942"/>
                  </a:cxn>
                  <a:cxn ang="0">
                    <a:pos x="260" y="1121"/>
                  </a:cxn>
                  <a:cxn ang="0">
                    <a:pos x="215" y="1198"/>
                  </a:cxn>
                  <a:cxn ang="0">
                    <a:pos x="193" y="1228"/>
                  </a:cxn>
                  <a:cxn ang="0">
                    <a:pos x="175" y="1244"/>
                  </a:cxn>
                  <a:cxn ang="0">
                    <a:pos x="148" y="1257"/>
                  </a:cxn>
                  <a:cxn ang="0">
                    <a:pos x="94" y="1304"/>
                  </a:cxn>
                  <a:cxn ang="0">
                    <a:pos x="42" y="1387"/>
                  </a:cxn>
                  <a:cxn ang="0">
                    <a:pos x="1" y="1483"/>
                  </a:cxn>
                  <a:cxn ang="0">
                    <a:pos x="10" y="1538"/>
                  </a:cxn>
                  <a:cxn ang="0">
                    <a:pos x="30" y="1551"/>
                  </a:cxn>
                  <a:cxn ang="0">
                    <a:pos x="41" y="1557"/>
                  </a:cxn>
                  <a:cxn ang="0">
                    <a:pos x="58" y="1561"/>
                  </a:cxn>
                  <a:cxn ang="0">
                    <a:pos x="79" y="1561"/>
                  </a:cxn>
                  <a:cxn ang="0">
                    <a:pos x="94" y="1558"/>
                  </a:cxn>
                  <a:cxn ang="0">
                    <a:pos x="125" y="1517"/>
                  </a:cxn>
                  <a:cxn ang="0">
                    <a:pos x="153" y="1470"/>
                  </a:cxn>
                  <a:cxn ang="0">
                    <a:pos x="168" y="1436"/>
                  </a:cxn>
                  <a:cxn ang="0">
                    <a:pos x="159" y="1431"/>
                  </a:cxn>
                  <a:cxn ang="0">
                    <a:pos x="139" y="1472"/>
                  </a:cxn>
                  <a:cxn ang="0">
                    <a:pos x="126" y="1500"/>
                  </a:cxn>
                  <a:cxn ang="0">
                    <a:pos x="122" y="1506"/>
                  </a:cxn>
                  <a:cxn ang="0">
                    <a:pos x="111" y="1513"/>
                  </a:cxn>
                  <a:cxn ang="0">
                    <a:pos x="88" y="1517"/>
                  </a:cxn>
                  <a:cxn ang="0">
                    <a:pos x="67" y="1513"/>
                  </a:cxn>
                  <a:cxn ang="0">
                    <a:pos x="45" y="1503"/>
                  </a:cxn>
                  <a:cxn ang="0">
                    <a:pos x="30" y="1487"/>
                  </a:cxn>
                  <a:cxn ang="0">
                    <a:pos x="38" y="1418"/>
                  </a:cxn>
                  <a:cxn ang="0">
                    <a:pos x="86" y="1336"/>
                  </a:cxn>
                  <a:cxn ang="0">
                    <a:pos x="120" y="1294"/>
                  </a:cxn>
                  <a:cxn ang="0">
                    <a:pos x="138" y="1283"/>
                  </a:cxn>
                  <a:cxn ang="0">
                    <a:pos x="154" y="1281"/>
                  </a:cxn>
                  <a:cxn ang="0">
                    <a:pos x="166" y="1283"/>
                  </a:cxn>
                  <a:cxn ang="0">
                    <a:pos x="175" y="1285"/>
                  </a:cxn>
                  <a:cxn ang="0">
                    <a:pos x="191" y="1303"/>
                  </a:cxn>
                  <a:cxn ang="0">
                    <a:pos x="197" y="1340"/>
                  </a:cxn>
                  <a:cxn ang="0">
                    <a:pos x="185" y="1375"/>
                  </a:cxn>
                  <a:cxn ang="0">
                    <a:pos x="183" y="1391"/>
                  </a:cxn>
                  <a:cxn ang="0">
                    <a:pos x="193" y="1393"/>
                  </a:cxn>
                  <a:cxn ang="0">
                    <a:pos x="204" y="1374"/>
                  </a:cxn>
                  <a:cxn ang="0">
                    <a:pos x="223" y="1298"/>
                  </a:cxn>
                  <a:cxn ang="0">
                    <a:pos x="228" y="1236"/>
                  </a:cxn>
                  <a:cxn ang="0">
                    <a:pos x="278" y="1125"/>
                  </a:cxn>
                  <a:cxn ang="0">
                    <a:pos x="369" y="957"/>
                  </a:cxn>
                  <a:cxn ang="0">
                    <a:pos x="483" y="758"/>
                  </a:cxn>
                  <a:cxn ang="0">
                    <a:pos x="603" y="555"/>
                  </a:cxn>
                  <a:cxn ang="0">
                    <a:pos x="711" y="375"/>
                  </a:cxn>
                </a:cxnLst>
                <a:rect l="0" t="0" r="r" b="b"/>
                <a:pathLst>
                  <a:path w="920" h="1561">
                    <a:moveTo>
                      <a:pt x="920" y="0"/>
                    </a:moveTo>
                    <a:lnTo>
                      <a:pt x="830" y="148"/>
                    </a:lnTo>
                    <a:lnTo>
                      <a:pt x="791" y="215"/>
                    </a:lnTo>
                    <a:lnTo>
                      <a:pt x="747" y="289"/>
                    </a:lnTo>
                    <a:lnTo>
                      <a:pt x="701" y="367"/>
                    </a:lnTo>
                    <a:lnTo>
                      <a:pt x="652" y="450"/>
                    </a:lnTo>
                    <a:lnTo>
                      <a:pt x="603" y="535"/>
                    </a:lnTo>
                    <a:lnTo>
                      <a:pt x="552" y="620"/>
                    </a:lnTo>
                    <a:lnTo>
                      <a:pt x="502" y="705"/>
                    </a:lnTo>
                    <a:lnTo>
                      <a:pt x="454" y="788"/>
                    </a:lnTo>
                    <a:lnTo>
                      <a:pt x="407" y="869"/>
                    </a:lnTo>
                    <a:lnTo>
                      <a:pt x="363" y="942"/>
                    </a:lnTo>
                    <a:lnTo>
                      <a:pt x="324" y="1010"/>
                    </a:lnTo>
                    <a:lnTo>
                      <a:pt x="289" y="1070"/>
                    </a:lnTo>
                    <a:lnTo>
                      <a:pt x="260" y="1121"/>
                    </a:lnTo>
                    <a:lnTo>
                      <a:pt x="237" y="1159"/>
                    </a:lnTo>
                    <a:lnTo>
                      <a:pt x="222" y="1185"/>
                    </a:lnTo>
                    <a:lnTo>
                      <a:pt x="215" y="1198"/>
                    </a:lnTo>
                    <a:lnTo>
                      <a:pt x="208" y="1209"/>
                    </a:lnTo>
                    <a:lnTo>
                      <a:pt x="201" y="1220"/>
                    </a:lnTo>
                    <a:lnTo>
                      <a:pt x="193" y="1228"/>
                    </a:lnTo>
                    <a:lnTo>
                      <a:pt x="186" y="1235"/>
                    </a:lnTo>
                    <a:lnTo>
                      <a:pt x="180" y="1241"/>
                    </a:lnTo>
                    <a:lnTo>
                      <a:pt x="175" y="1244"/>
                    </a:lnTo>
                    <a:lnTo>
                      <a:pt x="171" y="1246"/>
                    </a:lnTo>
                    <a:lnTo>
                      <a:pt x="170" y="1247"/>
                    </a:lnTo>
                    <a:lnTo>
                      <a:pt x="148" y="1257"/>
                    </a:lnTo>
                    <a:lnTo>
                      <a:pt x="129" y="1268"/>
                    </a:lnTo>
                    <a:lnTo>
                      <a:pt x="111" y="1284"/>
                    </a:lnTo>
                    <a:lnTo>
                      <a:pt x="94" y="1304"/>
                    </a:lnTo>
                    <a:lnTo>
                      <a:pt x="78" y="1327"/>
                    </a:lnTo>
                    <a:lnTo>
                      <a:pt x="61" y="1355"/>
                    </a:lnTo>
                    <a:lnTo>
                      <a:pt x="42" y="1387"/>
                    </a:lnTo>
                    <a:lnTo>
                      <a:pt x="23" y="1422"/>
                    </a:lnTo>
                    <a:lnTo>
                      <a:pt x="8" y="1455"/>
                    </a:lnTo>
                    <a:lnTo>
                      <a:pt x="1" y="1483"/>
                    </a:lnTo>
                    <a:lnTo>
                      <a:pt x="0" y="1509"/>
                    </a:lnTo>
                    <a:lnTo>
                      <a:pt x="3" y="1531"/>
                    </a:lnTo>
                    <a:lnTo>
                      <a:pt x="10" y="1538"/>
                    </a:lnTo>
                    <a:lnTo>
                      <a:pt x="17" y="1543"/>
                    </a:lnTo>
                    <a:lnTo>
                      <a:pt x="23" y="1548"/>
                    </a:lnTo>
                    <a:lnTo>
                      <a:pt x="30" y="1551"/>
                    </a:lnTo>
                    <a:lnTo>
                      <a:pt x="34" y="1554"/>
                    </a:lnTo>
                    <a:lnTo>
                      <a:pt x="39" y="1556"/>
                    </a:lnTo>
                    <a:lnTo>
                      <a:pt x="41" y="1557"/>
                    </a:lnTo>
                    <a:lnTo>
                      <a:pt x="42" y="1557"/>
                    </a:lnTo>
                    <a:lnTo>
                      <a:pt x="52" y="1559"/>
                    </a:lnTo>
                    <a:lnTo>
                      <a:pt x="58" y="1561"/>
                    </a:lnTo>
                    <a:lnTo>
                      <a:pt x="67" y="1561"/>
                    </a:lnTo>
                    <a:lnTo>
                      <a:pt x="73" y="1561"/>
                    </a:lnTo>
                    <a:lnTo>
                      <a:pt x="79" y="1561"/>
                    </a:lnTo>
                    <a:lnTo>
                      <a:pt x="85" y="1561"/>
                    </a:lnTo>
                    <a:lnTo>
                      <a:pt x="90" y="1559"/>
                    </a:lnTo>
                    <a:lnTo>
                      <a:pt x="94" y="1558"/>
                    </a:lnTo>
                    <a:lnTo>
                      <a:pt x="105" y="1546"/>
                    </a:lnTo>
                    <a:lnTo>
                      <a:pt x="115" y="1532"/>
                    </a:lnTo>
                    <a:lnTo>
                      <a:pt x="125" y="1517"/>
                    </a:lnTo>
                    <a:lnTo>
                      <a:pt x="135" y="1502"/>
                    </a:lnTo>
                    <a:lnTo>
                      <a:pt x="145" y="1486"/>
                    </a:lnTo>
                    <a:lnTo>
                      <a:pt x="153" y="1470"/>
                    </a:lnTo>
                    <a:lnTo>
                      <a:pt x="162" y="1454"/>
                    </a:lnTo>
                    <a:lnTo>
                      <a:pt x="170" y="1439"/>
                    </a:lnTo>
                    <a:lnTo>
                      <a:pt x="168" y="1436"/>
                    </a:lnTo>
                    <a:lnTo>
                      <a:pt x="165" y="1435"/>
                    </a:lnTo>
                    <a:lnTo>
                      <a:pt x="162" y="1433"/>
                    </a:lnTo>
                    <a:lnTo>
                      <a:pt x="159" y="1431"/>
                    </a:lnTo>
                    <a:lnTo>
                      <a:pt x="152" y="1445"/>
                    </a:lnTo>
                    <a:lnTo>
                      <a:pt x="145" y="1459"/>
                    </a:lnTo>
                    <a:lnTo>
                      <a:pt x="139" y="1472"/>
                    </a:lnTo>
                    <a:lnTo>
                      <a:pt x="135" y="1483"/>
                    </a:lnTo>
                    <a:lnTo>
                      <a:pt x="130" y="1493"/>
                    </a:lnTo>
                    <a:lnTo>
                      <a:pt x="126" y="1500"/>
                    </a:lnTo>
                    <a:lnTo>
                      <a:pt x="124" y="1504"/>
                    </a:lnTo>
                    <a:lnTo>
                      <a:pt x="123" y="1505"/>
                    </a:lnTo>
                    <a:lnTo>
                      <a:pt x="122" y="1506"/>
                    </a:lnTo>
                    <a:lnTo>
                      <a:pt x="121" y="1509"/>
                    </a:lnTo>
                    <a:lnTo>
                      <a:pt x="117" y="1511"/>
                    </a:lnTo>
                    <a:lnTo>
                      <a:pt x="111" y="1513"/>
                    </a:lnTo>
                    <a:lnTo>
                      <a:pt x="106" y="1516"/>
                    </a:lnTo>
                    <a:lnTo>
                      <a:pt x="98" y="1518"/>
                    </a:lnTo>
                    <a:lnTo>
                      <a:pt x="88" y="1517"/>
                    </a:lnTo>
                    <a:lnTo>
                      <a:pt x="78" y="1515"/>
                    </a:lnTo>
                    <a:lnTo>
                      <a:pt x="72" y="1515"/>
                    </a:lnTo>
                    <a:lnTo>
                      <a:pt x="67" y="1513"/>
                    </a:lnTo>
                    <a:lnTo>
                      <a:pt x="61" y="1511"/>
                    </a:lnTo>
                    <a:lnTo>
                      <a:pt x="54" y="1509"/>
                    </a:lnTo>
                    <a:lnTo>
                      <a:pt x="45" y="1503"/>
                    </a:lnTo>
                    <a:lnTo>
                      <a:pt x="38" y="1497"/>
                    </a:lnTo>
                    <a:lnTo>
                      <a:pt x="33" y="1493"/>
                    </a:lnTo>
                    <a:lnTo>
                      <a:pt x="30" y="1487"/>
                    </a:lnTo>
                    <a:lnTo>
                      <a:pt x="24" y="1468"/>
                    </a:lnTo>
                    <a:lnTo>
                      <a:pt x="27" y="1444"/>
                    </a:lnTo>
                    <a:lnTo>
                      <a:pt x="38" y="1418"/>
                    </a:lnTo>
                    <a:lnTo>
                      <a:pt x="52" y="1389"/>
                    </a:lnTo>
                    <a:lnTo>
                      <a:pt x="69" y="1361"/>
                    </a:lnTo>
                    <a:lnTo>
                      <a:pt x="86" y="1336"/>
                    </a:lnTo>
                    <a:lnTo>
                      <a:pt x="102" y="1315"/>
                    </a:lnTo>
                    <a:lnTo>
                      <a:pt x="114" y="1300"/>
                    </a:lnTo>
                    <a:lnTo>
                      <a:pt x="120" y="1294"/>
                    </a:lnTo>
                    <a:lnTo>
                      <a:pt x="125" y="1289"/>
                    </a:lnTo>
                    <a:lnTo>
                      <a:pt x="131" y="1285"/>
                    </a:lnTo>
                    <a:lnTo>
                      <a:pt x="138" y="1283"/>
                    </a:lnTo>
                    <a:lnTo>
                      <a:pt x="144" y="1282"/>
                    </a:lnTo>
                    <a:lnTo>
                      <a:pt x="150" y="1281"/>
                    </a:lnTo>
                    <a:lnTo>
                      <a:pt x="154" y="1281"/>
                    </a:lnTo>
                    <a:lnTo>
                      <a:pt x="159" y="1282"/>
                    </a:lnTo>
                    <a:lnTo>
                      <a:pt x="162" y="1282"/>
                    </a:lnTo>
                    <a:lnTo>
                      <a:pt x="166" y="1283"/>
                    </a:lnTo>
                    <a:lnTo>
                      <a:pt x="169" y="1283"/>
                    </a:lnTo>
                    <a:lnTo>
                      <a:pt x="173" y="1284"/>
                    </a:lnTo>
                    <a:lnTo>
                      <a:pt x="175" y="1285"/>
                    </a:lnTo>
                    <a:lnTo>
                      <a:pt x="180" y="1288"/>
                    </a:lnTo>
                    <a:lnTo>
                      <a:pt x="185" y="1294"/>
                    </a:lnTo>
                    <a:lnTo>
                      <a:pt x="191" y="1303"/>
                    </a:lnTo>
                    <a:lnTo>
                      <a:pt x="196" y="1311"/>
                    </a:lnTo>
                    <a:lnTo>
                      <a:pt x="198" y="1323"/>
                    </a:lnTo>
                    <a:lnTo>
                      <a:pt x="197" y="1340"/>
                    </a:lnTo>
                    <a:lnTo>
                      <a:pt x="191" y="1361"/>
                    </a:lnTo>
                    <a:lnTo>
                      <a:pt x="189" y="1368"/>
                    </a:lnTo>
                    <a:lnTo>
                      <a:pt x="185" y="1375"/>
                    </a:lnTo>
                    <a:lnTo>
                      <a:pt x="182" y="1382"/>
                    </a:lnTo>
                    <a:lnTo>
                      <a:pt x="178" y="1390"/>
                    </a:lnTo>
                    <a:lnTo>
                      <a:pt x="183" y="1391"/>
                    </a:lnTo>
                    <a:lnTo>
                      <a:pt x="186" y="1391"/>
                    </a:lnTo>
                    <a:lnTo>
                      <a:pt x="190" y="1391"/>
                    </a:lnTo>
                    <a:lnTo>
                      <a:pt x="193" y="1393"/>
                    </a:lnTo>
                    <a:lnTo>
                      <a:pt x="198" y="1386"/>
                    </a:lnTo>
                    <a:lnTo>
                      <a:pt x="201" y="1379"/>
                    </a:lnTo>
                    <a:lnTo>
                      <a:pt x="204" y="1374"/>
                    </a:lnTo>
                    <a:lnTo>
                      <a:pt x="206" y="1369"/>
                    </a:lnTo>
                    <a:lnTo>
                      <a:pt x="218" y="1335"/>
                    </a:lnTo>
                    <a:lnTo>
                      <a:pt x="223" y="1298"/>
                    </a:lnTo>
                    <a:lnTo>
                      <a:pt x="223" y="1267"/>
                    </a:lnTo>
                    <a:lnTo>
                      <a:pt x="223" y="1254"/>
                    </a:lnTo>
                    <a:lnTo>
                      <a:pt x="228" y="1236"/>
                    </a:lnTo>
                    <a:lnTo>
                      <a:pt x="239" y="1207"/>
                    </a:lnTo>
                    <a:lnTo>
                      <a:pt x="256" y="1170"/>
                    </a:lnTo>
                    <a:lnTo>
                      <a:pt x="278" y="1125"/>
                    </a:lnTo>
                    <a:lnTo>
                      <a:pt x="305" y="1075"/>
                    </a:lnTo>
                    <a:lnTo>
                      <a:pt x="335" y="1018"/>
                    </a:lnTo>
                    <a:lnTo>
                      <a:pt x="369" y="957"/>
                    </a:lnTo>
                    <a:lnTo>
                      <a:pt x="406" y="893"/>
                    </a:lnTo>
                    <a:lnTo>
                      <a:pt x="444" y="826"/>
                    </a:lnTo>
                    <a:lnTo>
                      <a:pt x="483" y="758"/>
                    </a:lnTo>
                    <a:lnTo>
                      <a:pt x="523" y="689"/>
                    </a:lnTo>
                    <a:lnTo>
                      <a:pt x="564" y="621"/>
                    </a:lnTo>
                    <a:lnTo>
                      <a:pt x="603" y="555"/>
                    </a:lnTo>
                    <a:lnTo>
                      <a:pt x="642" y="491"/>
                    </a:lnTo>
                    <a:lnTo>
                      <a:pt x="678" y="430"/>
                    </a:lnTo>
                    <a:lnTo>
                      <a:pt x="711" y="375"/>
                    </a:lnTo>
                    <a:lnTo>
                      <a:pt x="920" y="0"/>
                    </a:lnTo>
                    <a:close/>
                  </a:path>
                </a:pathLst>
              </a:custGeom>
              <a:solidFill>
                <a:srgbClr val="BFDB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8" name="Freeform 20"/>
              <p:cNvSpPr>
                <a:spLocks/>
              </p:cNvSpPr>
              <p:nvPr/>
            </p:nvSpPr>
            <p:spPr bwMode="auto">
              <a:xfrm>
                <a:off x="2001119" y="3908598"/>
                <a:ext cx="106363" cy="163513"/>
              </a:xfrm>
              <a:custGeom>
                <a:avLst/>
                <a:gdLst/>
                <a:ahLst/>
                <a:cxnLst>
                  <a:cxn ang="0">
                    <a:pos x="90" y="19"/>
                  </a:cxn>
                  <a:cxn ang="0">
                    <a:pos x="78" y="34"/>
                  </a:cxn>
                  <a:cxn ang="0">
                    <a:pos x="62" y="55"/>
                  </a:cxn>
                  <a:cxn ang="0">
                    <a:pos x="45" y="80"/>
                  </a:cxn>
                  <a:cxn ang="0">
                    <a:pos x="28" y="108"/>
                  </a:cxn>
                  <a:cxn ang="0">
                    <a:pos x="14" y="137"/>
                  </a:cxn>
                  <a:cxn ang="0">
                    <a:pos x="3" y="163"/>
                  </a:cxn>
                  <a:cxn ang="0">
                    <a:pos x="0" y="187"/>
                  </a:cxn>
                  <a:cxn ang="0">
                    <a:pos x="6" y="206"/>
                  </a:cxn>
                  <a:cxn ang="0">
                    <a:pos x="3" y="198"/>
                  </a:cxn>
                  <a:cxn ang="0">
                    <a:pos x="2" y="190"/>
                  </a:cxn>
                  <a:cxn ang="0">
                    <a:pos x="3" y="181"/>
                  </a:cxn>
                  <a:cxn ang="0">
                    <a:pos x="6" y="171"/>
                  </a:cxn>
                  <a:cxn ang="0">
                    <a:pos x="10" y="161"/>
                  </a:cxn>
                  <a:cxn ang="0">
                    <a:pos x="18" y="144"/>
                  </a:cxn>
                  <a:cxn ang="0">
                    <a:pos x="30" y="122"/>
                  </a:cxn>
                  <a:cxn ang="0">
                    <a:pos x="44" y="99"/>
                  </a:cxn>
                  <a:cxn ang="0">
                    <a:pos x="58" y="76"/>
                  </a:cxn>
                  <a:cxn ang="0">
                    <a:pos x="70" y="55"/>
                  </a:cxn>
                  <a:cxn ang="0">
                    <a:pos x="82" y="38"/>
                  </a:cxn>
                  <a:cxn ang="0">
                    <a:pos x="91" y="29"/>
                  </a:cxn>
                  <a:cxn ang="0">
                    <a:pos x="96" y="24"/>
                  </a:cxn>
                  <a:cxn ang="0">
                    <a:pos x="100" y="19"/>
                  </a:cxn>
                  <a:cxn ang="0">
                    <a:pos x="105" y="15"/>
                  </a:cxn>
                  <a:cxn ang="0">
                    <a:pos x="109" y="10"/>
                  </a:cxn>
                  <a:cxn ang="0">
                    <a:pos x="115" y="7"/>
                  </a:cxn>
                  <a:cxn ang="0">
                    <a:pos x="121" y="3"/>
                  </a:cxn>
                  <a:cxn ang="0">
                    <a:pos x="127" y="2"/>
                  </a:cxn>
                  <a:cxn ang="0">
                    <a:pos x="135" y="1"/>
                  </a:cxn>
                  <a:cxn ang="0">
                    <a:pos x="130" y="0"/>
                  </a:cxn>
                  <a:cxn ang="0">
                    <a:pos x="126" y="0"/>
                  </a:cxn>
                  <a:cxn ang="0">
                    <a:pos x="120" y="1"/>
                  </a:cxn>
                  <a:cxn ang="0">
                    <a:pos x="114" y="2"/>
                  </a:cxn>
                  <a:cxn ang="0">
                    <a:pos x="107" y="4"/>
                  </a:cxn>
                  <a:cxn ang="0">
                    <a:pos x="101" y="8"/>
                  </a:cxn>
                  <a:cxn ang="0">
                    <a:pos x="96" y="13"/>
                  </a:cxn>
                  <a:cxn ang="0">
                    <a:pos x="90" y="19"/>
                  </a:cxn>
                </a:cxnLst>
                <a:rect l="0" t="0" r="r" b="b"/>
                <a:pathLst>
                  <a:path w="135" h="206">
                    <a:moveTo>
                      <a:pt x="90" y="19"/>
                    </a:moveTo>
                    <a:lnTo>
                      <a:pt x="78" y="34"/>
                    </a:lnTo>
                    <a:lnTo>
                      <a:pt x="62" y="55"/>
                    </a:lnTo>
                    <a:lnTo>
                      <a:pt x="45" y="80"/>
                    </a:lnTo>
                    <a:lnTo>
                      <a:pt x="28" y="108"/>
                    </a:lnTo>
                    <a:lnTo>
                      <a:pt x="14" y="137"/>
                    </a:lnTo>
                    <a:lnTo>
                      <a:pt x="3" y="163"/>
                    </a:lnTo>
                    <a:lnTo>
                      <a:pt x="0" y="187"/>
                    </a:lnTo>
                    <a:lnTo>
                      <a:pt x="6" y="206"/>
                    </a:lnTo>
                    <a:lnTo>
                      <a:pt x="3" y="198"/>
                    </a:lnTo>
                    <a:lnTo>
                      <a:pt x="2" y="190"/>
                    </a:lnTo>
                    <a:lnTo>
                      <a:pt x="3" y="181"/>
                    </a:lnTo>
                    <a:lnTo>
                      <a:pt x="6" y="171"/>
                    </a:lnTo>
                    <a:lnTo>
                      <a:pt x="10" y="161"/>
                    </a:lnTo>
                    <a:lnTo>
                      <a:pt x="18" y="144"/>
                    </a:lnTo>
                    <a:lnTo>
                      <a:pt x="30" y="122"/>
                    </a:lnTo>
                    <a:lnTo>
                      <a:pt x="44" y="99"/>
                    </a:lnTo>
                    <a:lnTo>
                      <a:pt x="58" y="76"/>
                    </a:lnTo>
                    <a:lnTo>
                      <a:pt x="70" y="55"/>
                    </a:lnTo>
                    <a:lnTo>
                      <a:pt x="82" y="38"/>
                    </a:lnTo>
                    <a:lnTo>
                      <a:pt x="91" y="29"/>
                    </a:lnTo>
                    <a:lnTo>
                      <a:pt x="96" y="24"/>
                    </a:lnTo>
                    <a:lnTo>
                      <a:pt x="100" y="19"/>
                    </a:lnTo>
                    <a:lnTo>
                      <a:pt x="105" y="15"/>
                    </a:lnTo>
                    <a:lnTo>
                      <a:pt x="109" y="10"/>
                    </a:lnTo>
                    <a:lnTo>
                      <a:pt x="115" y="7"/>
                    </a:lnTo>
                    <a:lnTo>
                      <a:pt x="121" y="3"/>
                    </a:lnTo>
                    <a:lnTo>
                      <a:pt x="127" y="2"/>
                    </a:lnTo>
                    <a:lnTo>
                      <a:pt x="135" y="1"/>
                    </a:lnTo>
                    <a:lnTo>
                      <a:pt x="130" y="0"/>
                    </a:lnTo>
                    <a:lnTo>
                      <a:pt x="126" y="0"/>
                    </a:lnTo>
                    <a:lnTo>
                      <a:pt x="120" y="1"/>
                    </a:lnTo>
                    <a:lnTo>
                      <a:pt x="114" y="2"/>
                    </a:lnTo>
                    <a:lnTo>
                      <a:pt x="107" y="4"/>
                    </a:lnTo>
                    <a:lnTo>
                      <a:pt x="101" y="8"/>
                    </a:lnTo>
                    <a:lnTo>
                      <a:pt x="96" y="13"/>
                    </a:lnTo>
                    <a:lnTo>
                      <a:pt x="90" y="19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9" name="Freeform 32"/>
              <p:cNvSpPr>
                <a:spLocks/>
              </p:cNvSpPr>
              <p:nvPr/>
            </p:nvSpPr>
            <p:spPr bwMode="auto">
              <a:xfrm>
                <a:off x="1653456" y="4589636"/>
                <a:ext cx="3175" cy="1588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2" y="0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  <p:grpSp>
          <p:nvGrpSpPr>
            <p:cNvPr id="7" name="Group 79"/>
            <p:cNvGrpSpPr/>
            <p:nvPr/>
          </p:nvGrpSpPr>
          <p:grpSpPr>
            <a:xfrm rot="20962637">
              <a:off x="777424" y="1098615"/>
              <a:ext cx="1458913" cy="1935163"/>
              <a:chOff x="1475656" y="2717973"/>
              <a:chExt cx="1458913" cy="1935163"/>
            </a:xfrm>
          </p:grpSpPr>
          <p:sp>
            <p:nvSpPr>
              <p:cNvPr id="81" name="AutoShape 5"/>
              <p:cNvSpPr>
                <a:spLocks noChangeAspect="1" noChangeArrowheads="1" noTextEdit="1"/>
              </p:cNvSpPr>
              <p:nvPr/>
            </p:nvSpPr>
            <p:spPr bwMode="auto">
              <a:xfrm>
                <a:off x="1475656" y="2717973"/>
                <a:ext cx="1458913" cy="1935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2" name="Freeform 9"/>
              <p:cNvSpPr>
                <a:spLocks/>
              </p:cNvSpPr>
              <p:nvPr/>
            </p:nvSpPr>
            <p:spPr bwMode="auto">
              <a:xfrm>
                <a:off x="1955081" y="2717973"/>
                <a:ext cx="858838" cy="1427163"/>
              </a:xfrm>
              <a:custGeom>
                <a:avLst/>
                <a:gdLst/>
                <a:ahLst/>
                <a:cxnLst>
                  <a:cxn ang="0">
                    <a:pos x="228" y="1369"/>
                  </a:cxn>
                  <a:cxn ang="0">
                    <a:pos x="200" y="1407"/>
                  </a:cxn>
                  <a:cxn ang="0">
                    <a:pos x="143" y="1448"/>
                  </a:cxn>
                  <a:cxn ang="0">
                    <a:pos x="93" y="1498"/>
                  </a:cxn>
                  <a:cxn ang="0">
                    <a:pos x="48" y="1574"/>
                  </a:cxn>
                  <a:cxn ang="0">
                    <a:pos x="31" y="1624"/>
                  </a:cxn>
                  <a:cxn ang="0">
                    <a:pos x="55" y="1639"/>
                  </a:cxn>
                  <a:cxn ang="0">
                    <a:pos x="81" y="1656"/>
                  </a:cxn>
                  <a:cxn ang="0">
                    <a:pos x="102" y="1630"/>
                  </a:cxn>
                  <a:cxn ang="0">
                    <a:pos x="132" y="1582"/>
                  </a:cxn>
                  <a:cxn ang="0">
                    <a:pos x="156" y="1549"/>
                  </a:cxn>
                  <a:cxn ang="0">
                    <a:pos x="163" y="1537"/>
                  </a:cxn>
                  <a:cxn ang="0">
                    <a:pos x="181" y="1523"/>
                  </a:cxn>
                  <a:cxn ang="0">
                    <a:pos x="205" y="1526"/>
                  </a:cxn>
                  <a:cxn ang="0">
                    <a:pos x="202" y="1584"/>
                  </a:cxn>
                  <a:cxn ang="0">
                    <a:pos x="186" y="1616"/>
                  </a:cxn>
                  <a:cxn ang="0">
                    <a:pos x="156" y="1671"/>
                  </a:cxn>
                  <a:cxn ang="0">
                    <a:pos x="143" y="1694"/>
                  </a:cxn>
                  <a:cxn ang="0">
                    <a:pos x="132" y="1711"/>
                  </a:cxn>
                  <a:cxn ang="0">
                    <a:pos x="107" y="1717"/>
                  </a:cxn>
                  <a:cxn ang="0">
                    <a:pos x="73" y="1692"/>
                  </a:cxn>
                  <a:cxn ang="0">
                    <a:pos x="75" y="1664"/>
                  </a:cxn>
                  <a:cxn ang="0">
                    <a:pos x="75" y="1663"/>
                  </a:cxn>
                  <a:cxn ang="0">
                    <a:pos x="59" y="1663"/>
                  </a:cxn>
                  <a:cxn ang="0">
                    <a:pos x="37" y="1661"/>
                  </a:cxn>
                  <a:cxn ang="0">
                    <a:pos x="17" y="1661"/>
                  </a:cxn>
                  <a:cxn ang="0">
                    <a:pos x="9" y="1661"/>
                  </a:cxn>
                  <a:cxn ang="0">
                    <a:pos x="2" y="1689"/>
                  </a:cxn>
                  <a:cxn ang="0">
                    <a:pos x="9" y="1746"/>
                  </a:cxn>
                  <a:cxn ang="0">
                    <a:pos x="69" y="1793"/>
                  </a:cxn>
                  <a:cxn ang="0">
                    <a:pos x="140" y="1792"/>
                  </a:cxn>
                  <a:cxn ang="0">
                    <a:pos x="182" y="1769"/>
                  </a:cxn>
                  <a:cxn ang="0">
                    <a:pos x="204" y="1732"/>
                  </a:cxn>
                  <a:cxn ang="0">
                    <a:pos x="259" y="1630"/>
                  </a:cxn>
                  <a:cxn ang="0">
                    <a:pos x="293" y="1527"/>
                  </a:cxn>
                  <a:cxn ang="0">
                    <a:pos x="301" y="1465"/>
                  </a:cxn>
                  <a:cxn ang="0">
                    <a:pos x="318" y="1424"/>
                  </a:cxn>
                  <a:cxn ang="0">
                    <a:pos x="331" y="1401"/>
                  </a:cxn>
                  <a:cxn ang="0">
                    <a:pos x="362" y="1341"/>
                  </a:cxn>
                  <a:cxn ang="0">
                    <a:pos x="424" y="1227"/>
                  </a:cxn>
                  <a:cxn ang="0">
                    <a:pos x="506" y="1072"/>
                  </a:cxn>
                  <a:cxn ang="0">
                    <a:pos x="604" y="891"/>
                  </a:cxn>
                  <a:cxn ang="0">
                    <a:pos x="709" y="696"/>
                  </a:cxn>
                  <a:cxn ang="0">
                    <a:pos x="813" y="502"/>
                  </a:cxn>
                  <a:cxn ang="0">
                    <a:pos x="910" y="322"/>
                  </a:cxn>
                  <a:cxn ang="0">
                    <a:pos x="992" y="170"/>
                  </a:cxn>
                  <a:cxn ang="0">
                    <a:pos x="1051" y="60"/>
                  </a:cxn>
                  <a:cxn ang="0">
                    <a:pos x="1080" y="3"/>
                  </a:cxn>
                </a:cxnLst>
                <a:rect l="0" t="0" r="r" b="b"/>
                <a:pathLst>
                  <a:path w="1083" h="1798">
                    <a:moveTo>
                      <a:pt x="234" y="1358"/>
                    </a:moveTo>
                    <a:lnTo>
                      <a:pt x="233" y="1361"/>
                    </a:lnTo>
                    <a:lnTo>
                      <a:pt x="228" y="1369"/>
                    </a:lnTo>
                    <a:lnTo>
                      <a:pt x="221" y="1379"/>
                    </a:lnTo>
                    <a:lnTo>
                      <a:pt x="212" y="1392"/>
                    </a:lnTo>
                    <a:lnTo>
                      <a:pt x="200" y="1407"/>
                    </a:lnTo>
                    <a:lnTo>
                      <a:pt x="183" y="1422"/>
                    </a:lnTo>
                    <a:lnTo>
                      <a:pt x="165" y="1435"/>
                    </a:lnTo>
                    <a:lnTo>
                      <a:pt x="143" y="1448"/>
                    </a:lnTo>
                    <a:lnTo>
                      <a:pt x="127" y="1460"/>
                    </a:lnTo>
                    <a:lnTo>
                      <a:pt x="110" y="1477"/>
                    </a:lnTo>
                    <a:lnTo>
                      <a:pt x="93" y="1498"/>
                    </a:lnTo>
                    <a:lnTo>
                      <a:pt x="77" y="1522"/>
                    </a:lnTo>
                    <a:lnTo>
                      <a:pt x="62" y="1548"/>
                    </a:lnTo>
                    <a:lnTo>
                      <a:pt x="48" y="1574"/>
                    </a:lnTo>
                    <a:lnTo>
                      <a:pt x="36" y="1599"/>
                    </a:lnTo>
                    <a:lnTo>
                      <a:pt x="25" y="1621"/>
                    </a:lnTo>
                    <a:lnTo>
                      <a:pt x="31" y="1624"/>
                    </a:lnTo>
                    <a:lnTo>
                      <a:pt x="38" y="1628"/>
                    </a:lnTo>
                    <a:lnTo>
                      <a:pt x="46" y="1633"/>
                    </a:lnTo>
                    <a:lnTo>
                      <a:pt x="55" y="1639"/>
                    </a:lnTo>
                    <a:lnTo>
                      <a:pt x="65" y="1645"/>
                    </a:lnTo>
                    <a:lnTo>
                      <a:pt x="73" y="1651"/>
                    </a:lnTo>
                    <a:lnTo>
                      <a:pt x="81" y="1656"/>
                    </a:lnTo>
                    <a:lnTo>
                      <a:pt x="87" y="1660"/>
                    </a:lnTo>
                    <a:lnTo>
                      <a:pt x="93" y="1646"/>
                    </a:lnTo>
                    <a:lnTo>
                      <a:pt x="102" y="1630"/>
                    </a:lnTo>
                    <a:lnTo>
                      <a:pt x="112" y="1614"/>
                    </a:lnTo>
                    <a:lnTo>
                      <a:pt x="121" y="1597"/>
                    </a:lnTo>
                    <a:lnTo>
                      <a:pt x="132" y="1582"/>
                    </a:lnTo>
                    <a:lnTo>
                      <a:pt x="141" y="1568"/>
                    </a:lnTo>
                    <a:lnTo>
                      <a:pt x="149" y="1556"/>
                    </a:lnTo>
                    <a:lnTo>
                      <a:pt x="156" y="1549"/>
                    </a:lnTo>
                    <a:lnTo>
                      <a:pt x="157" y="1547"/>
                    </a:lnTo>
                    <a:lnTo>
                      <a:pt x="159" y="1542"/>
                    </a:lnTo>
                    <a:lnTo>
                      <a:pt x="163" y="1537"/>
                    </a:lnTo>
                    <a:lnTo>
                      <a:pt x="167" y="1531"/>
                    </a:lnTo>
                    <a:lnTo>
                      <a:pt x="174" y="1526"/>
                    </a:lnTo>
                    <a:lnTo>
                      <a:pt x="181" y="1523"/>
                    </a:lnTo>
                    <a:lnTo>
                      <a:pt x="190" y="1522"/>
                    </a:lnTo>
                    <a:lnTo>
                      <a:pt x="202" y="1524"/>
                    </a:lnTo>
                    <a:lnTo>
                      <a:pt x="205" y="1526"/>
                    </a:lnTo>
                    <a:lnTo>
                      <a:pt x="211" y="1533"/>
                    </a:lnTo>
                    <a:lnTo>
                      <a:pt x="211" y="1552"/>
                    </a:lnTo>
                    <a:lnTo>
                      <a:pt x="202" y="1584"/>
                    </a:lnTo>
                    <a:lnTo>
                      <a:pt x="200" y="1588"/>
                    </a:lnTo>
                    <a:lnTo>
                      <a:pt x="194" y="1600"/>
                    </a:lnTo>
                    <a:lnTo>
                      <a:pt x="186" y="1616"/>
                    </a:lnTo>
                    <a:lnTo>
                      <a:pt x="175" y="1635"/>
                    </a:lnTo>
                    <a:lnTo>
                      <a:pt x="165" y="1654"/>
                    </a:lnTo>
                    <a:lnTo>
                      <a:pt x="156" y="1671"/>
                    </a:lnTo>
                    <a:lnTo>
                      <a:pt x="149" y="1684"/>
                    </a:lnTo>
                    <a:lnTo>
                      <a:pt x="145" y="1691"/>
                    </a:lnTo>
                    <a:lnTo>
                      <a:pt x="143" y="1694"/>
                    </a:lnTo>
                    <a:lnTo>
                      <a:pt x="141" y="1700"/>
                    </a:lnTo>
                    <a:lnTo>
                      <a:pt x="137" y="1706"/>
                    </a:lnTo>
                    <a:lnTo>
                      <a:pt x="132" y="1711"/>
                    </a:lnTo>
                    <a:lnTo>
                      <a:pt x="126" y="1715"/>
                    </a:lnTo>
                    <a:lnTo>
                      <a:pt x="118" y="1717"/>
                    </a:lnTo>
                    <a:lnTo>
                      <a:pt x="107" y="1717"/>
                    </a:lnTo>
                    <a:lnTo>
                      <a:pt x="96" y="1713"/>
                    </a:lnTo>
                    <a:lnTo>
                      <a:pt x="81" y="1704"/>
                    </a:lnTo>
                    <a:lnTo>
                      <a:pt x="73" y="1692"/>
                    </a:lnTo>
                    <a:lnTo>
                      <a:pt x="72" y="1681"/>
                    </a:lnTo>
                    <a:lnTo>
                      <a:pt x="74" y="1666"/>
                    </a:lnTo>
                    <a:lnTo>
                      <a:pt x="75" y="1664"/>
                    </a:lnTo>
                    <a:lnTo>
                      <a:pt x="75" y="1664"/>
                    </a:lnTo>
                    <a:lnTo>
                      <a:pt x="75" y="1663"/>
                    </a:lnTo>
                    <a:lnTo>
                      <a:pt x="75" y="1663"/>
                    </a:lnTo>
                    <a:lnTo>
                      <a:pt x="70" y="1663"/>
                    </a:lnTo>
                    <a:lnTo>
                      <a:pt x="65" y="1663"/>
                    </a:lnTo>
                    <a:lnTo>
                      <a:pt x="59" y="1663"/>
                    </a:lnTo>
                    <a:lnTo>
                      <a:pt x="53" y="1662"/>
                    </a:lnTo>
                    <a:lnTo>
                      <a:pt x="45" y="1662"/>
                    </a:lnTo>
                    <a:lnTo>
                      <a:pt x="37" y="1661"/>
                    </a:lnTo>
                    <a:lnTo>
                      <a:pt x="29" y="1661"/>
                    </a:lnTo>
                    <a:lnTo>
                      <a:pt x="20" y="1660"/>
                    </a:lnTo>
                    <a:lnTo>
                      <a:pt x="17" y="1661"/>
                    </a:lnTo>
                    <a:lnTo>
                      <a:pt x="14" y="1661"/>
                    </a:lnTo>
                    <a:lnTo>
                      <a:pt x="10" y="1661"/>
                    </a:lnTo>
                    <a:lnTo>
                      <a:pt x="9" y="1661"/>
                    </a:lnTo>
                    <a:lnTo>
                      <a:pt x="8" y="1664"/>
                    </a:lnTo>
                    <a:lnTo>
                      <a:pt x="5" y="1674"/>
                    </a:lnTo>
                    <a:lnTo>
                      <a:pt x="2" y="1689"/>
                    </a:lnTo>
                    <a:lnTo>
                      <a:pt x="0" y="1706"/>
                    </a:lnTo>
                    <a:lnTo>
                      <a:pt x="2" y="1725"/>
                    </a:lnTo>
                    <a:lnTo>
                      <a:pt x="9" y="1746"/>
                    </a:lnTo>
                    <a:lnTo>
                      <a:pt x="22" y="1765"/>
                    </a:lnTo>
                    <a:lnTo>
                      <a:pt x="43" y="1782"/>
                    </a:lnTo>
                    <a:lnTo>
                      <a:pt x="69" y="1793"/>
                    </a:lnTo>
                    <a:lnTo>
                      <a:pt x="95" y="1798"/>
                    </a:lnTo>
                    <a:lnTo>
                      <a:pt x="118" y="1797"/>
                    </a:lnTo>
                    <a:lnTo>
                      <a:pt x="140" y="1792"/>
                    </a:lnTo>
                    <a:lnTo>
                      <a:pt x="158" y="1784"/>
                    </a:lnTo>
                    <a:lnTo>
                      <a:pt x="172" y="1776"/>
                    </a:lnTo>
                    <a:lnTo>
                      <a:pt x="182" y="1769"/>
                    </a:lnTo>
                    <a:lnTo>
                      <a:pt x="187" y="1763"/>
                    </a:lnTo>
                    <a:lnTo>
                      <a:pt x="193" y="1753"/>
                    </a:lnTo>
                    <a:lnTo>
                      <a:pt x="204" y="1732"/>
                    </a:lnTo>
                    <a:lnTo>
                      <a:pt x="221" y="1702"/>
                    </a:lnTo>
                    <a:lnTo>
                      <a:pt x="241" y="1668"/>
                    </a:lnTo>
                    <a:lnTo>
                      <a:pt x="259" y="1630"/>
                    </a:lnTo>
                    <a:lnTo>
                      <a:pt x="277" y="1592"/>
                    </a:lnTo>
                    <a:lnTo>
                      <a:pt x="288" y="1556"/>
                    </a:lnTo>
                    <a:lnTo>
                      <a:pt x="293" y="1527"/>
                    </a:lnTo>
                    <a:lnTo>
                      <a:pt x="294" y="1503"/>
                    </a:lnTo>
                    <a:lnTo>
                      <a:pt x="298" y="1483"/>
                    </a:lnTo>
                    <a:lnTo>
                      <a:pt x="301" y="1465"/>
                    </a:lnTo>
                    <a:lnTo>
                      <a:pt x="307" y="1449"/>
                    </a:lnTo>
                    <a:lnTo>
                      <a:pt x="313" y="1435"/>
                    </a:lnTo>
                    <a:lnTo>
                      <a:pt x="318" y="1424"/>
                    </a:lnTo>
                    <a:lnTo>
                      <a:pt x="323" y="1415"/>
                    </a:lnTo>
                    <a:lnTo>
                      <a:pt x="328" y="1407"/>
                    </a:lnTo>
                    <a:lnTo>
                      <a:pt x="331" y="1401"/>
                    </a:lnTo>
                    <a:lnTo>
                      <a:pt x="338" y="1388"/>
                    </a:lnTo>
                    <a:lnTo>
                      <a:pt x="348" y="1367"/>
                    </a:lnTo>
                    <a:lnTo>
                      <a:pt x="362" y="1341"/>
                    </a:lnTo>
                    <a:lnTo>
                      <a:pt x="381" y="1308"/>
                    </a:lnTo>
                    <a:lnTo>
                      <a:pt x="400" y="1270"/>
                    </a:lnTo>
                    <a:lnTo>
                      <a:pt x="424" y="1227"/>
                    </a:lnTo>
                    <a:lnTo>
                      <a:pt x="450" y="1179"/>
                    </a:lnTo>
                    <a:lnTo>
                      <a:pt x="477" y="1127"/>
                    </a:lnTo>
                    <a:lnTo>
                      <a:pt x="506" y="1072"/>
                    </a:lnTo>
                    <a:lnTo>
                      <a:pt x="539" y="1014"/>
                    </a:lnTo>
                    <a:lnTo>
                      <a:pt x="571" y="953"/>
                    </a:lnTo>
                    <a:lnTo>
                      <a:pt x="604" y="891"/>
                    </a:lnTo>
                    <a:lnTo>
                      <a:pt x="639" y="826"/>
                    </a:lnTo>
                    <a:lnTo>
                      <a:pt x="673" y="762"/>
                    </a:lnTo>
                    <a:lnTo>
                      <a:pt x="709" y="696"/>
                    </a:lnTo>
                    <a:lnTo>
                      <a:pt x="744" y="631"/>
                    </a:lnTo>
                    <a:lnTo>
                      <a:pt x="778" y="566"/>
                    </a:lnTo>
                    <a:lnTo>
                      <a:pt x="813" y="502"/>
                    </a:lnTo>
                    <a:lnTo>
                      <a:pt x="846" y="440"/>
                    </a:lnTo>
                    <a:lnTo>
                      <a:pt x="879" y="380"/>
                    </a:lnTo>
                    <a:lnTo>
                      <a:pt x="910" y="322"/>
                    </a:lnTo>
                    <a:lnTo>
                      <a:pt x="939" y="268"/>
                    </a:lnTo>
                    <a:lnTo>
                      <a:pt x="966" y="218"/>
                    </a:lnTo>
                    <a:lnTo>
                      <a:pt x="992" y="170"/>
                    </a:lnTo>
                    <a:lnTo>
                      <a:pt x="1014" y="128"/>
                    </a:lnTo>
                    <a:lnTo>
                      <a:pt x="1034" y="91"/>
                    </a:lnTo>
                    <a:lnTo>
                      <a:pt x="1051" y="60"/>
                    </a:lnTo>
                    <a:lnTo>
                      <a:pt x="1064" y="35"/>
                    </a:lnTo>
                    <a:lnTo>
                      <a:pt x="1075" y="16"/>
                    </a:lnTo>
                    <a:lnTo>
                      <a:pt x="1080" y="3"/>
                    </a:lnTo>
                    <a:lnTo>
                      <a:pt x="1083" y="0"/>
                    </a:lnTo>
                    <a:lnTo>
                      <a:pt x="234" y="13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3" name="Freeform 10"/>
              <p:cNvSpPr>
                <a:spLocks/>
              </p:cNvSpPr>
              <p:nvPr/>
            </p:nvSpPr>
            <p:spPr bwMode="auto">
              <a:xfrm>
                <a:off x="1964606" y="4003848"/>
                <a:ext cx="53975" cy="34925"/>
              </a:xfrm>
              <a:custGeom>
                <a:avLst/>
                <a:gdLst/>
                <a:ahLst/>
                <a:cxnLst>
                  <a:cxn ang="0">
                    <a:pos x="62" y="43"/>
                  </a:cxn>
                  <a:cxn ang="0">
                    <a:pos x="63" y="41"/>
                  </a:cxn>
                  <a:cxn ang="0">
                    <a:pos x="63" y="39"/>
                  </a:cxn>
                  <a:cxn ang="0">
                    <a:pos x="65" y="36"/>
                  </a:cxn>
                  <a:cxn ang="0">
                    <a:pos x="68" y="32"/>
                  </a:cxn>
                  <a:cxn ang="0">
                    <a:pos x="62" y="28"/>
                  </a:cxn>
                  <a:cxn ang="0">
                    <a:pos x="55" y="24"/>
                  </a:cxn>
                  <a:cxn ang="0">
                    <a:pos x="48" y="19"/>
                  </a:cxn>
                  <a:cxn ang="0">
                    <a:pos x="40" y="15"/>
                  </a:cxn>
                  <a:cxn ang="0">
                    <a:pos x="33" y="10"/>
                  </a:cxn>
                  <a:cxn ang="0">
                    <a:pos x="25" y="5"/>
                  </a:cxn>
                  <a:cxn ang="0">
                    <a:pos x="19" y="2"/>
                  </a:cxn>
                  <a:cxn ang="0">
                    <a:pos x="14" y="0"/>
                  </a:cxn>
                  <a:cxn ang="0">
                    <a:pos x="8" y="12"/>
                  </a:cxn>
                  <a:cxn ang="0">
                    <a:pos x="4" y="23"/>
                  </a:cxn>
                  <a:cxn ang="0">
                    <a:pos x="2" y="31"/>
                  </a:cxn>
                  <a:cxn ang="0">
                    <a:pos x="0" y="36"/>
                  </a:cxn>
                  <a:cxn ang="0">
                    <a:pos x="9" y="38"/>
                  </a:cxn>
                  <a:cxn ang="0">
                    <a:pos x="18" y="39"/>
                  </a:cxn>
                  <a:cxn ang="0">
                    <a:pos x="27" y="40"/>
                  </a:cxn>
                  <a:cxn ang="0">
                    <a:pos x="37" y="41"/>
                  </a:cxn>
                  <a:cxn ang="0">
                    <a:pos x="44" y="42"/>
                  </a:cxn>
                  <a:cxn ang="0">
                    <a:pos x="50" y="42"/>
                  </a:cxn>
                  <a:cxn ang="0">
                    <a:pos x="57" y="43"/>
                  </a:cxn>
                  <a:cxn ang="0">
                    <a:pos x="62" y="43"/>
                  </a:cxn>
                </a:cxnLst>
                <a:rect l="0" t="0" r="r" b="b"/>
                <a:pathLst>
                  <a:path w="68" h="43">
                    <a:moveTo>
                      <a:pt x="62" y="43"/>
                    </a:moveTo>
                    <a:lnTo>
                      <a:pt x="63" y="41"/>
                    </a:lnTo>
                    <a:lnTo>
                      <a:pt x="63" y="39"/>
                    </a:lnTo>
                    <a:lnTo>
                      <a:pt x="65" y="36"/>
                    </a:lnTo>
                    <a:lnTo>
                      <a:pt x="68" y="32"/>
                    </a:lnTo>
                    <a:lnTo>
                      <a:pt x="62" y="28"/>
                    </a:lnTo>
                    <a:lnTo>
                      <a:pt x="55" y="24"/>
                    </a:lnTo>
                    <a:lnTo>
                      <a:pt x="48" y="19"/>
                    </a:lnTo>
                    <a:lnTo>
                      <a:pt x="40" y="15"/>
                    </a:lnTo>
                    <a:lnTo>
                      <a:pt x="33" y="10"/>
                    </a:lnTo>
                    <a:lnTo>
                      <a:pt x="25" y="5"/>
                    </a:lnTo>
                    <a:lnTo>
                      <a:pt x="19" y="2"/>
                    </a:lnTo>
                    <a:lnTo>
                      <a:pt x="14" y="0"/>
                    </a:lnTo>
                    <a:lnTo>
                      <a:pt x="8" y="12"/>
                    </a:lnTo>
                    <a:lnTo>
                      <a:pt x="4" y="23"/>
                    </a:lnTo>
                    <a:lnTo>
                      <a:pt x="2" y="31"/>
                    </a:lnTo>
                    <a:lnTo>
                      <a:pt x="0" y="36"/>
                    </a:lnTo>
                    <a:lnTo>
                      <a:pt x="9" y="38"/>
                    </a:lnTo>
                    <a:lnTo>
                      <a:pt x="18" y="39"/>
                    </a:lnTo>
                    <a:lnTo>
                      <a:pt x="27" y="40"/>
                    </a:lnTo>
                    <a:lnTo>
                      <a:pt x="37" y="41"/>
                    </a:lnTo>
                    <a:lnTo>
                      <a:pt x="44" y="42"/>
                    </a:lnTo>
                    <a:lnTo>
                      <a:pt x="50" y="42"/>
                    </a:lnTo>
                    <a:lnTo>
                      <a:pt x="57" y="43"/>
                    </a:lnTo>
                    <a:lnTo>
                      <a:pt x="62" y="4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4" name="Freeform 11"/>
              <p:cNvSpPr>
                <a:spLocks/>
              </p:cNvSpPr>
              <p:nvPr/>
            </p:nvSpPr>
            <p:spPr bwMode="auto">
              <a:xfrm>
                <a:off x="1970956" y="3010073"/>
                <a:ext cx="669925" cy="1096963"/>
              </a:xfrm>
              <a:custGeom>
                <a:avLst/>
                <a:gdLst/>
                <a:ahLst/>
                <a:cxnLst>
                  <a:cxn ang="0">
                    <a:pos x="55" y="1239"/>
                  </a:cxn>
                  <a:cxn ang="0">
                    <a:pos x="91" y="1179"/>
                  </a:cxn>
                  <a:cxn ang="0">
                    <a:pos x="124" y="1136"/>
                  </a:cxn>
                  <a:cxn ang="0">
                    <a:pos x="161" y="1109"/>
                  </a:cxn>
                  <a:cxn ang="0">
                    <a:pos x="184" y="1098"/>
                  </a:cxn>
                  <a:cxn ang="0">
                    <a:pos x="193" y="1093"/>
                  </a:cxn>
                  <a:cxn ang="0">
                    <a:pos x="206" y="1080"/>
                  </a:cxn>
                  <a:cxn ang="0">
                    <a:pos x="221" y="1061"/>
                  </a:cxn>
                  <a:cxn ang="0">
                    <a:pos x="235" y="1037"/>
                  </a:cxn>
                  <a:cxn ang="0">
                    <a:pos x="273" y="973"/>
                  </a:cxn>
                  <a:cxn ang="0">
                    <a:pos x="337" y="862"/>
                  </a:cxn>
                  <a:cxn ang="0">
                    <a:pos x="420" y="721"/>
                  </a:cxn>
                  <a:cxn ang="0">
                    <a:pos x="515" y="557"/>
                  </a:cxn>
                  <a:cxn ang="0">
                    <a:pos x="616" y="387"/>
                  </a:cxn>
                  <a:cxn ang="0">
                    <a:pos x="714" y="219"/>
                  </a:cxn>
                  <a:cxn ang="0">
                    <a:pos x="804" y="67"/>
                  </a:cxn>
                  <a:cxn ang="0">
                    <a:pos x="225" y="1028"/>
                  </a:cxn>
                  <a:cxn ang="0">
                    <a:pos x="213" y="1045"/>
                  </a:cxn>
                  <a:cxn ang="0">
                    <a:pos x="197" y="1064"/>
                  </a:cxn>
                  <a:cxn ang="0">
                    <a:pos x="174" y="1082"/>
                  </a:cxn>
                  <a:cxn ang="0">
                    <a:pos x="143" y="1097"/>
                  </a:cxn>
                  <a:cxn ang="0">
                    <a:pos x="111" y="1124"/>
                  </a:cxn>
                  <a:cxn ang="0">
                    <a:pos x="78" y="1167"/>
                  </a:cxn>
                  <a:cxn ang="0">
                    <a:pos x="54" y="1209"/>
                  </a:cxn>
                  <a:cxn ang="0">
                    <a:pos x="44" y="1227"/>
                  </a:cxn>
                  <a:cxn ang="0">
                    <a:pos x="23" y="1264"/>
                  </a:cxn>
                  <a:cxn ang="0">
                    <a:pos x="9" y="1288"/>
                  </a:cxn>
                  <a:cxn ang="0">
                    <a:pos x="2" y="1309"/>
                  </a:cxn>
                  <a:cxn ang="0">
                    <a:pos x="0" y="1331"/>
                  </a:cxn>
                  <a:cxn ang="0">
                    <a:pos x="5" y="1361"/>
                  </a:cxn>
                  <a:cxn ang="0">
                    <a:pos x="16" y="1383"/>
                  </a:cxn>
                  <a:cxn ang="0">
                    <a:pos x="14" y="1335"/>
                  </a:cxn>
                  <a:cxn ang="0">
                    <a:pos x="36" y="1274"/>
                  </a:cxn>
                </a:cxnLst>
                <a:rect l="0" t="0" r="r" b="b"/>
                <a:pathLst>
                  <a:path w="843" h="1383">
                    <a:moveTo>
                      <a:pt x="36" y="1274"/>
                    </a:moveTo>
                    <a:lnTo>
                      <a:pt x="55" y="1239"/>
                    </a:lnTo>
                    <a:lnTo>
                      <a:pt x="74" y="1207"/>
                    </a:lnTo>
                    <a:lnTo>
                      <a:pt x="91" y="1179"/>
                    </a:lnTo>
                    <a:lnTo>
                      <a:pt x="107" y="1156"/>
                    </a:lnTo>
                    <a:lnTo>
                      <a:pt x="124" y="1136"/>
                    </a:lnTo>
                    <a:lnTo>
                      <a:pt x="142" y="1120"/>
                    </a:lnTo>
                    <a:lnTo>
                      <a:pt x="161" y="1109"/>
                    </a:lnTo>
                    <a:lnTo>
                      <a:pt x="183" y="1099"/>
                    </a:lnTo>
                    <a:lnTo>
                      <a:pt x="184" y="1098"/>
                    </a:lnTo>
                    <a:lnTo>
                      <a:pt x="188" y="1096"/>
                    </a:lnTo>
                    <a:lnTo>
                      <a:pt x="193" y="1093"/>
                    </a:lnTo>
                    <a:lnTo>
                      <a:pt x="199" y="1087"/>
                    </a:lnTo>
                    <a:lnTo>
                      <a:pt x="206" y="1080"/>
                    </a:lnTo>
                    <a:lnTo>
                      <a:pt x="214" y="1072"/>
                    </a:lnTo>
                    <a:lnTo>
                      <a:pt x="221" y="1061"/>
                    </a:lnTo>
                    <a:lnTo>
                      <a:pt x="228" y="1050"/>
                    </a:lnTo>
                    <a:lnTo>
                      <a:pt x="235" y="1037"/>
                    </a:lnTo>
                    <a:lnTo>
                      <a:pt x="250" y="1011"/>
                    </a:lnTo>
                    <a:lnTo>
                      <a:pt x="273" y="973"/>
                    </a:lnTo>
                    <a:lnTo>
                      <a:pt x="302" y="922"/>
                    </a:lnTo>
                    <a:lnTo>
                      <a:pt x="337" y="862"/>
                    </a:lnTo>
                    <a:lnTo>
                      <a:pt x="376" y="794"/>
                    </a:lnTo>
                    <a:lnTo>
                      <a:pt x="420" y="721"/>
                    </a:lnTo>
                    <a:lnTo>
                      <a:pt x="467" y="640"/>
                    </a:lnTo>
                    <a:lnTo>
                      <a:pt x="515" y="557"/>
                    </a:lnTo>
                    <a:lnTo>
                      <a:pt x="565" y="472"/>
                    </a:lnTo>
                    <a:lnTo>
                      <a:pt x="616" y="387"/>
                    </a:lnTo>
                    <a:lnTo>
                      <a:pt x="665" y="302"/>
                    </a:lnTo>
                    <a:lnTo>
                      <a:pt x="714" y="219"/>
                    </a:lnTo>
                    <a:lnTo>
                      <a:pt x="760" y="141"/>
                    </a:lnTo>
                    <a:lnTo>
                      <a:pt x="804" y="67"/>
                    </a:lnTo>
                    <a:lnTo>
                      <a:pt x="843" y="0"/>
                    </a:lnTo>
                    <a:lnTo>
                      <a:pt x="225" y="1028"/>
                    </a:lnTo>
                    <a:lnTo>
                      <a:pt x="220" y="1036"/>
                    </a:lnTo>
                    <a:lnTo>
                      <a:pt x="213" y="1045"/>
                    </a:lnTo>
                    <a:lnTo>
                      <a:pt x="206" y="1055"/>
                    </a:lnTo>
                    <a:lnTo>
                      <a:pt x="197" y="1064"/>
                    </a:lnTo>
                    <a:lnTo>
                      <a:pt x="186" y="1073"/>
                    </a:lnTo>
                    <a:lnTo>
                      <a:pt x="174" y="1082"/>
                    </a:lnTo>
                    <a:lnTo>
                      <a:pt x="159" y="1090"/>
                    </a:lnTo>
                    <a:lnTo>
                      <a:pt x="143" y="1097"/>
                    </a:lnTo>
                    <a:lnTo>
                      <a:pt x="127" y="1106"/>
                    </a:lnTo>
                    <a:lnTo>
                      <a:pt x="111" y="1124"/>
                    </a:lnTo>
                    <a:lnTo>
                      <a:pt x="93" y="1144"/>
                    </a:lnTo>
                    <a:lnTo>
                      <a:pt x="78" y="1167"/>
                    </a:lnTo>
                    <a:lnTo>
                      <a:pt x="65" y="1189"/>
                    </a:lnTo>
                    <a:lnTo>
                      <a:pt x="54" y="1209"/>
                    </a:lnTo>
                    <a:lnTo>
                      <a:pt x="46" y="1223"/>
                    </a:lnTo>
                    <a:lnTo>
                      <a:pt x="44" y="1227"/>
                    </a:lnTo>
                    <a:lnTo>
                      <a:pt x="32" y="1248"/>
                    </a:lnTo>
                    <a:lnTo>
                      <a:pt x="23" y="1264"/>
                    </a:lnTo>
                    <a:lnTo>
                      <a:pt x="15" y="1277"/>
                    </a:lnTo>
                    <a:lnTo>
                      <a:pt x="9" y="1288"/>
                    </a:lnTo>
                    <a:lnTo>
                      <a:pt x="6" y="1299"/>
                    </a:lnTo>
                    <a:lnTo>
                      <a:pt x="2" y="1309"/>
                    </a:lnTo>
                    <a:lnTo>
                      <a:pt x="1" y="1319"/>
                    </a:lnTo>
                    <a:lnTo>
                      <a:pt x="0" y="1331"/>
                    </a:lnTo>
                    <a:lnTo>
                      <a:pt x="1" y="1347"/>
                    </a:lnTo>
                    <a:lnTo>
                      <a:pt x="5" y="1361"/>
                    </a:lnTo>
                    <a:lnTo>
                      <a:pt x="9" y="1373"/>
                    </a:lnTo>
                    <a:lnTo>
                      <a:pt x="16" y="1383"/>
                    </a:lnTo>
                    <a:lnTo>
                      <a:pt x="13" y="1361"/>
                    </a:lnTo>
                    <a:lnTo>
                      <a:pt x="14" y="1335"/>
                    </a:lnTo>
                    <a:lnTo>
                      <a:pt x="21" y="1307"/>
                    </a:lnTo>
                    <a:lnTo>
                      <a:pt x="36" y="1274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5" name="Freeform 12"/>
              <p:cNvSpPr>
                <a:spLocks/>
              </p:cNvSpPr>
              <p:nvPr/>
            </p:nvSpPr>
            <p:spPr bwMode="auto">
              <a:xfrm>
                <a:off x="2136056" y="3189461"/>
                <a:ext cx="411163" cy="809625"/>
              </a:xfrm>
              <a:custGeom>
                <a:avLst/>
                <a:gdLst/>
                <a:ahLst/>
                <a:cxnLst>
                  <a:cxn ang="0">
                    <a:pos x="13" y="994"/>
                  </a:cxn>
                  <a:cxn ang="0">
                    <a:pos x="11" y="999"/>
                  </a:cxn>
                  <a:cxn ang="0">
                    <a:pos x="8" y="1004"/>
                  </a:cxn>
                  <a:cxn ang="0">
                    <a:pos x="5" y="1011"/>
                  </a:cxn>
                  <a:cxn ang="0">
                    <a:pos x="0" y="1018"/>
                  </a:cxn>
                  <a:cxn ang="0">
                    <a:pos x="5" y="1019"/>
                  </a:cxn>
                  <a:cxn ang="0">
                    <a:pos x="8" y="1020"/>
                  </a:cxn>
                  <a:cxn ang="0">
                    <a:pos x="12" y="1021"/>
                  </a:cxn>
                  <a:cxn ang="0">
                    <a:pos x="15" y="1021"/>
                  </a:cxn>
                  <a:cxn ang="0">
                    <a:pos x="21" y="1008"/>
                  </a:cxn>
                  <a:cxn ang="0">
                    <a:pos x="26" y="998"/>
                  </a:cxn>
                  <a:cxn ang="0">
                    <a:pos x="29" y="992"/>
                  </a:cxn>
                  <a:cxn ang="0">
                    <a:pos x="30" y="990"/>
                  </a:cxn>
                  <a:cxn ang="0">
                    <a:pos x="38" y="966"/>
                  </a:cxn>
                  <a:cxn ang="0">
                    <a:pos x="42" y="948"/>
                  </a:cxn>
                  <a:cxn ang="0">
                    <a:pos x="42" y="937"/>
                  </a:cxn>
                  <a:cxn ang="0">
                    <a:pos x="42" y="933"/>
                  </a:cxn>
                  <a:cxn ang="0">
                    <a:pos x="42" y="912"/>
                  </a:cxn>
                  <a:cxn ang="0">
                    <a:pos x="44" y="892"/>
                  </a:cxn>
                  <a:cxn ang="0">
                    <a:pos x="45" y="877"/>
                  </a:cxn>
                  <a:cxn ang="0">
                    <a:pos x="46" y="871"/>
                  </a:cxn>
                  <a:cxn ang="0">
                    <a:pos x="50" y="855"/>
                  </a:cxn>
                  <a:cxn ang="0">
                    <a:pos x="56" y="837"/>
                  </a:cxn>
                  <a:cxn ang="0">
                    <a:pos x="63" y="822"/>
                  </a:cxn>
                  <a:cxn ang="0">
                    <a:pos x="65" y="816"/>
                  </a:cxn>
                  <a:cxn ang="0">
                    <a:pos x="518" y="0"/>
                  </a:cxn>
                  <a:cxn ang="0">
                    <a:pos x="485" y="55"/>
                  </a:cxn>
                  <a:cxn ang="0">
                    <a:pos x="449" y="116"/>
                  </a:cxn>
                  <a:cxn ang="0">
                    <a:pos x="410" y="180"/>
                  </a:cxn>
                  <a:cxn ang="0">
                    <a:pos x="371" y="246"/>
                  </a:cxn>
                  <a:cxn ang="0">
                    <a:pos x="330" y="314"/>
                  </a:cxn>
                  <a:cxn ang="0">
                    <a:pos x="290" y="383"/>
                  </a:cxn>
                  <a:cxn ang="0">
                    <a:pos x="251" y="451"/>
                  </a:cxn>
                  <a:cxn ang="0">
                    <a:pos x="213" y="518"/>
                  </a:cxn>
                  <a:cxn ang="0">
                    <a:pos x="176" y="582"/>
                  </a:cxn>
                  <a:cxn ang="0">
                    <a:pos x="142" y="643"/>
                  </a:cxn>
                  <a:cxn ang="0">
                    <a:pos x="112" y="700"/>
                  </a:cxn>
                  <a:cxn ang="0">
                    <a:pos x="85" y="750"/>
                  </a:cxn>
                  <a:cxn ang="0">
                    <a:pos x="63" y="795"/>
                  </a:cxn>
                  <a:cxn ang="0">
                    <a:pos x="46" y="832"/>
                  </a:cxn>
                  <a:cxn ang="0">
                    <a:pos x="35" y="861"/>
                  </a:cxn>
                  <a:cxn ang="0">
                    <a:pos x="30" y="879"/>
                  </a:cxn>
                  <a:cxn ang="0">
                    <a:pos x="30" y="892"/>
                  </a:cxn>
                  <a:cxn ang="0">
                    <a:pos x="30" y="923"/>
                  </a:cxn>
                  <a:cxn ang="0">
                    <a:pos x="25" y="960"/>
                  </a:cxn>
                  <a:cxn ang="0">
                    <a:pos x="13" y="994"/>
                  </a:cxn>
                </a:cxnLst>
                <a:rect l="0" t="0" r="r" b="b"/>
                <a:pathLst>
                  <a:path w="518" h="1021">
                    <a:moveTo>
                      <a:pt x="13" y="994"/>
                    </a:moveTo>
                    <a:lnTo>
                      <a:pt x="11" y="999"/>
                    </a:lnTo>
                    <a:lnTo>
                      <a:pt x="8" y="1004"/>
                    </a:lnTo>
                    <a:lnTo>
                      <a:pt x="5" y="1011"/>
                    </a:lnTo>
                    <a:lnTo>
                      <a:pt x="0" y="1018"/>
                    </a:lnTo>
                    <a:lnTo>
                      <a:pt x="5" y="1019"/>
                    </a:lnTo>
                    <a:lnTo>
                      <a:pt x="8" y="1020"/>
                    </a:lnTo>
                    <a:lnTo>
                      <a:pt x="12" y="1021"/>
                    </a:lnTo>
                    <a:lnTo>
                      <a:pt x="15" y="1021"/>
                    </a:lnTo>
                    <a:lnTo>
                      <a:pt x="21" y="1008"/>
                    </a:lnTo>
                    <a:lnTo>
                      <a:pt x="26" y="998"/>
                    </a:lnTo>
                    <a:lnTo>
                      <a:pt x="29" y="992"/>
                    </a:lnTo>
                    <a:lnTo>
                      <a:pt x="30" y="990"/>
                    </a:lnTo>
                    <a:lnTo>
                      <a:pt x="38" y="966"/>
                    </a:lnTo>
                    <a:lnTo>
                      <a:pt x="42" y="948"/>
                    </a:lnTo>
                    <a:lnTo>
                      <a:pt x="42" y="937"/>
                    </a:lnTo>
                    <a:lnTo>
                      <a:pt x="42" y="933"/>
                    </a:lnTo>
                    <a:lnTo>
                      <a:pt x="42" y="912"/>
                    </a:lnTo>
                    <a:lnTo>
                      <a:pt x="44" y="892"/>
                    </a:lnTo>
                    <a:lnTo>
                      <a:pt x="45" y="877"/>
                    </a:lnTo>
                    <a:lnTo>
                      <a:pt x="46" y="871"/>
                    </a:lnTo>
                    <a:lnTo>
                      <a:pt x="50" y="855"/>
                    </a:lnTo>
                    <a:lnTo>
                      <a:pt x="56" y="837"/>
                    </a:lnTo>
                    <a:lnTo>
                      <a:pt x="63" y="822"/>
                    </a:lnTo>
                    <a:lnTo>
                      <a:pt x="65" y="816"/>
                    </a:lnTo>
                    <a:lnTo>
                      <a:pt x="518" y="0"/>
                    </a:lnTo>
                    <a:lnTo>
                      <a:pt x="485" y="55"/>
                    </a:lnTo>
                    <a:lnTo>
                      <a:pt x="449" y="116"/>
                    </a:lnTo>
                    <a:lnTo>
                      <a:pt x="410" y="180"/>
                    </a:lnTo>
                    <a:lnTo>
                      <a:pt x="371" y="246"/>
                    </a:lnTo>
                    <a:lnTo>
                      <a:pt x="330" y="314"/>
                    </a:lnTo>
                    <a:lnTo>
                      <a:pt x="290" y="383"/>
                    </a:lnTo>
                    <a:lnTo>
                      <a:pt x="251" y="451"/>
                    </a:lnTo>
                    <a:lnTo>
                      <a:pt x="213" y="518"/>
                    </a:lnTo>
                    <a:lnTo>
                      <a:pt x="176" y="582"/>
                    </a:lnTo>
                    <a:lnTo>
                      <a:pt x="142" y="643"/>
                    </a:lnTo>
                    <a:lnTo>
                      <a:pt x="112" y="700"/>
                    </a:lnTo>
                    <a:lnTo>
                      <a:pt x="85" y="750"/>
                    </a:lnTo>
                    <a:lnTo>
                      <a:pt x="63" y="795"/>
                    </a:lnTo>
                    <a:lnTo>
                      <a:pt x="46" y="832"/>
                    </a:lnTo>
                    <a:lnTo>
                      <a:pt x="35" y="861"/>
                    </a:lnTo>
                    <a:lnTo>
                      <a:pt x="30" y="879"/>
                    </a:lnTo>
                    <a:lnTo>
                      <a:pt x="30" y="892"/>
                    </a:lnTo>
                    <a:lnTo>
                      <a:pt x="30" y="923"/>
                    </a:lnTo>
                    <a:lnTo>
                      <a:pt x="25" y="960"/>
                    </a:lnTo>
                    <a:lnTo>
                      <a:pt x="13" y="994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6" name="Freeform 13"/>
              <p:cNvSpPr>
                <a:spLocks/>
              </p:cNvSpPr>
              <p:nvPr/>
            </p:nvSpPr>
            <p:spPr bwMode="auto">
              <a:xfrm>
                <a:off x="2102719" y="3992736"/>
                <a:ext cx="44450" cy="47625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23" y="1"/>
                  </a:cxn>
                  <a:cxn ang="0">
                    <a:pos x="30" y="2"/>
                  </a:cxn>
                  <a:cxn ang="0">
                    <a:pos x="36" y="3"/>
                  </a:cxn>
                  <a:cxn ang="0">
                    <a:pos x="41" y="5"/>
                  </a:cxn>
                  <a:cxn ang="0">
                    <a:pos x="37" y="15"/>
                  </a:cxn>
                  <a:cxn ang="0">
                    <a:pos x="31" y="26"/>
                  </a:cxn>
                  <a:cxn ang="0">
                    <a:pos x="25" y="38"/>
                  </a:cxn>
                  <a:cxn ang="0">
                    <a:pos x="18" y="51"/>
                  </a:cxn>
                  <a:cxn ang="0">
                    <a:pos x="14" y="47"/>
                  </a:cxn>
                  <a:cxn ang="0">
                    <a:pos x="9" y="44"/>
                  </a:cxn>
                  <a:cxn ang="0">
                    <a:pos x="4" y="41"/>
                  </a:cxn>
                  <a:cxn ang="0">
                    <a:pos x="0" y="38"/>
                  </a:cxn>
                  <a:cxn ang="0">
                    <a:pos x="8" y="44"/>
                  </a:cxn>
                  <a:cxn ang="0">
                    <a:pos x="16" y="49"/>
                  </a:cxn>
                  <a:cxn ang="0">
                    <a:pos x="24" y="54"/>
                  </a:cxn>
                  <a:cxn ang="0">
                    <a:pos x="32" y="59"/>
                  </a:cxn>
                  <a:cxn ang="0">
                    <a:pos x="39" y="45"/>
                  </a:cxn>
                  <a:cxn ang="0">
                    <a:pos x="45" y="32"/>
                  </a:cxn>
                  <a:cxn ang="0">
                    <a:pos x="51" y="19"/>
                  </a:cxn>
                  <a:cxn ang="0">
                    <a:pos x="56" y="8"/>
                  </a:cxn>
                  <a:cxn ang="0">
                    <a:pos x="52" y="7"/>
                  </a:cxn>
                  <a:cxn ang="0">
                    <a:pos x="47" y="6"/>
                  </a:cxn>
                  <a:cxn ang="0">
                    <a:pos x="41" y="5"/>
                  </a:cxn>
                  <a:cxn ang="0">
                    <a:pos x="37" y="3"/>
                  </a:cxn>
                  <a:cxn ang="0">
                    <a:pos x="32" y="3"/>
                  </a:cxn>
                  <a:cxn ang="0">
                    <a:pos x="26" y="2"/>
                  </a:cxn>
                  <a:cxn ang="0">
                    <a:pos x="22" y="1"/>
                  </a:cxn>
                  <a:cxn ang="0">
                    <a:pos x="17" y="0"/>
                  </a:cxn>
                </a:cxnLst>
                <a:rect l="0" t="0" r="r" b="b"/>
                <a:pathLst>
                  <a:path w="56" h="59">
                    <a:moveTo>
                      <a:pt x="17" y="0"/>
                    </a:moveTo>
                    <a:lnTo>
                      <a:pt x="23" y="1"/>
                    </a:lnTo>
                    <a:lnTo>
                      <a:pt x="30" y="2"/>
                    </a:lnTo>
                    <a:lnTo>
                      <a:pt x="36" y="3"/>
                    </a:lnTo>
                    <a:lnTo>
                      <a:pt x="41" y="5"/>
                    </a:lnTo>
                    <a:lnTo>
                      <a:pt x="37" y="15"/>
                    </a:lnTo>
                    <a:lnTo>
                      <a:pt x="31" y="26"/>
                    </a:lnTo>
                    <a:lnTo>
                      <a:pt x="25" y="38"/>
                    </a:lnTo>
                    <a:lnTo>
                      <a:pt x="18" y="51"/>
                    </a:lnTo>
                    <a:lnTo>
                      <a:pt x="14" y="47"/>
                    </a:lnTo>
                    <a:lnTo>
                      <a:pt x="9" y="44"/>
                    </a:lnTo>
                    <a:lnTo>
                      <a:pt x="4" y="41"/>
                    </a:lnTo>
                    <a:lnTo>
                      <a:pt x="0" y="38"/>
                    </a:lnTo>
                    <a:lnTo>
                      <a:pt x="8" y="44"/>
                    </a:lnTo>
                    <a:lnTo>
                      <a:pt x="16" y="49"/>
                    </a:lnTo>
                    <a:lnTo>
                      <a:pt x="24" y="54"/>
                    </a:lnTo>
                    <a:lnTo>
                      <a:pt x="32" y="59"/>
                    </a:lnTo>
                    <a:lnTo>
                      <a:pt x="39" y="45"/>
                    </a:lnTo>
                    <a:lnTo>
                      <a:pt x="45" y="32"/>
                    </a:lnTo>
                    <a:lnTo>
                      <a:pt x="51" y="19"/>
                    </a:lnTo>
                    <a:lnTo>
                      <a:pt x="56" y="8"/>
                    </a:lnTo>
                    <a:lnTo>
                      <a:pt x="52" y="7"/>
                    </a:lnTo>
                    <a:lnTo>
                      <a:pt x="47" y="6"/>
                    </a:lnTo>
                    <a:lnTo>
                      <a:pt x="41" y="5"/>
                    </a:lnTo>
                    <a:lnTo>
                      <a:pt x="37" y="3"/>
                    </a:lnTo>
                    <a:lnTo>
                      <a:pt x="32" y="3"/>
                    </a:lnTo>
                    <a:lnTo>
                      <a:pt x="26" y="2"/>
                    </a:lnTo>
                    <a:lnTo>
                      <a:pt x="22" y="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7" name="Freeform 14"/>
              <p:cNvSpPr>
                <a:spLocks/>
              </p:cNvSpPr>
              <p:nvPr/>
            </p:nvSpPr>
            <p:spPr bwMode="auto">
              <a:xfrm>
                <a:off x="2056681" y="4034011"/>
                <a:ext cx="71438" cy="95250"/>
              </a:xfrm>
              <a:custGeom>
                <a:avLst/>
                <a:gdLst/>
                <a:ahLst/>
                <a:cxnLst>
                  <a:cxn ang="0">
                    <a:pos x="38" y="96"/>
                  </a:cxn>
                  <a:cxn ang="0">
                    <a:pos x="43" y="92"/>
                  </a:cxn>
                  <a:cxn ang="0">
                    <a:pos x="47" y="85"/>
                  </a:cxn>
                  <a:cxn ang="0">
                    <a:pos x="53" y="76"/>
                  </a:cxn>
                  <a:cxn ang="0">
                    <a:pos x="60" y="64"/>
                  </a:cxn>
                  <a:cxn ang="0">
                    <a:pos x="67" y="51"/>
                  </a:cxn>
                  <a:cxn ang="0">
                    <a:pos x="75" y="38"/>
                  </a:cxn>
                  <a:cxn ang="0">
                    <a:pos x="82" y="23"/>
                  </a:cxn>
                  <a:cxn ang="0">
                    <a:pos x="90" y="8"/>
                  </a:cxn>
                  <a:cxn ang="0">
                    <a:pos x="87" y="5"/>
                  </a:cxn>
                  <a:cxn ang="0">
                    <a:pos x="83" y="3"/>
                  </a:cxn>
                  <a:cxn ang="0">
                    <a:pos x="80" y="2"/>
                  </a:cxn>
                  <a:cxn ang="0">
                    <a:pos x="76" y="0"/>
                  </a:cxn>
                  <a:cxn ang="0">
                    <a:pos x="68" y="15"/>
                  </a:cxn>
                  <a:cxn ang="0">
                    <a:pos x="59" y="31"/>
                  </a:cxn>
                  <a:cxn ang="0">
                    <a:pos x="51" y="47"/>
                  </a:cxn>
                  <a:cxn ang="0">
                    <a:pos x="41" y="63"/>
                  </a:cxn>
                  <a:cxn ang="0">
                    <a:pos x="31" y="78"/>
                  </a:cxn>
                  <a:cxn ang="0">
                    <a:pos x="21" y="93"/>
                  </a:cxn>
                  <a:cxn ang="0">
                    <a:pos x="11" y="107"/>
                  </a:cxn>
                  <a:cxn ang="0">
                    <a:pos x="0" y="119"/>
                  </a:cxn>
                  <a:cxn ang="0">
                    <a:pos x="6" y="117"/>
                  </a:cxn>
                  <a:cxn ang="0">
                    <a:pos x="12" y="115"/>
                  </a:cxn>
                  <a:cxn ang="0">
                    <a:pos x="16" y="112"/>
                  </a:cxn>
                  <a:cxn ang="0">
                    <a:pos x="21" y="109"/>
                  </a:cxn>
                  <a:cxn ang="0">
                    <a:pos x="26" y="105"/>
                  </a:cxn>
                  <a:cxn ang="0">
                    <a:pos x="30" y="103"/>
                  </a:cxn>
                  <a:cxn ang="0">
                    <a:pos x="34" y="100"/>
                  </a:cxn>
                  <a:cxn ang="0">
                    <a:pos x="38" y="96"/>
                  </a:cxn>
                </a:cxnLst>
                <a:rect l="0" t="0" r="r" b="b"/>
                <a:pathLst>
                  <a:path w="90" h="119">
                    <a:moveTo>
                      <a:pt x="38" y="96"/>
                    </a:moveTo>
                    <a:lnTo>
                      <a:pt x="43" y="92"/>
                    </a:lnTo>
                    <a:lnTo>
                      <a:pt x="47" y="85"/>
                    </a:lnTo>
                    <a:lnTo>
                      <a:pt x="53" y="76"/>
                    </a:lnTo>
                    <a:lnTo>
                      <a:pt x="60" y="64"/>
                    </a:lnTo>
                    <a:lnTo>
                      <a:pt x="67" y="51"/>
                    </a:lnTo>
                    <a:lnTo>
                      <a:pt x="75" y="38"/>
                    </a:lnTo>
                    <a:lnTo>
                      <a:pt x="82" y="23"/>
                    </a:lnTo>
                    <a:lnTo>
                      <a:pt x="90" y="8"/>
                    </a:lnTo>
                    <a:lnTo>
                      <a:pt x="87" y="5"/>
                    </a:lnTo>
                    <a:lnTo>
                      <a:pt x="83" y="3"/>
                    </a:lnTo>
                    <a:lnTo>
                      <a:pt x="80" y="2"/>
                    </a:lnTo>
                    <a:lnTo>
                      <a:pt x="76" y="0"/>
                    </a:lnTo>
                    <a:lnTo>
                      <a:pt x="68" y="15"/>
                    </a:lnTo>
                    <a:lnTo>
                      <a:pt x="59" y="31"/>
                    </a:lnTo>
                    <a:lnTo>
                      <a:pt x="51" y="47"/>
                    </a:lnTo>
                    <a:lnTo>
                      <a:pt x="41" y="63"/>
                    </a:lnTo>
                    <a:lnTo>
                      <a:pt x="31" y="78"/>
                    </a:lnTo>
                    <a:lnTo>
                      <a:pt x="21" y="93"/>
                    </a:lnTo>
                    <a:lnTo>
                      <a:pt x="11" y="107"/>
                    </a:lnTo>
                    <a:lnTo>
                      <a:pt x="0" y="119"/>
                    </a:lnTo>
                    <a:lnTo>
                      <a:pt x="6" y="117"/>
                    </a:lnTo>
                    <a:lnTo>
                      <a:pt x="12" y="115"/>
                    </a:lnTo>
                    <a:lnTo>
                      <a:pt x="16" y="112"/>
                    </a:lnTo>
                    <a:lnTo>
                      <a:pt x="21" y="109"/>
                    </a:lnTo>
                    <a:lnTo>
                      <a:pt x="26" y="105"/>
                    </a:lnTo>
                    <a:lnTo>
                      <a:pt x="30" y="103"/>
                    </a:lnTo>
                    <a:lnTo>
                      <a:pt x="34" y="100"/>
                    </a:lnTo>
                    <a:lnTo>
                      <a:pt x="38" y="96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8" name="Freeform 15"/>
              <p:cNvSpPr>
                <a:spLocks/>
              </p:cNvSpPr>
              <p:nvPr/>
            </p:nvSpPr>
            <p:spPr bwMode="auto">
              <a:xfrm>
                <a:off x="2107481" y="3995911"/>
                <a:ext cx="28575" cy="38100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3" y="43"/>
                  </a:cxn>
                  <a:cxn ang="0">
                    <a:pos x="6" y="45"/>
                  </a:cxn>
                  <a:cxn ang="0">
                    <a:pos x="9" y="46"/>
                  </a:cxn>
                  <a:cxn ang="0">
                    <a:pos x="11" y="49"/>
                  </a:cxn>
                  <a:cxn ang="0">
                    <a:pos x="18" y="36"/>
                  </a:cxn>
                  <a:cxn ang="0">
                    <a:pos x="24" y="24"/>
                  </a:cxn>
                  <a:cxn ang="0">
                    <a:pos x="30" y="13"/>
                  </a:cxn>
                  <a:cxn ang="0">
                    <a:pos x="34" y="3"/>
                  </a:cxn>
                  <a:cxn ang="0">
                    <a:pos x="31" y="1"/>
                  </a:cxn>
                  <a:cxn ang="0">
                    <a:pos x="27" y="1"/>
                  </a:cxn>
                  <a:cxn ang="0">
                    <a:pos x="24" y="1"/>
                  </a:cxn>
                  <a:cxn ang="0">
                    <a:pos x="19" y="0"/>
                  </a:cxn>
                  <a:cxn ang="0">
                    <a:pos x="15" y="11"/>
                  </a:cxn>
                  <a:cxn ang="0">
                    <a:pos x="10" y="20"/>
                  </a:cxn>
                  <a:cxn ang="0">
                    <a:pos x="6" y="30"/>
                  </a:cxn>
                  <a:cxn ang="0">
                    <a:pos x="0" y="41"/>
                  </a:cxn>
                </a:cxnLst>
                <a:rect l="0" t="0" r="r" b="b"/>
                <a:pathLst>
                  <a:path w="34" h="49">
                    <a:moveTo>
                      <a:pt x="0" y="41"/>
                    </a:moveTo>
                    <a:lnTo>
                      <a:pt x="3" y="43"/>
                    </a:lnTo>
                    <a:lnTo>
                      <a:pt x="6" y="45"/>
                    </a:lnTo>
                    <a:lnTo>
                      <a:pt x="9" y="46"/>
                    </a:lnTo>
                    <a:lnTo>
                      <a:pt x="11" y="49"/>
                    </a:lnTo>
                    <a:lnTo>
                      <a:pt x="18" y="36"/>
                    </a:lnTo>
                    <a:lnTo>
                      <a:pt x="24" y="24"/>
                    </a:lnTo>
                    <a:lnTo>
                      <a:pt x="30" y="13"/>
                    </a:lnTo>
                    <a:lnTo>
                      <a:pt x="34" y="3"/>
                    </a:lnTo>
                    <a:lnTo>
                      <a:pt x="31" y="1"/>
                    </a:lnTo>
                    <a:lnTo>
                      <a:pt x="27" y="1"/>
                    </a:lnTo>
                    <a:lnTo>
                      <a:pt x="24" y="1"/>
                    </a:lnTo>
                    <a:lnTo>
                      <a:pt x="19" y="0"/>
                    </a:lnTo>
                    <a:lnTo>
                      <a:pt x="15" y="11"/>
                    </a:lnTo>
                    <a:lnTo>
                      <a:pt x="10" y="20"/>
                    </a:lnTo>
                    <a:lnTo>
                      <a:pt x="6" y="30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BFDB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9" name="Freeform 16"/>
              <p:cNvSpPr>
                <a:spLocks/>
              </p:cNvSpPr>
              <p:nvPr/>
            </p:nvSpPr>
            <p:spPr bwMode="auto">
              <a:xfrm>
                <a:off x="2102719" y="3992736"/>
                <a:ext cx="20638" cy="34925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3" y="9"/>
                  </a:cxn>
                  <a:cxn ang="0">
                    <a:pos x="9" y="18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2" y="39"/>
                  </a:cxn>
                  <a:cxn ang="0">
                    <a:pos x="3" y="40"/>
                  </a:cxn>
                  <a:cxn ang="0">
                    <a:pos x="6" y="41"/>
                  </a:cxn>
                  <a:cxn ang="0">
                    <a:pos x="7" y="43"/>
                  </a:cxn>
                  <a:cxn ang="0">
                    <a:pos x="13" y="32"/>
                  </a:cxn>
                  <a:cxn ang="0">
                    <a:pos x="17" y="22"/>
                  </a:cxn>
                  <a:cxn ang="0">
                    <a:pos x="22" y="13"/>
                  </a:cxn>
                  <a:cxn ang="0">
                    <a:pos x="26" y="2"/>
                  </a:cxn>
                  <a:cxn ang="0">
                    <a:pos x="24" y="1"/>
                  </a:cxn>
                  <a:cxn ang="0">
                    <a:pos x="22" y="1"/>
                  </a:cxn>
                  <a:cxn ang="0">
                    <a:pos x="19" y="0"/>
                  </a:cxn>
                  <a:cxn ang="0">
                    <a:pos x="17" y="0"/>
                  </a:cxn>
                </a:cxnLst>
                <a:rect l="0" t="0" r="r" b="b"/>
                <a:pathLst>
                  <a:path w="26" h="43">
                    <a:moveTo>
                      <a:pt x="17" y="0"/>
                    </a:moveTo>
                    <a:lnTo>
                      <a:pt x="13" y="9"/>
                    </a:lnTo>
                    <a:lnTo>
                      <a:pt x="9" y="18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2" y="39"/>
                    </a:lnTo>
                    <a:lnTo>
                      <a:pt x="3" y="40"/>
                    </a:lnTo>
                    <a:lnTo>
                      <a:pt x="6" y="41"/>
                    </a:lnTo>
                    <a:lnTo>
                      <a:pt x="7" y="43"/>
                    </a:lnTo>
                    <a:lnTo>
                      <a:pt x="13" y="32"/>
                    </a:lnTo>
                    <a:lnTo>
                      <a:pt x="17" y="22"/>
                    </a:lnTo>
                    <a:lnTo>
                      <a:pt x="22" y="13"/>
                    </a:lnTo>
                    <a:lnTo>
                      <a:pt x="26" y="2"/>
                    </a:lnTo>
                    <a:lnTo>
                      <a:pt x="24" y="1"/>
                    </a:lnTo>
                    <a:lnTo>
                      <a:pt x="22" y="1"/>
                    </a:lnTo>
                    <a:lnTo>
                      <a:pt x="19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0" name="Freeform 17"/>
              <p:cNvSpPr>
                <a:spLocks/>
              </p:cNvSpPr>
              <p:nvPr/>
            </p:nvSpPr>
            <p:spPr bwMode="auto">
              <a:xfrm>
                <a:off x="2043981" y="4022898"/>
                <a:ext cx="63500" cy="73025"/>
              </a:xfrm>
              <a:custGeom>
                <a:avLst/>
                <a:gdLst/>
                <a:ahLst/>
                <a:cxnLst>
                  <a:cxn ang="0">
                    <a:pos x="42" y="70"/>
                  </a:cxn>
                  <a:cxn ang="0">
                    <a:pos x="39" y="72"/>
                  </a:cxn>
                  <a:cxn ang="0">
                    <a:pos x="37" y="76"/>
                  </a:cxn>
                  <a:cxn ang="0">
                    <a:pos x="33" y="79"/>
                  </a:cxn>
                  <a:cxn ang="0">
                    <a:pos x="29" y="83"/>
                  </a:cxn>
                  <a:cxn ang="0">
                    <a:pos x="23" y="85"/>
                  </a:cxn>
                  <a:cxn ang="0">
                    <a:pos x="16" y="87"/>
                  </a:cxn>
                  <a:cxn ang="0">
                    <a:pos x="8" y="89"/>
                  </a:cxn>
                  <a:cxn ang="0">
                    <a:pos x="0" y="89"/>
                  </a:cxn>
                  <a:cxn ang="0">
                    <a:pos x="10" y="91"/>
                  </a:cxn>
                  <a:cxn ang="0">
                    <a:pos x="20" y="92"/>
                  </a:cxn>
                  <a:cxn ang="0">
                    <a:pos x="28" y="90"/>
                  </a:cxn>
                  <a:cxn ang="0">
                    <a:pos x="33" y="87"/>
                  </a:cxn>
                  <a:cxn ang="0">
                    <a:pos x="39" y="85"/>
                  </a:cxn>
                  <a:cxn ang="0">
                    <a:pos x="43" y="83"/>
                  </a:cxn>
                  <a:cxn ang="0">
                    <a:pos x="44" y="80"/>
                  </a:cxn>
                  <a:cxn ang="0">
                    <a:pos x="45" y="79"/>
                  </a:cxn>
                  <a:cxn ang="0">
                    <a:pos x="46" y="78"/>
                  </a:cxn>
                  <a:cxn ang="0">
                    <a:pos x="48" y="74"/>
                  </a:cxn>
                  <a:cxn ang="0">
                    <a:pos x="52" y="67"/>
                  </a:cxn>
                  <a:cxn ang="0">
                    <a:pos x="57" y="57"/>
                  </a:cxn>
                  <a:cxn ang="0">
                    <a:pos x="61" y="46"/>
                  </a:cxn>
                  <a:cxn ang="0">
                    <a:pos x="67" y="33"/>
                  </a:cxn>
                  <a:cxn ang="0">
                    <a:pos x="74" y="19"/>
                  </a:cxn>
                  <a:cxn ang="0">
                    <a:pos x="81" y="5"/>
                  </a:cxn>
                  <a:cxn ang="0">
                    <a:pos x="80" y="3"/>
                  </a:cxn>
                  <a:cxn ang="0">
                    <a:pos x="77" y="2"/>
                  </a:cxn>
                  <a:cxn ang="0">
                    <a:pos x="76" y="1"/>
                  </a:cxn>
                  <a:cxn ang="0">
                    <a:pos x="74" y="0"/>
                  </a:cxn>
                  <a:cxn ang="0">
                    <a:pos x="62" y="24"/>
                  </a:cxn>
                  <a:cxn ang="0">
                    <a:pos x="53" y="46"/>
                  </a:cxn>
                  <a:cxn ang="0">
                    <a:pos x="45" y="62"/>
                  </a:cxn>
                  <a:cxn ang="0">
                    <a:pos x="42" y="70"/>
                  </a:cxn>
                </a:cxnLst>
                <a:rect l="0" t="0" r="r" b="b"/>
                <a:pathLst>
                  <a:path w="81" h="92">
                    <a:moveTo>
                      <a:pt x="42" y="70"/>
                    </a:moveTo>
                    <a:lnTo>
                      <a:pt x="39" y="72"/>
                    </a:lnTo>
                    <a:lnTo>
                      <a:pt x="37" y="76"/>
                    </a:lnTo>
                    <a:lnTo>
                      <a:pt x="33" y="79"/>
                    </a:lnTo>
                    <a:lnTo>
                      <a:pt x="29" y="83"/>
                    </a:lnTo>
                    <a:lnTo>
                      <a:pt x="23" y="85"/>
                    </a:lnTo>
                    <a:lnTo>
                      <a:pt x="16" y="87"/>
                    </a:lnTo>
                    <a:lnTo>
                      <a:pt x="8" y="89"/>
                    </a:lnTo>
                    <a:lnTo>
                      <a:pt x="0" y="89"/>
                    </a:lnTo>
                    <a:lnTo>
                      <a:pt x="10" y="91"/>
                    </a:lnTo>
                    <a:lnTo>
                      <a:pt x="20" y="92"/>
                    </a:lnTo>
                    <a:lnTo>
                      <a:pt x="28" y="90"/>
                    </a:lnTo>
                    <a:lnTo>
                      <a:pt x="33" y="87"/>
                    </a:lnTo>
                    <a:lnTo>
                      <a:pt x="39" y="85"/>
                    </a:lnTo>
                    <a:lnTo>
                      <a:pt x="43" y="83"/>
                    </a:lnTo>
                    <a:lnTo>
                      <a:pt x="44" y="80"/>
                    </a:lnTo>
                    <a:lnTo>
                      <a:pt x="45" y="79"/>
                    </a:lnTo>
                    <a:lnTo>
                      <a:pt x="46" y="78"/>
                    </a:lnTo>
                    <a:lnTo>
                      <a:pt x="48" y="74"/>
                    </a:lnTo>
                    <a:lnTo>
                      <a:pt x="52" y="67"/>
                    </a:lnTo>
                    <a:lnTo>
                      <a:pt x="57" y="57"/>
                    </a:lnTo>
                    <a:lnTo>
                      <a:pt x="61" y="46"/>
                    </a:lnTo>
                    <a:lnTo>
                      <a:pt x="67" y="33"/>
                    </a:lnTo>
                    <a:lnTo>
                      <a:pt x="74" y="19"/>
                    </a:lnTo>
                    <a:lnTo>
                      <a:pt x="81" y="5"/>
                    </a:lnTo>
                    <a:lnTo>
                      <a:pt x="80" y="3"/>
                    </a:lnTo>
                    <a:lnTo>
                      <a:pt x="77" y="2"/>
                    </a:lnTo>
                    <a:lnTo>
                      <a:pt x="76" y="1"/>
                    </a:lnTo>
                    <a:lnTo>
                      <a:pt x="74" y="0"/>
                    </a:lnTo>
                    <a:lnTo>
                      <a:pt x="62" y="24"/>
                    </a:lnTo>
                    <a:lnTo>
                      <a:pt x="53" y="46"/>
                    </a:lnTo>
                    <a:lnTo>
                      <a:pt x="45" y="62"/>
                    </a:lnTo>
                    <a:lnTo>
                      <a:pt x="42" y="70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1" name="Freeform 18"/>
              <p:cNvSpPr>
                <a:spLocks/>
              </p:cNvSpPr>
              <p:nvPr/>
            </p:nvSpPr>
            <p:spPr bwMode="auto">
              <a:xfrm>
                <a:off x="2117006" y="3926061"/>
                <a:ext cx="22225" cy="69850"/>
              </a:xfrm>
              <a:custGeom>
                <a:avLst/>
                <a:gdLst/>
                <a:ahLst/>
                <a:cxnLst>
                  <a:cxn ang="0">
                    <a:pos x="15" y="50"/>
                  </a:cxn>
                  <a:cxn ang="0">
                    <a:pos x="14" y="53"/>
                  </a:cxn>
                  <a:cxn ang="0">
                    <a:pos x="12" y="61"/>
                  </a:cxn>
                  <a:cxn ang="0">
                    <a:pos x="6" y="71"/>
                  </a:cxn>
                  <a:cxn ang="0">
                    <a:pos x="0" y="85"/>
                  </a:cxn>
                  <a:cxn ang="0">
                    <a:pos x="2" y="85"/>
                  </a:cxn>
                  <a:cxn ang="0">
                    <a:pos x="5" y="86"/>
                  </a:cxn>
                  <a:cxn ang="0">
                    <a:pos x="7" y="86"/>
                  </a:cxn>
                  <a:cxn ang="0">
                    <a:pos x="9" y="87"/>
                  </a:cxn>
                  <a:cxn ang="0">
                    <a:pos x="13" y="79"/>
                  </a:cxn>
                  <a:cxn ang="0">
                    <a:pos x="16" y="72"/>
                  </a:cxn>
                  <a:cxn ang="0">
                    <a:pos x="20" y="65"/>
                  </a:cxn>
                  <a:cxn ang="0">
                    <a:pos x="22" y="58"/>
                  </a:cxn>
                  <a:cxn ang="0">
                    <a:pos x="28" y="37"/>
                  </a:cxn>
                  <a:cxn ang="0">
                    <a:pos x="29" y="20"/>
                  </a:cxn>
                  <a:cxn ang="0">
                    <a:pos x="27" y="8"/>
                  </a:cxn>
                  <a:cxn ang="0">
                    <a:pos x="22" y="0"/>
                  </a:cxn>
                  <a:cxn ang="0">
                    <a:pos x="24" y="8"/>
                  </a:cxn>
                  <a:cxn ang="0">
                    <a:pos x="24" y="19"/>
                  </a:cxn>
                  <a:cxn ang="0">
                    <a:pos x="21" y="33"/>
                  </a:cxn>
                  <a:cxn ang="0">
                    <a:pos x="15" y="50"/>
                  </a:cxn>
                </a:cxnLst>
                <a:rect l="0" t="0" r="r" b="b"/>
                <a:pathLst>
                  <a:path w="29" h="87">
                    <a:moveTo>
                      <a:pt x="15" y="50"/>
                    </a:moveTo>
                    <a:lnTo>
                      <a:pt x="14" y="53"/>
                    </a:lnTo>
                    <a:lnTo>
                      <a:pt x="12" y="61"/>
                    </a:lnTo>
                    <a:lnTo>
                      <a:pt x="6" y="71"/>
                    </a:lnTo>
                    <a:lnTo>
                      <a:pt x="0" y="85"/>
                    </a:lnTo>
                    <a:lnTo>
                      <a:pt x="2" y="85"/>
                    </a:lnTo>
                    <a:lnTo>
                      <a:pt x="5" y="86"/>
                    </a:lnTo>
                    <a:lnTo>
                      <a:pt x="7" y="86"/>
                    </a:lnTo>
                    <a:lnTo>
                      <a:pt x="9" y="87"/>
                    </a:lnTo>
                    <a:lnTo>
                      <a:pt x="13" y="79"/>
                    </a:lnTo>
                    <a:lnTo>
                      <a:pt x="16" y="72"/>
                    </a:lnTo>
                    <a:lnTo>
                      <a:pt x="20" y="65"/>
                    </a:lnTo>
                    <a:lnTo>
                      <a:pt x="22" y="58"/>
                    </a:lnTo>
                    <a:lnTo>
                      <a:pt x="28" y="37"/>
                    </a:lnTo>
                    <a:lnTo>
                      <a:pt x="29" y="20"/>
                    </a:lnTo>
                    <a:lnTo>
                      <a:pt x="27" y="8"/>
                    </a:lnTo>
                    <a:lnTo>
                      <a:pt x="22" y="0"/>
                    </a:lnTo>
                    <a:lnTo>
                      <a:pt x="24" y="8"/>
                    </a:lnTo>
                    <a:lnTo>
                      <a:pt x="24" y="19"/>
                    </a:lnTo>
                    <a:lnTo>
                      <a:pt x="21" y="33"/>
                    </a:lnTo>
                    <a:lnTo>
                      <a:pt x="15" y="50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2" name="Freeform 19"/>
              <p:cNvSpPr>
                <a:spLocks/>
              </p:cNvSpPr>
              <p:nvPr/>
            </p:nvSpPr>
            <p:spPr bwMode="auto">
              <a:xfrm>
                <a:off x="1982069" y="2891011"/>
                <a:ext cx="730250" cy="1239838"/>
              </a:xfrm>
              <a:custGeom>
                <a:avLst/>
                <a:gdLst/>
                <a:ahLst/>
                <a:cxnLst>
                  <a:cxn ang="0">
                    <a:pos x="791" y="215"/>
                  </a:cxn>
                  <a:cxn ang="0">
                    <a:pos x="652" y="450"/>
                  </a:cxn>
                  <a:cxn ang="0">
                    <a:pos x="502" y="705"/>
                  </a:cxn>
                  <a:cxn ang="0">
                    <a:pos x="363" y="942"/>
                  </a:cxn>
                  <a:cxn ang="0">
                    <a:pos x="260" y="1121"/>
                  </a:cxn>
                  <a:cxn ang="0">
                    <a:pos x="215" y="1198"/>
                  </a:cxn>
                  <a:cxn ang="0">
                    <a:pos x="193" y="1228"/>
                  </a:cxn>
                  <a:cxn ang="0">
                    <a:pos x="175" y="1244"/>
                  </a:cxn>
                  <a:cxn ang="0">
                    <a:pos x="148" y="1257"/>
                  </a:cxn>
                  <a:cxn ang="0">
                    <a:pos x="94" y="1304"/>
                  </a:cxn>
                  <a:cxn ang="0">
                    <a:pos x="42" y="1387"/>
                  </a:cxn>
                  <a:cxn ang="0">
                    <a:pos x="1" y="1483"/>
                  </a:cxn>
                  <a:cxn ang="0">
                    <a:pos x="10" y="1538"/>
                  </a:cxn>
                  <a:cxn ang="0">
                    <a:pos x="30" y="1551"/>
                  </a:cxn>
                  <a:cxn ang="0">
                    <a:pos x="41" y="1557"/>
                  </a:cxn>
                  <a:cxn ang="0">
                    <a:pos x="58" y="1561"/>
                  </a:cxn>
                  <a:cxn ang="0">
                    <a:pos x="79" y="1561"/>
                  </a:cxn>
                  <a:cxn ang="0">
                    <a:pos x="94" y="1558"/>
                  </a:cxn>
                  <a:cxn ang="0">
                    <a:pos x="125" y="1517"/>
                  </a:cxn>
                  <a:cxn ang="0">
                    <a:pos x="153" y="1470"/>
                  </a:cxn>
                  <a:cxn ang="0">
                    <a:pos x="168" y="1436"/>
                  </a:cxn>
                  <a:cxn ang="0">
                    <a:pos x="159" y="1431"/>
                  </a:cxn>
                  <a:cxn ang="0">
                    <a:pos x="139" y="1472"/>
                  </a:cxn>
                  <a:cxn ang="0">
                    <a:pos x="126" y="1500"/>
                  </a:cxn>
                  <a:cxn ang="0">
                    <a:pos x="122" y="1506"/>
                  </a:cxn>
                  <a:cxn ang="0">
                    <a:pos x="111" y="1513"/>
                  </a:cxn>
                  <a:cxn ang="0">
                    <a:pos x="88" y="1517"/>
                  </a:cxn>
                  <a:cxn ang="0">
                    <a:pos x="67" y="1513"/>
                  </a:cxn>
                  <a:cxn ang="0">
                    <a:pos x="45" y="1503"/>
                  </a:cxn>
                  <a:cxn ang="0">
                    <a:pos x="30" y="1487"/>
                  </a:cxn>
                  <a:cxn ang="0">
                    <a:pos x="38" y="1418"/>
                  </a:cxn>
                  <a:cxn ang="0">
                    <a:pos x="86" y="1336"/>
                  </a:cxn>
                  <a:cxn ang="0">
                    <a:pos x="120" y="1294"/>
                  </a:cxn>
                  <a:cxn ang="0">
                    <a:pos x="138" y="1283"/>
                  </a:cxn>
                  <a:cxn ang="0">
                    <a:pos x="154" y="1281"/>
                  </a:cxn>
                  <a:cxn ang="0">
                    <a:pos x="166" y="1283"/>
                  </a:cxn>
                  <a:cxn ang="0">
                    <a:pos x="175" y="1285"/>
                  </a:cxn>
                  <a:cxn ang="0">
                    <a:pos x="191" y="1303"/>
                  </a:cxn>
                  <a:cxn ang="0">
                    <a:pos x="197" y="1340"/>
                  </a:cxn>
                  <a:cxn ang="0">
                    <a:pos x="185" y="1375"/>
                  </a:cxn>
                  <a:cxn ang="0">
                    <a:pos x="183" y="1391"/>
                  </a:cxn>
                  <a:cxn ang="0">
                    <a:pos x="193" y="1393"/>
                  </a:cxn>
                  <a:cxn ang="0">
                    <a:pos x="204" y="1374"/>
                  </a:cxn>
                  <a:cxn ang="0">
                    <a:pos x="223" y="1298"/>
                  </a:cxn>
                  <a:cxn ang="0">
                    <a:pos x="228" y="1236"/>
                  </a:cxn>
                  <a:cxn ang="0">
                    <a:pos x="278" y="1125"/>
                  </a:cxn>
                  <a:cxn ang="0">
                    <a:pos x="369" y="957"/>
                  </a:cxn>
                  <a:cxn ang="0">
                    <a:pos x="483" y="758"/>
                  </a:cxn>
                  <a:cxn ang="0">
                    <a:pos x="603" y="555"/>
                  </a:cxn>
                  <a:cxn ang="0">
                    <a:pos x="711" y="375"/>
                  </a:cxn>
                </a:cxnLst>
                <a:rect l="0" t="0" r="r" b="b"/>
                <a:pathLst>
                  <a:path w="920" h="1561">
                    <a:moveTo>
                      <a:pt x="920" y="0"/>
                    </a:moveTo>
                    <a:lnTo>
                      <a:pt x="830" y="148"/>
                    </a:lnTo>
                    <a:lnTo>
                      <a:pt x="791" y="215"/>
                    </a:lnTo>
                    <a:lnTo>
                      <a:pt x="747" y="289"/>
                    </a:lnTo>
                    <a:lnTo>
                      <a:pt x="701" y="367"/>
                    </a:lnTo>
                    <a:lnTo>
                      <a:pt x="652" y="450"/>
                    </a:lnTo>
                    <a:lnTo>
                      <a:pt x="603" y="535"/>
                    </a:lnTo>
                    <a:lnTo>
                      <a:pt x="552" y="620"/>
                    </a:lnTo>
                    <a:lnTo>
                      <a:pt x="502" y="705"/>
                    </a:lnTo>
                    <a:lnTo>
                      <a:pt x="454" y="788"/>
                    </a:lnTo>
                    <a:lnTo>
                      <a:pt x="407" y="869"/>
                    </a:lnTo>
                    <a:lnTo>
                      <a:pt x="363" y="942"/>
                    </a:lnTo>
                    <a:lnTo>
                      <a:pt x="324" y="1010"/>
                    </a:lnTo>
                    <a:lnTo>
                      <a:pt x="289" y="1070"/>
                    </a:lnTo>
                    <a:lnTo>
                      <a:pt x="260" y="1121"/>
                    </a:lnTo>
                    <a:lnTo>
                      <a:pt x="237" y="1159"/>
                    </a:lnTo>
                    <a:lnTo>
                      <a:pt x="222" y="1185"/>
                    </a:lnTo>
                    <a:lnTo>
                      <a:pt x="215" y="1198"/>
                    </a:lnTo>
                    <a:lnTo>
                      <a:pt x="208" y="1209"/>
                    </a:lnTo>
                    <a:lnTo>
                      <a:pt x="201" y="1220"/>
                    </a:lnTo>
                    <a:lnTo>
                      <a:pt x="193" y="1228"/>
                    </a:lnTo>
                    <a:lnTo>
                      <a:pt x="186" y="1235"/>
                    </a:lnTo>
                    <a:lnTo>
                      <a:pt x="180" y="1241"/>
                    </a:lnTo>
                    <a:lnTo>
                      <a:pt x="175" y="1244"/>
                    </a:lnTo>
                    <a:lnTo>
                      <a:pt x="171" y="1246"/>
                    </a:lnTo>
                    <a:lnTo>
                      <a:pt x="170" y="1247"/>
                    </a:lnTo>
                    <a:lnTo>
                      <a:pt x="148" y="1257"/>
                    </a:lnTo>
                    <a:lnTo>
                      <a:pt x="129" y="1268"/>
                    </a:lnTo>
                    <a:lnTo>
                      <a:pt x="111" y="1284"/>
                    </a:lnTo>
                    <a:lnTo>
                      <a:pt x="94" y="1304"/>
                    </a:lnTo>
                    <a:lnTo>
                      <a:pt x="78" y="1327"/>
                    </a:lnTo>
                    <a:lnTo>
                      <a:pt x="61" y="1355"/>
                    </a:lnTo>
                    <a:lnTo>
                      <a:pt x="42" y="1387"/>
                    </a:lnTo>
                    <a:lnTo>
                      <a:pt x="23" y="1422"/>
                    </a:lnTo>
                    <a:lnTo>
                      <a:pt x="8" y="1455"/>
                    </a:lnTo>
                    <a:lnTo>
                      <a:pt x="1" y="1483"/>
                    </a:lnTo>
                    <a:lnTo>
                      <a:pt x="0" y="1509"/>
                    </a:lnTo>
                    <a:lnTo>
                      <a:pt x="3" y="1531"/>
                    </a:lnTo>
                    <a:lnTo>
                      <a:pt x="10" y="1538"/>
                    </a:lnTo>
                    <a:lnTo>
                      <a:pt x="17" y="1543"/>
                    </a:lnTo>
                    <a:lnTo>
                      <a:pt x="23" y="1548"/>
                    </a:lnTo>
                    <a:lnTo>
                      <a:pt x="30" y="1551"/>
                    </a:lnTo>
                    <a:lnTo>
                      <a:pt x="34" y="1554"/>
                    </a:lnTo>
                    <a:lnTo>
                      <a:pt x="39" y="1556"/>
                    </a:lnTo>
                    <a:lnTo>
                      <a:pt x="41" y="1557"/>
                    </a:lnTo>
                    <a:lnTo>
                      <a:pt x="42" y="1557"/>
                    </a:lnTo>
                    <a:lnTo>
                      <a:pt x="52" y="1559"/>
                    </a:lnTo>
                    <a:lnTo>
                      <a:pt x="58" y="1561"/>
                    </a:lnTo>
                    <a:lnTo>
                      <a:pt x="67" y="1561"/>
                    </a:lnTo>
                    <a:lnTo>
                      <a:pt x="73" y="1561"/>
                    </a:lnTo>
                    <a:lnTo>
                      <a:pt x="79" y="1561"/>
                    </a:lnTo>
                    <a:lnTo>
                      <a:pt x="85" y="1561"/>
                    </a:lnTo>
                    <a:lnTo>
                      <a:pt x="90" y="1559"/>
                    </a:lnTo>
                    <a:lnTo>
                      <a:pt x="94" y="1558"/>
                    </a:lnTo>
                    <a:lnTo>
                      <a:pt x="105" y="1546"/>
                    </a:lnTo>
                    <a:lnTo>
                      <a:pt x="115" y="1532"/>
                    </a:lnTo>
                    <a:lnTo>
                      <a:pt x="125" y="1517"/>
                    </a:lnTo>
                    <a:lnTo>
                      <a:pt x="135" y="1502"/>
                    </a:lnTo>
                    <a:lnTo>
                      <a:pt x="145" y="1486"/>
                    </a:lnTo>
                    <a:lnTo>
                      <a:pt x="153" y="1470"/>
                    </a:lnTo>
                    <a:lnTo>
                      <a:pt x="162" y="1454"/>
                    </a:lnTo>
                    <a:lnTo>
                      <a:pt x="170" y="1439"/>
                    </a:lnTo>
                    <a:lnTo>
                      <a:pt x="168" y="1436"/>
                    </a:lnTo>
                    <a:lnTo>
                      <a:pt x="165" y="1435"/>
                    </a:lnTo>
                    <a:lnTo>
                      <a:pt x="162" y="1433"/>
                    </a:lnTo>
                    <a:lnTo>
                      <a:pt x="159" y="1431"/>
                    </a:lnTo>
                    <a:lnTo>
                      <a:pt x="152" y="1445"/>
                    </a:lnTo>
                    <a:lnTo>
                      <a:pt x="145" y="1459"/>
                    </a:lnTo>
                    <a:lnTo>
                      <a:pt x="139" y="1472"/>
                    </a:lnTo>
                    <a:lnTo>
                      <a:pt x="135" y="1483"/>
                    </a:lnTo>
                    <a:lnTo>
                      <a:pt x="130" y="1493"/>
                    </a:lnTo>
                    <a:lnTo>
                      <a:pt x="126" y="1500"/>
                    </a:lnTo>
                    <a:lnTo>
                      <a:pt x="124" y="1504"/>
                    </a:lnTo>
                    <a:lnTo>
                      <a:pt x="123" y="1505"/>
                    </a:lnTo>
                    <a:lnTo>
                      <a:pt x="122" y="1506"/>
                    </a:lnTo>
                    <a:lnTo>
                      <a:pt x="121" y="1509"/>
                    </a:lnTo>
                    <a:lnTo>
                      <a:pt x="117" y="1511"/>
                    </a:lnTo>
                    <a:lnTo>
                      <a:pt x="111" y="1513"/>
                    </a:lnTo>
                    <a:lnTo>
                      <a:pt x="106" y="1516"/>
                    </a:lnTo>
                    <a:lnTo>
                      <a:pt x="98" y="1518"/>
                    </a:lnTo>
                    <a:lnTo>
                      <a:pt x="88" y="1517"/>
                    </a:lnTo>
                    <a:lnTo>
                      <a:pt x="78" y="1515"/>
                    </a:lnTo>
                    <a:lnTo>
                      <a:pt x="72" y="1515"/>
                    </a:lnTo>
                    <a:lnTo>
                      <a:pt x="67" y="1513"/>
                    </a:lnTo>
                    <a:lnTo>
                      <a:pt x="61" y="1511"/>
                    </a:lnTo>
                    <a:lnTo>
                      <a:pt x="54" y="1509"/>
                    </a:lnTo>
                    <a:lnTo>
                      <a:pt x="45" y="1503"/>
                    </a:lnTo>
                    <a:lnTo>
                      <a:pt x="38" y="1497"/>
                    </a:lnTo>
                    <a:lnTo>
                      <a:pt x="33" y="1493"/>
                    </a:lnTo>
                    <a:lnTo>
                      <a:pt x="30" y="1487"/>
                    </a:lnTo>
                    <a:lnTo>
                      <a:pt x="24" y="1468"/>
                    </a:lnTo>
                    <a:lnTo>
                      <a:pt x="27" y="1444"/>
                    </a:lnTo>
                    <a:lnTo>
                      <a:pt x="38" y="1418"/>
                    </a:lnTo>
                    <a:lnTo>
                      <a:pt x="52" y="1389"/>
                    </a:lnTo>
                    <a:lnTo>
                      <a:pt x="69" y="1361"/>
                    </a:lnTo>
                    <a:lnTo>
                      <a:pt x="86" y="1336"/>
                    </a:lnTo>
                    <a:lnTo>
                      <a:pt x="102" y="1315"/>
                    </a:lnTo>
                    <a:lnTo>
                      <a:pt x="114" y="1300"/>
                    </a:lnTo>
                    <a:lnTo>
                      <a:pt x="120" y="1294"/>
                    </a:lnTo>
                    <a:lnTo>
                      <a:pt x="125" y="1289"/>
                    </a:lnTo>
                    <a:lnTo>
                      <a:pt x="131" y="1285"/>
                    </a:lnTo>
                    <a:lnTo>
                      <a:pt x="138" y="1283"/>
                    </a:lnTo>
                    <a:lnTo>
                      <a:pt x="144" y="1282"/>
                    </a:lnTo>
                    <a:lnTo>
                      <a:pt x="150" y="1281"/>
                    </a:lnTo>
                    <a:lnTo>
                      <a:pt x="154" y="1281"/>
                    </a:lnTo>
                    <a:lnTo>
                      <a:pt x="159" y="1282"/>
                    </a:lnTo>
                    <a:lnTo>
                      <a:pt x="162" y="1282"/>
                    </a:lnTo>
                    <a:lnTo>
                      <a:pt x="166" y="1283"/>
                    </a:lnTo>
                    <a:lnTo>
                      <a:pt x="169" y="1283"/>
                    </a:lnTo>
                    <a:lnTo>
                      <a:pt x="173" y="1284"/>
                    </a:lnTo>
                    <a:lnTo>
                      <a:pt x="175" y="1285"/>
                    </a:lnTo>
                    <a:lnTo>
                      <a:pt x="180" y="1288"/>
                    </a:lnTo>
                    <a:lnTo>
                      <a:pt x="185" y="1294"/>
                    </a:lnTo>
                    <a:lnTo>
                      <a:pt x="191" y="1303"/>
                    </a:lnTo>
                    <a:lnTo>
                      <a:pt x="196" y="1311"/>
                    </a:lnTo>
                    <a:lnTo>
                      <a:pt x="198" y="1323"/>
                    </a:lnTo>
                    <a:lnTo>
                      <a:pt x="197" y="1340"/>
                    </a:lnTo>
                    <a:lnTo>
                      <a:pt x="191" y="1361"/>
                    </a:lnTo>
                    <a:lnTo>
                      <a:pt x="189" y="1368"/>
                    </a:lnTo>
                    <a:lnTo>
                      <a:pt x="185" y="1375"/>
                    </a:lnTo>
                    <a:lnTo>
                      <a:pt x="182" y="1382"/>
                    </a:lnTo>
                    <a:lnTo>
                      <a:pt x="178" y="1390"/>
                    </a:lnTo>
                    <a:lnTo>
                      <a:pt x="183" y="1391"/>
                    </a:lnTo>
                    <a:lnTo>
                      <a:pt x="186" y="1391"/>
                    </a:lnTo>
                    <a:lnTo>
                      <a:pt x="190" y="1391"/>
                    </a:lnTo>
                    <a:lnTo>
                      <a:pt x="193" y="1393"/>
                    </a:lnTo>
                    <a:lnTo>
                      <a:pt x="198" y="1386"/>
                    </a:lnTo>
                    <a:lnTo>
                      <a:pt x="201" y="1379"/>
                    </a:lnTo>
                    <a:lnTo>
                      <a:pt x="204" y="1374"/>
                    </a:lnTo>
                    <a:lnTo>
                      <a:pt x="206" y="1369"/>
                    </a:lnTo>
                    <a:lnTo>
                      <a:pt x="218" y="1335"/>
                    </a:lnTo>
                    <a:lnTo>
                      <a:pt x="223" y="1298"/>
                    </a:lnTo>
                    <a:lnTo>
                      <a:pt x="223" y="1267"/>
                    </a:lnTo>
                    <a:lnTo>
                      <a:pt x="223" y="1254"/>
                    </a:lnTo>
                    <a:lnTo>
                      <a:pt x="228" y="1236"/>
                    </a:lnTo>
                    <a:lnTo>
                      <a:pt x="239" y="1207"/>
                    </a:lnTo>
                    <a:lnTo>
                      <a:pt x="256" y="1170"/>
                    </a:lnTo>
                    <a:lnTo>
                      <a:pt x="278" y="1125"/>
                    </a:lnTo>
                    <a:lnTo>
                      <a:pt x="305" y="1075"/>
                    </a:lnTo>
                    <a:lnTo>
                      <a:pt x="335" y="1018"/>
                    </a:lnTo>
                    <a:lnTo>
                      <a:pt x="369" y="957"/>
                    </a:lnTo>
                    <a:lnTo>
                      <a:pt x="406" y="893"/>
                    </a:lnTo>
                    <a:lnTo>
                      <a:pt x="444" y="826"/>
                    </a:lnTo>
                    <a:lnTo>
                      <a:pt x="483" y="758"/>
                    </a:lnTo>
                    <a:lnTo>
                      <a:pt x="523" y="689"/>
                    </a:lnTo>
                    <a:lnTo>
                      <a:pt x="564" y="621"/>
                    </a:lnTo>
                    <a:lnTo>
                      <a:pt x="603" y="555"/>
                    </a:lnTo>
                    <a:lnTo>
                      <a:pt x="642" y="491"/>
                    </a:lnTo>
                    <a:lnTo>
                      <a:pt x="678" y="430"/>
                    </a:lnTo>
                    <a:lnTo>
                      <a:pt x="711" y="375"/>
                    </a:lnTo>
                    <a:lnTo>
                      <a:pt x="920" y="0"/>
                    </a:lnTo>
                    <a:close/>
                  </a:path>
                </a:pathLst>
              </a:custGeom>
              <a:solidFill>
                <a:srgbClr val="BFDB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3" name="Freeform 20"/>
              <p:cNvSpPr>
                <a:spLocks/>
              </p:cNvSpPr>
              <p:nvPr/>
            </p:nvSpPr>
            <p:spPr bwMode="auto">
              <a:xfrm>
                <a:off x="2001119" y="3908598"/>
                <a:ext cx="106363" cy="163513"/>
              </a:xfrm>
              <a:custGeom>
                <a:avLst/>
                <a:gdLst/>
                <a:ahLst/>
                <a:cxnLst>
                  <a:cxn ang="0">
                    <a:pos x="90" y="19"/>
                  </a:cxn>
                  <a:cxn ang="0">
                    <a:pos x="78" y="34"/>
                  </a:cxn>
                  <a:cxn ang="0">
                    <a:pos x="62" y="55"/>
                  </a:cxn>
                  <a:cxn ang="0">
                    <a:pos x="45" y="80"/>
                  </a:cxn>
                  <a:cxn ang="0">
                    <a:pos x="28" y="108"/>
                  </a:cxn>
                  <a:cxn ang="0">
                    <a:pos x="14" y="137"/>
                  </a:cxn>
                  <a:cxn ang="0">
                    <a:pos x="3" y="163"/>
                  </a:cxn>
                  <a:cxn ang="0">
                    <a:pos x="0" y="187"/>
                  </a:cxn>
                  <a:cxn ang="0">
                    <a:pos x="6" y="206"/>
                  </a:cxn>
                  <a:cxn ang="0">
                    <a:pos x="3" y="198"/>
                  </a:cxn>
                  <a:cxn ang="0">
                    <a:pos x="2" y="190"/>
                  </a:cxn>
                  <a:cxn ang="0">
                    <a:pos x="3" y="181"/>
                  </a:cxn>
                  <a:cxn ang="0">
                    <a:pos x="6" y="171"/>
                  </a:cxn>
                  <a:cxn ang="0">
                    <a:pos x="10" y="161"/>
                  </a:cxn>
                  <a:cxn ang="0">
                    <a:pos x="18" y="144"/>
                  </a:cxn>
                  <a:cxn ang="0">
                    <a:pos x="30" y="122"/>
                  </a:cxn>
                  <a:cxn ang="0">
                    <a:pos x="44" y="99"/>
                  </a:cxn>
                  <a:cxn ang="0">
                    <a:pos x="58" y="76"/>
                  </a:cxn>
                  <a:cxn ang="0">
                    <a:pos x="70" y="55"/>
                  </a:cxn>
                  <a:cxn ang="0">
                    <a:pos x="82" y="38"/>
                  </a:cxn>
                  <a:cxn ang="0">
                    <a:pos x="91" y="29"/>
                  </a:cxn>
                  <a:cxn ang="0">
                    <a:pos x="96" y="24"/>
                  </a:cxn>
                  <a:cxn ang="0">
                    <a:pos x="100" y="19"/>
                  </a:cxn>
                  <a:cxn ang="0">
                    <a:pos x="105" y="15"/>
                  </a:cxn>
                  <a:cxn ang="0">
                    <a:pos x="109" y="10"/>
                  </a:cxn>
                  <a:cxn ang="0">
                    <a:pos x="115" y="7"/>
                  </a:cxn>
                  <a:cxn ang="0">
                    <a:pos x="121" y="3"/>
                  </a:cxn>
                  <a:cxn ang="0">
                    <a:pos x="127" y="2"/>
                  </a:cxn>
                  <a:cxn ang="0">
                    <a:pos x="135" y="1"/>
                  </a:cxn>
                  <a:cxn ang="0">
                    <a:pos x="130" y="0"/>
                  </a:cxn>
                  <a:cxn ang="0">
                    <a:pos x="126" y="0"/>
                  </a:cxn>
                  <a:cxn ang="0">
                    <a:pos x="120" y="1"/>
                  </a:cxn>
                  <a:cxn ang="0">
                    <a:pos x="114" y="2"/>
                  </a:cxn>
                  <a:cxn ang="0">
                    <a:pos x="107" y="4"/>
                  </a:cxn>
                  <a:cxn ang="0">
                    <a:pos x="101" y="8"/>
                  </a:cxn>
                  <a:cxn ang="0">
                    <a:pos x="96" y="13"/>
                  </a:cxn>
                  <a:cxn ang="0">
                    <a:pos x="90" y="19"/>
                  </a:cxn>
                </a:cxnLst>
                <a:rect l="0" t="0" r="r" b="b"/>
                <a:pathLst>
                  <a:path w="135" h="206">
                    <a:moveTo>
                      <a:pt x="90" y="19"/>
                    </a:moveTo>
                    <a:lnTo>
                      <a:pt x="78" y="34"/>
                    </a:lnTo>
                    <a:lnTo>
                      <a:pt x="62" y="55"/>
                    </a:lnTo>
                    <a:lnTo>
                      <a:pt x="45" y="80"/>
                    </a:lnTo>
                    <a:lnTo>
                      <a:pt x="28" y="108"/>
                    </a:lnTo>
                    <a:lnTo>
                      <a:pt x="14" y="137"/>
                    </a:lnTo>
                    <a:lnTo>
                      <a:pt x="3" y="163"/>
                    </a:lnTo>
                    <a:lnTo>
                      <a:pt x="0" y="187"/>
                    </a:lnTo>
                    <a:lnTo>
                      <a:pt x="6" y="206"/>
                    </a:lnTo>
                    <a:lnTo>
                      <a:pt x="3" y="198"/>
                    </a:lnTo>
                    <a:lnTo>
                      <a:pt x="2" y="190"/>
                    </a:lnTo>
                    <a:lnTo>
                      <a:pt x="3" y="181"/>
                    </a:lnTo>
                    <a:lnTo>
                      <a:pt x="6" y="171"/>
                    </a:lnTo>
                    <a:lnTo>
                      <a:pt x="10" y="161"/>
                    </a:lnTo>
                    <a:lnTo>
                      <a:pt x="18" y="144"/>
                    </a:lnTo>
                    <a:lnTo>
                      <a:pt x="30" y="122"/>
                    </a:lnTo>
                    <a:lnTo>
                      <a:pt x="44" y="99"/>
                    </a:lnTo>
                    <a:lnTo>
                      <a:pt x="58" y="76"/>
                    </a:lnTo>
                    <a:lnTo>
                      <a:pt x="70" y="55"/>
                    </a:lnTo>
                    <a:lnTo>
                      <a:pt x="82" y="38"/>
                    </a:lnTo>
                    <a:lnTo>
                      <a:pt x="91" y="29"/>
                    </a:lnTo>
                    <a:lnTo>
                      <a:pt x="96" y="24"/>
                    </a:lnTo>
                    <a:lnTo>
                      <a:pt x="100" y="19"/>
                    </a:lnTo>
                    <a:lnTo>
                      <a:pt x="105" y="15"/>
                    </a:lnTo>
                    <a:lnTo>
                      <a:pt x="109" y="10"/>
                    </a:lnTo>
                    <a:lnTo>
                      <a:pt x="115" y="7"/>
                    </a:lnTo>
                    <a:lnTo>
                      <a:pt x="121" y="3"/>
                    </a:lnTo>
                    <a:lnTo>
                      <a:pt x="127" y="2"/>
                    </a:lnTo>
                    <a:lnTo>
                      <a:pt x="135" y="1"/>
                    </a:lnTo>
                    <a:lnTo>
                      <a:pt x="130" y="0"/>
                    </a:lnTo>
                    <a:lnTo>
                      <a:pt x="126" y="0"/>
                    </a:lnTo>
                    <a:lnTo>
                      <a:pt x="120" y="1"/>
                    </a:lnTo>
                    <a:lnTo>
                      <a:pt x="114" y="2"/>
                    </a:lnTo>
                    <a:lnTo>
                      <a:pt x="107" y="4"/>
                    </a:lnTo>
                    <a:lnTo>
                      <a:pt x="101" y="8"/>
                    </a:lnTo>
                    <a:lnTo>
                      <a:pt x="96" y="13"/>
                    </a:lnTo>
                    <a:lnTo>
                      <a:pt x="90" y="19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4" name="Freeform 32"/>
              <p:cNvSpPr>
                <a:spLocks/>
              </p:cNvSpPr>
              <p:nvPr/>
            </p:nvSpPr>
            <p:spPr bwMode="auto">
              <a:xfrm>
                <a:off x="1653456" y="4589636"/>
                <a:ext cx="3175" cy="1588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2" y="0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  <p:grpSp>
          <p:nvGrpSpPr>
            <p:cNvPr id="8" name="Group 94"/>
            <p:cNvGrpSpPr/>
            <p:nvPr/>
          </p:nvGrpSpPr>
          <p:grpSpPr>
            <a:xfrm rot="2668571">
              <a:off x="1224516" y="1430647"/>
              <a:ext cx="1458913" cy="1935163"/>
              <a:chOff x="1475656" y="2717973"/>
              <a:chExt cx="1458913" cy="1935163"/>
            </a:xfrm>
          </p:grpSpPr>
          <p:sp>
            <p:nvSpPr>
              <p:cNvPr id="96" name="AutoShape 5"/>
              <p:cNvSpPr>
                <a:spLocks noChangeAspect="1" noChangeArrowheads="1" noTextEdit="1"/>
              </p:cNvSpPr>
              <p:nvPr/>
            </p:nvSpPr>
            <p:spPr bwMode="auto">
              <a:xfrm>
                <a:off x="1475656" y="2717973"/>
                <a:ext cx="1458913" cy="1935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7" name="Freeform 9"/>
              <p:cNvSpPr>
                <a:spLocks/>
              </p:cNvSpPr>
              <p:nvPr/>
            </p:nvSpPr>
            <p:spPr bwMode="auto">
              <a:xfrm>
                <a:off x="1955081" y="2717973"/>
                <a:ext cx="858838" cy="1427163"/>
              </a:xfrm>
              <a:custGeom>
                <a:avLst/>
                <a:gdLst/>
                <a:ahLst/>
                <a:cxnLst>
                  <a:cxn ang="0">
                    <a:pos x="228" y="1369"/>
                  </a:cxn>
                  <a:cxn ang="0">
                    <a:pos x="200" y="1407"/>
                  </a:cxn>
                  <a:cxn ang="0">
                    <a:pos x="143" y="1448"/>
                  </a:cxn>
                  <a:cxn ang="0">
                    <a:pos x="93" y="1498"/>
                  </a:cxn>
                  <a:cxn ang="0">
                    <a:pos x="48" y="1574"/>
                  </a:cxn>
                  <a:cxn ang="0">
                    <a:pos x="31" y="1624"/>
                  </a:cxn>
                  <a:cxn ang="0">
                    <a:pos x="55" y="1639"/>
                  </a:cxn>
                  <a:cxn ang="0">
                    <a:pos x="81" y="1656"/>
                  </a:cxn>
                  <a:cxn ang="0">
                    <a:pos x="102" y="1630"/>
                  </a:cxn>
                  <a:cxn ang="0">
                    <a:pos x="132" y="1582"/>
                  </a:cxn>
                  <a:cxn ang="0">
                    <a:pos x="156" y="1549"/>
                  </a:cxn>
                  <a:cxn ang="0">
                    <a:pos x="163" y="1537"/>
                  </a:cxn>
                  <a:cxn ang="0">
                    <a:pos x="181" y="1523"/>
                  </a:cxn>
                  <a:cxn ang="0">
                    <a:pos x="205" y="1526"/>
                  </a:cxn>
                  <a:cxn ang="0">
                    <a:pos x="202" y="1584"/>
                  </a:cxn>
                  <a:cxn ang="0">
                    <a:pos x="186" y="1616"/>
                  </a:cxn>
                  <a:cxn ang="0">
                    <a:pos x="156" y="1671"/>
                  </a:cxn>
                  <a:cxn ang="0">
                    <a:pos x="143" y="1694"/>
                  </a:cxn>
                  <a:cxn ang="0">
                    <a:pos x="132" y="1711"/>
                  </a:cxn>
                  <a:cxn ang="0">
                    <a:pos x="107" y="1717"/>
                  </a:cxn>
                  <a:cxn ang="0">
                    <a:pos x="73" y="1692"/>
                  </a:cxn>
                  <a:cxn ang="0">
                    <a:pos x="75" y="1664"/>
                  </a:cxn>
                  <a:cxn ang="0">
                    <a:pos x="75" y="1663"/>
                  </a:cxn>
                  <a:cxn ang="0">
                    <a:pos x="59" y="1663"/>
                  </a:cxn>
                  <a:cxn ang="0">
                    <a:pos x="37" y="1661"/>
                  </a:cxn>
                  <a:cxn ang="0">
                    <a:pos x="17" y="1661"/>
                  </a:cxn>
                  <a:cxn ang="0">
                    <a:pos x="9" y="1661"/>
                  </a:cxn>
                  <a:cxn ang="0">
                    <a:pos x="2" y="1689"/>
                  </a:cxn>
                  <a:cxn ang="0">
                    <a:pos x="9" y="1746"/>
                  </a:cxn>
                  <a:cxn ang="0">
                    <a:pos x="69" y="1793"/>
                  </a:cxn>
                  <a:cxn ang="0">
                    <a:pos x="140" y="1792"/>
                  </a:cxn>
                  <a:cxn ang="0">
                    <a:pos x="182" y="1769"/>
                  </a:cxn>
                  <a:cxn ang="0">
                    <a:pos x="204" y="1732"/>
                  </a:cxn>
                  <a:cxn ang="0">
                    <a:pos x="259" y="1630"/>
                  </a:cxn>
                  <a:cxn ang="0">
                    <a:pos x="293" y="1527"/>
                  </a:cxn>
                  <a:cxn ang="0">
                    <a:pos x="301" y="1465"/>
                  </a:cxn>
                  <a:cxn ang="0">
                    <a:pos x="318" y="1424"/>
                  </a:cxn>
                  <a:cxn ang="0">
                    <a:pos x="331" y="1401"/>
                  </a:cxn>
                  <a:cxn ang="0">
                    <a:pos x="362" y="1341"/>
                  </a:cxn>
                  <a:cxn ang="0">
                    <a:pos x="424" y="1227"/>
                  </a:cxn>
                  <a:cxn ang="0">
                    <a:pos x="506" y="1072"/>
                  </a:cxn>
                  <a:cxn ang="0">
                    <a:pos x="604" y="891"/>
                  </a:cxn>
                  <a:cxn ang="0">
                    <a:pos x="709" y="696"/>
                  </a:cxn>
                  <a:cxn ang="0">
                    <a:pos x="813" y="502"/>
                  </a:cxn>
                  <a:cxn ang="0">
                    <a:pos x="910" y="322"/>
                  </a:cxn>
                  <a:cxn ang="0">
                    <a:pos x="992" y="170"/>
                  </a:cxn>
                  <a:cxn ang="0">
                    <a:pos x="1051" y="60"/>
                  </a:cxn>
                  <a:cxn ang="0">
                    <a:pos x="1080" y="3"/>
                  </a:cxn>
                </a:cxnLst>
                <a:rect l="0" t="0" r="r" b="b"/>
                <a:pathLst>
                  <a:path w="1083" h="1798">
                    <a:moveTo>
                      <a:pt x="234" y="1358"/>
                    </a:moveTo>
                    <a:lnTo>
                      <a:pt x="233" y="1361"/>
                    </a:lnTo>
                    <a:lnTo>
                      <a:pt x="228" y="1369"/>
                    </a:lnTo>
                    <a:lnTo>
                      <a:pt x="221" y="1379"/>
                    </a:lnTo>
                    <a:lnTo>
                      <a:pt x="212" y="1392"/>
                    </a:lnTo>
                    <a:lnTo>
                      <a:pt x="200" y="1407"/>
                    </a:lnTo>
                    <a:lnTo>
                      <a:pt x="183" y="1422"/>
                    </a:lnTo>
                    <a:lnTo>
                      <a:pt x="165" y="1435"/>
                    </a:lnTo>
                    <a:lnTo>
                      <a:pt x="143" y="1448"/>
                    </a:lnTo>
                    <a:lnTo>
                      <a:pt x="127" y="1460"/>
                    </a:lnTo>
                    <a:lnTo>
                      <a:pt x="110" y="1477"/>
                    </a:lnTo>
                    <a:lnTo>
                      <a:pt x="93" y="1498"/>
                    </a:lnTo>
                    <a:lnTo>
                      <a:pt x="77" y="1522"/>
                    </a:lnTo>
                    <a:lnTo>
                      <a:pt x="62" y="1548"/>
                    </a:lnTo>
                    <a:lnTo>
                      <a:pt x="48" y="1574"/>
                    </a:lnTo>
                    <a:lnTo>
                      <a:pt x="36" y="1599"/>
                    </a:lnTo>
                    <a:lnTo>
                      <a:pt x="25" y="1621"/>
                    </a:lnTo>
                    <a:lnTo>
                      <a:pt x="31" y="1624"/>
                    </a:lnTo>
                    <a:lnTo>
                      <a:pt x="38" y="1628"/>
                    </a:lnTo>
                    <a:lnTo>
                      <a:pt x="46" y="1633"/>
                    </a:lnTo>
                    <a:lnTo>
                      <a:pt x="55" y="1639"/>
                    </a:lnTo>
                    <a:lnTo>
                      <a:pt x="65" y="1645"/>
                    </a:lnTo>
                    <a:lnTo>
                      <a:pt x="73" y="1651"/>
                    </a:lnTo>
                    <a:lnTo>
                      <a:pt x="81" y="1656"/>
                    </a:lnTo>
                    <a:lnTo>
                      <a:pt x="87" y="1660"/>
                    </a:lnTo>
                    <a:lnTo>
                      <a:pt x="93" y="1646"/>
                    </a:lnTo>
                    <a:lnTo>
                      <a:pt x="102" y="1630"/>
                    </a:lnTo>
                    <a:lnTo>
                      <a:pt x="112" y="1614"/>
                    </a:lnTo>
                    <a:lnTo>
                      <a:pt x="121" y="1597"/>
                    </a:lnTo>
                    <a:lnTo>
                      <a:pt x="132" y="1582"/>
                    </a:lnTo>
                    <a:lnTo>
                      <a:pt x="141" y="1568"/>
                    </a:lnTo>
                    <a:lnTo>
                      <a:pt x="149" y="1556"/>
                    </a:lnTo>
                    <a:lnTo>
                      <a:pt x="156" y="1549"/>
                    </a:lnTo>
                    <a:lnTo>
                      <a:pt x="157" y="1547"/>
                    </a:lnTo>
                    <a:lnTo>
                      <a:pt x="159" y="1542"/>
                    </a:lnTo>
                    <a:lnTo>
                      <a:pt x="163" y="1537"/>
                    </a:lnTo>
                    <a:lnTo>
                      <a:pt x="167" y="1531"/>
                    </a:lnTo>
                    <a:lnTo>
                      <a:pt x="174" y="1526"/>
                    </a:lnTo>
                    <a:lnTo>
                      <a:pt x="181" y="1523"/>
                    </a:lnTo>
                    <a:lnTo>
                      <a:pt x="190" y="1522"/>
                    </a:lnTo>
                    <a:lnTo>
                      <a:pt x="202" y="1524"/>
                    </a:lnTo>
                    <a:lnTo>
                      <a:pt x="205" y="1526"/>
                    </a:lnTo>
                    <a:lnTo>
                      <a:pt x="211" y="1533"/>
                    </a:lnTo>
                    <a:lnTo>
                      <a:pt x="211" y="1552"/>
                    </a:lnTo>
                    <a:lnTo>
                      <a:pt x="202" y="1584"/>
                    </a:lnTo>
                    <a:lnTo>
                      <a:pt x="200" y="1588"/>
                    </a:lnTo>
                    <a:lnTo>
                      <a:pt x="194" y="1600"/>
                    </a:lnTo>
                    <a:lnTo>
                      <a:pt x="186" y="1616"/>
                    </a:lnTo>
                    <a:lnTo>
                      <a:pt x="175" y="1635"/>
                    </a:lnTo>
                    <a:lnTo>
                      <a:pt x="165" y="1654"/>
                    </a:lnTo>
                    <a:lnTo>
                      <a:pt x="156" y="1671"/>
                    </a:lnTo>
                    <a:lnTo>
                      <a:pt x="149" y="1684"/>
                    </a:lnTo>
                    <a:lnTo>
                      <a:pt x="145" y="1691"/>
                    </a:lnTo>
                    <a:lnTo>
                      <a:pt x="143" y="1694"/>
                    </a:lnTo>
                    <a:lnTo>
                      <a:pt x="141" y="1700"/>
                    </a:lnTo>
                    <a:lnTo>
                      <a:pt x="137" y="1706"/>
                    </a:lnTo>
                    <a:lnTo>
                      <a:pt x="132" y="1711"/>
                    </a:lnTo>
                    <a:lnTo>
                      <a:pt x="126" y="1715"/>
                    </a:lnTo>
                    <a:lnTo>
                      <a:pt x="118" y="1717"/>
                    </a:lnTo>
                    <a:lnTo>
                      <a:pt x="107" y="1717"/>
                    </a:lnTo>
                    <a:lnTo>
                      <a:pt x="96" y="1713"/>
                    </a:lnTo>
                    <a:lnTo>
                      <a:pt x="81" y="1704"/>
                    </a:lnTo>
                    <a:lnTo>
                      <a:pt x="73" y="1692"/>
                    </a:lnTo>
                    <a:lnTo>
                      <a:pt x="72" y="1681"/>
                    </a:lnTo>
                    <a:lnTo>
                      <a:pt x="74" y="1666"/>
                    </a:lnTo>
                    <a:lnTo>
                      <a:pt x="75" y="1664"/>
                    </a:lnTo>
                    <a:lnTo>
                      <a:pt x="75" y="1664"/>
                    </a:lnTo>
                    <a:lnTo>
                      <a:pt x="75" y="1663"/>
                    </a:lnTo>
                    <a:lnTo>
                      <a:pt x="75" y="1663"/>
                    </a:lnTo>
                    <a:lnTo>
                      <a:pt x="70" y="1663"/>
                    </a:lnTo>
                    <a:lnTo>
                      <a:pt x="65" y="1663"/>
                    </a:lnTo>
                    <a:lnTo>
                      <a:pt x="59" y="1663"/>
                    </a:lnTo>
                    <a:lnTo>
                      <a:pt x="53" y="1662"/>
                    </a:lnTo>
                    <a:lnTo>
                      <a:pt x="45" y="1662"/>
                    </a:lnTo>
                    <a:lnTo>
                      <a:pt x="37" y="1661"/>
                    </a:lnTo>
                    <a:lnTo>
                      <a:pt x="29" y="1661"/>
                    </a:lnTo>
                    <a:lnTo>
                      <a:pt x="20" y="1660"/>
                    </a:lnTo>
                    <a:lnTo>
                      <a:pt x="17" y="1661"/>
                    </a:lnTo>
                    <a:lnTo>
                      <a:pt x="14" y="1661"/>
                    </a:lnTo>
                    <a:lnTo>
                      <a:pt x="10" y="1661"/>
                    </a:lnTo>
                    <a:lnTo>
                      <a:pt x="9" y="1661"/>
                    </a:lnTo>
                    <a:lnTo>
                      <a:pt x="8" y="1664"/>
                    </a:lnTo>
                    <a:lnTo>
                      <a:pt x="5" y="1674"/>
                    </a:lnTo>
                    <a:lnTo>
                      <a:pt x="2" y="1689"/>
                    </a:lnTo>
                    <a:lnTo>
                      <a:pt x="0" y="1706"/>
                    </a:lnTo>
                    <a:lnTo>
                      <a:pt x="2" y="1725"/>
                    </a:lnTo>
                    <a:lnTo>
                      <a:pt x="9" y="1746"/>
                    </a:lnTo>
                    <a:lnTo>
                      <a:pt x="22" y="1765"/>
                    </a:lnTo>
                    <a:lnTo>
                      <a:pt x="43" y="1782"/>
                    </a:lnTo>
                    <a:lnTo>
                      <a:pt x="69" y="1793"/>
                    </a:lnTo>
                    <a:lnTo>
                      <a:pt x="95" y="1798"/>
                    </a:lnTo>
                    <a:lnTo>
                      <a:pt x="118" y="1797"/>
                    </a:lnTo>
                    <a:lnTo>
                      <a:pt x="140" y="1792"/>
                    </a:lnTo>
                    <a:lnTo>
                      <a:pt x="158" y="1784"/>
                    </a:lnTo>
                    <a:lnTo>
                      <a:pt x="172" y="1776"/>
                    </a:lnTo>
                    <a:lnTo>
                      <a:pt x="182" y="1769"/>
                    </a:lnTo>
                    <a:lnTo>
                      <a:pt x="187" y="1763"/>
                    </a:lnTo>
                    <a:lnTo>
                      <a:pt x="193" y="1753"/>
                    </a:lnTo>
                    <a:lnTo>
                      <a:pt x="204" y="1732"/>
                    </a:lnTo>
                    <a:lnTo>
                      <a:pt x="221" y="1702"/>
                    </a:lnTo>
                    <a:lnTo>
                      <a:pt x="241" y="1668"/>
                    </a:lnTo>
                    <a:lnTo>
                      <a:pt x="259" y="1630"/>
                    </a:lnTo>
                    <a:lnTo>
                      <a:pt x="277" y="1592"/>
                    </a:lnTo>
                    <a:lnTo>
                      <a:pt x="288" y="1556"/>
                    </a:lnTo>
                    <a:lnTo>
                      <a:pt x="293" y="1527"/>
                    </a:lnTo>
                    <a:lnTo>
                      <a:pt x="294" y="1503"/>
                    </a:lnTo>
                    <a:lnTo>
                      <a:pt x="298" y="1483"/>
                    </a:lnTo>
                    <a:lnTo>
                      <a:pt x="301" y="1465"/>
                    </a:lnTo>
                    <a:lnTo>
                      <a:pt x="307" y="1449"/>
                    </a:lnTo>
                    <a:lnTo>
                      <a:pt x="313" y="1435"/>
                    </a:lnTo>
                    <a:lnTo>
                      <a:pt x="318" y="1424"/>
                    </a:lnTo>
                    <a:lnTo>
                      <a:pt x="323" y="1415"/>
                    </a:lnTo>
                    <a:lnTo>
                      <a:pt x="328" y="1407"/>
                    </a:lnTo>
                    <a:lnTo>
                      <a:pt x="331" y="1401"/>
                    </a:lnTo>
                    <a:lnTo>
                      <a:pt x="338" y="1388"/>
                    </a:lnTo>
                    <a:lnTo>
                      <a:pt x="348" y="1367"/>
                    </a:lnTo>
                    <a:lnTo>
                      <a:pt x="362" y="1341"/>
                    </a:lnTo>
                    <a:lnTo>
                      <a:pt x="381" y="1308"/>
                    </a:lnTo>
                    <a:lnTo>
                      <a:pt x="400" y="1270"/>
                    </a:lnTo>
                    <a:lnTo>
                      <a:pt x="424" y="1227"/>
                    </a:lnTo>
                    <a:lnTo>
                      <a:pt x="450" y="1179"/>
                    </a:lnTo>
                    <a:lnTo>
                      <a:pt x="477" y="1127"/>
                    </a:lnTo>
                    <a:lnTo>
                      <a:pt x="506" y="1072"/>
                    </a:lnTo>
                    <a:lnTo>
                      <a:pt x="539" y="1014"/>
                    </a:lnTo>
                    <a:lnTo>
                      <a:pt x="571" y="953"/>
                    </a:lnTo>
                    <a:lnTo>
                      <a:pt x="604" y="891"/>
                    </a:lnTo>
                    <a:lnTo>
                      <a:pt x="639" y="826"/>
                    </a:lnTo>
                    <a:lnTo>
                      <a:pt x="673" y="762"/>
                    </a:lnTo>
                    <a:lnTo>
                      <a:pt x="709" y="696"/>
                    </a:lnTo>
                    <a:lnTo>
                      <a:pt x="744" y="631"/>
                    </a:lnTo>
                    <a:lnTo>
                      <a:pt x="778" y="566"/>
                    </a:lnTo>
                    <a:lnTo>
                      <a:pt x="813" y="502"/>
                    </a:lnTo>
                    <a:lnTo>
                      <a:pt x="846" y="440"/>
                    </a:lnTo>
                    <a:lnTo>
                      <a:pt x="879" y="380"/>
                    </a:lnTo>
                    <a:lnTo>
                      <a:pt x="910" y="322"/>
                    </a:lnTo>
                    <a:lnTo>
                      <a:pt x="939" y="268"/>
                    </a:lnTo>
                    <a:lnTo>
                      <a:pt x="966" y="218"/>
                    </a:lnTo>
                    <a:lnTo>
                      <a:pt x="992" y="170"/>
                    </a:lnTo>
                    <a:lnTo>
                      <a:pt x="1014" y="128"/>
                    </a:lnTo>
                    <a:lnTo>
                      <a:pt x="1034" y="91"/>
                    </a:lnTo>
                    <a:lnTo>
                      <a:pt x="1051" y="60"/>
                    </a:lnTo>
                    <a:lnTo>
                      <a:pt x="1064" y="35"/>
                    </a:lnTo>
                    <a:lnTo>
                      <a:pt x="1075" y="16"/>
                    </a:lnTo>
                    <a:lnTo>
                      <a:pt x="1080" y="3"/>
                    </a:lnTo>
                    <a:lnTo>
                      <a:pt x="1083" y="0"/>
                    </a:lnTo>
                    <a:lnTo>
                      <a:pt x="234" y="13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8" name="Freeform 10"/>
              <p:cNvSpPr>
                <a:spLocks/>
              </p:cNvSpPr>
              <p:nvPr/>
            </p:nvSpPr>
            <p:spPr bwMode="auto">
              <a:xfrm>
                <a:off x="1964606" y="4003848"/>
                <a:ext cx="53975" cy="34925"/>
              </a:xfrm>
              <a:custGeom>
                <a:avLst/>
                <a:gdLst/>
                <a:ahLst/>
                <a:cxnLst>
                  <a:cxn ang="0">
                    <a:pos x="62" y="43"/>
                  </a:cxn>
                  <a:cxn ang="0">
                    <a:pos x="63" y="41"/>
                  </a:cxn>
                  <a:cxn ang="0">
                    <a:pos x="63" y="39"/>
                  </a:cxn>
                  <a:cxn ang="0">
                    <a:pos x="65" y="36"/>
                  </a:cxn>
                  <a:cxn ang="0">
                    <a:pos x="68" y="32"/>
                  </a:cxn>
                  <a:cxn ang="0">
                    <a:pos x="62" y="28"/>
                  </a:cxn>
                  <a:cxn ang="0">
                    <a:pos x="55" y="24"/>
                  </a:cxn>
                  <a:cxn ang="0">
                    <a:pos x="48" y="19"/>
                  </a:cxn>
                  <a:cxn ang="0">
                    <a:pos x="40" y="15"/>
                  </a:cxn>
                  <a:cxn ang="0">
                    <a:pos x="33" y="10"/>
                  </a:cxn>
                  <a:cxn ang="0">
                    <a:pos x="25" y="5"/>
                  </a:cxn>
                  <a:cxn ang="0">
                    <a:pos x="19" y="2"/>
                  </a:cxn>
                  <a:cxn ang="0">
                    <a:pos x="14" y="0"/>
                  </a:cxn>
                  <a:cxn ang="0">
                    <a:pos x="8" y="12"/>
                  </a:cxn>
                  <a:cxn ang="0">
                    <a:pos x="4" y="23"/>
                  </a:cxn>
                  <a:cxn ang="0">
                    <a:pos x="2" y="31"/>
                  </a:cxn>
                  <a:cxn ang="0">
                    <a:pos x="0" y="36"/>
                  </a:cxn>
                  <a:cxn ang="0">
                    <a:pos x="9" y="38"/>
                  </a:cxn>
                  <a:cxn ang="0">
                    <a:pos x="18" y="39"/>
                  </a:cxn>
                  <a:cxn ang="0">
                    <a:pos x="27" y="40"/>
                  </a:cxn>
                  <a:cxn ang="0">
                    <a:pos x="37" y="41"/>
                  </a:cxn>
                  <a:cxn ang="0">
                    <a:pos x="44" y="42"/>
                  </a:cxn>
                  <a:cxn ang="0">
                    <a:pos x="50" y="42"/>
                  </a:cxn>
                  <a:cxn ang="0">
                    <a:pos x="57" y="43"/>
                  </a:cxn>
                  <a:cxn ang="0">
                    <a:pos x="62" y="43"/>
                  </a:cxn>
                </a:cxnLst>
                <a:rect l="0" t="0" r="r" b="b"/>
                <a:pathLst>
                  <a:path w="68" h="43">
                    <a:moveTo>
                      <a:pt x="62" y="43"/>
                    </a:moveTo>
                    <a:lnTo>
                      <a:pt x="63" y="41"/>
                    </a:lnTo>
                    <a:lnTo>
                      <a:pt x="63" y="39"/>
                    </a:lnTo>
                    <a:lnTo>
                      <a:pt x="65" y="36"/>
                    </a:lnTo>
                    <a:lnTo>
                      <a:pt x="68" y="32"/>
                    </a:lnTo>
                    <a:lnTo>
                      <a:pt x="62" y="28"/>
                    </a:lnTo>
                    <a:lnTo>
                      <a:pt x="55" y="24"/>
                    </a:lnTo>
                    <a:lnTo>
                      <a:pt x="48" y="19"/>
                    </a:lnTo>
                    <a:lnTo>
                      <a:pt x="40" y="15"/>
                    </a:lnTo>
                    <a:lnTo>
                      <a:pt x="33" y="10"/>
                    </a:lnTo>
                    <a:lnTo>
                      <a:pt x="25" y="5"/>
                    </a:lnTo>
                    <a:lnTo>
                      <a:pt x="19" y="2"/>
                    </a:lnTo>
                    <a:lnTo>
                      <a:pt x="14" y="0"/>
                    </a:lnTo>
                    <a:lnTo>
                      <a:pt x="8" y="12"/>
                    </a:lnTo>
                    <a:lnTo>
                      <a:pt x="4" y="23"/>
                    </a:lnTo>
                    <a:lnTo>
                      <a:pt x="2" y="31"/>
                    </a:lnTo>
                    <a:lnTo>
                      <a:pt x="0" y="36"/>
                    </a:lnTo>
                    <a:lnTo>
                      <a:pt x="9" y="38"/>
                    </a:lnTo>
                    <a:lnTo>
                      <a:pt x="18" y="39"/>
                    </a:lnTo>
                    <a:lnTo>
                      <a:pt x="27" y="40"/>
                    </a:lnTo>
                    <a:lnTo>
                      <a:pt x="37" y="41"/>
                    </a:lnTo>
                    <a:lnTo>
                      <a:pt x="44" y="42"/>
                    </a:lnTo>
                    <a:lnTo>
                      <a:pt x="50" y="42"/>
                    </a:lnTo>
                    <a:lnTo>
                      <a:pt x="57" y="43"/>
                    </a:lnTo>
                    <a:lnTo>
                      <a:pt x="62" y="4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9" name="Freeform 11"/>
              <p:cNvSpPr>
                <a:spLocks/>
              </p:cNvSpPr>
              <p:nvPr/>
            </p:nvSpPr>
            <p:spPr bwMode="auto">
              <a:xfrm>
                <a:off x="1970956" y="3010073"/>
                <a:ext cx="669925" cy="1096963"/>
              </a:xfrm>
              <a:custGeom>
                <a:avLst/>
                <a:gdLst/>
                <a:ahLst/>
                <a:cxnLst>
                  <a:cxn ang="0">
                    <a:pos x="55" y="1239"/>
                  </a:cxn>
                  <a:cxn ang="0">
                    <a:pos x="91" y="1179"/>
                  </a:cxn>
                  <a:cxn ang="0">
                    <a:pos x="124" y="1136"/>
                  </a:cxn>
                  <a:cxn ang="0">
                    <a:pos x="161" y="1109"/>
                  </a:cxn>
                  <a:cxn ang="0">
                    <a:pos x="184" y="1098"/>
                  </a:cxn>
                  <a:cxn ang="0">
                    <a:pos x="193" y="1093"/>
                  </a:cxn>
                  <a:cxn ang="0">
                    <a:pos x="206" y="1080"/>
                  </a:cxn>
                  <a:cxn ang="0">
                    <a:pos x="221" y="1061"/>
                  </a:cxn>
                  <a:cxn ang="0">
                    <a:pos x="235" y="1037"/>
                  </a:cxn>
                  <a:cxn ang="0">
                    <a:pos x="273" y="973"/>
                  </a:cxn>
                  <a:cxn ang="0">
                    <a:pos x="337" y="862"/>
                  </a:cxn>
                  <a:cxn ang="0">
                    <a:pos x="420" y="721"/>
                  </a:cxn>
                  <a:cxn ang="0">
                    <a:pos x="515" y="557"/>
                  </a:cxn>
                  <a:cxn ang="0">
                    <a:pos x="616" y="387"/>
                  </a:cxn>
                  <a:cxn ang="0">
                    <a:pos x="714" y="219"/>
                  </a:cxn>
                  <a:cxn ang="0">
                    <a:pos x="804" y="67"/>
                  </a:cxn>
                  <a:cxn ang="0">
                    <a:pos x="225" y="1028"/>
                  </a:cxn>
                  <a:cxn ang="0">
                    <a:pos x="213" y="1045"/>
                  </a:cxn>
                  <a:cxn ang="0">
                    <a:pos x="197" y="1064"/>
                  </a:cxn>
                  <a:cxn ang="0">
                    <a:pos x="174" y="1082"/>
                  </a:cxn>
                  <a:cxn ang="0">
                    <a:pos x="143" y="1097"/>
                  </a:cxn>
                  <a:cxn ang="0">
                    <a:pos x="111" y="1124"/>
                  </a:cxn>
                  <a:cxn ang="0">
                    <a:pos x="78" y="1167"/>
                  </a:cxn>
                  <a:cxn ang="0">
                    <a:pos x="54" y="1209"/>
                  </a:cxn>
                  <a:cxn ang="0">
                    <a:pos x="44" y="1227"/>
                  </a:cxn>
                  <a:cxn ang="0">
                    <a:pos x="23" y="1264"/>
                  </a:cxn>
                  <a:cxn ang="0">
                    <a:pos x="9" y="1288"/>
                  </a:cxn>
                  <a:cxn ang="0">
                    <a:pos x="2" y="1309"/>
                  </a:cxn>
                  <a:cxn ang="0">
                    <a:pos x="0" y="1331"/>
                  </a:cxn>
                  <a:cxn ang="0">
                    <a:pos x="5" y="1361"/>
                  </a:cxn>
                  <a:cxn ang="0">
                    <a:pos x="16" y="1383"/>
                  </a:cxn>
                  <a:cxn ang="0">
                    <a:pos x="14" y="1335"/>
                  </a:cxn>
                  <a:cxn ang="0">
                    <a:pos x="36" y="1274"/>
                  </a:cxn>
                </a:cxnLst>
                <a:rect l="0" t="0" r="r" b="b"/>
                <a:pathLst>
                  <a:path w="843" h="1383">
                    <a:moveTo>
                      <a:pt x="36" y="1274"/>
                    </a:moveTo>
                    <a:lnTo>
                      <a:pt x="55" y="1239"/>
                    </a:lnTo>
                    <a:lnTo>
                      <a:pt x="74" y="1207"/>
                    </a:lnTo>
                    <a:lnTo>
                      <a:pt x="91" y="1179"/>
                    </a:lnTo>
                    <a:lnTo>
                      <a:pt x="107" y="1156"/>
                    </a:lnTo>
                    <a:lnTo>
                      <a:pt x="124" y="1136"/>
                    </a:lnTo>
                    <a:lnTo>
                      <a:pt x="142" y="1120"/>
                    </a:lnTo>
                    <a:lnTo>
                      <a:pt x="161" y="1109"/>
                    </a:lnTo>
                    <a:lnTo>
                      <a:pt x="183" y="1099"/>
                    </a:lnTo>
                    <a:lnTo>
                      <a:pt x="184" y="1098"/>
                    </a:lnTo>
                    <a:lnTo>
                      <a:pt x="188" y="1096"/>
                    </a:lnTo>
                    <a:lnTo>
                      <a:pt x="193" y="1093"/>
                    </a:lnTo>
                    <a:lnTo>
                      <a:pt x="199" y="1087"/>
                    </a:lnTo>
                    <a:lnTo>
                      <a:pt x="206" y="1080"/>
                    </a:lnTo>
                    <a:lnTo>
                      <a:pt x="214" y="1072"/>
                    </a:lnTo>
                    <a:lnTo>
                      <a:pt x="221" y="1061"/>
                    </a:lnTo>
                    <a:lnTo>
                      <a:pt x="228" y="1050"/>
                    </a:lnTo>
                    <a:lnTo>
                      <a:pt x="235" y="1037"/>
                    </a:lnTo>
                    <a:lnTo>
                      <a:pt x="250" y="1011"/>
                    </a:lnTo>
                    <a:lnTo>
                      <a:pt x="273" y="973"/>
                    </a:lnTo>
                    <a:lnTo>
                      <a:pt x="302" y="922"/>
                    </a:lnTo>
                    <a:lnTo>
                      <a:pt x="337" y="862"/>
                    </a:lnTo>
                    <a:lnTo>
                      <a:pt x="376" y="794"/>
                    </a:lnTo>
                    <a:lnTo>
                      <a:pt x="420" y="721"/>
                    </a:lnTo>
                    <a:lnTo>
                      <a:pt x="467" y="640"/>
                    </a:lnTo>
                    <a:lnTo>
                      <a:pt x="515" y="557"/>
                    </a:lnTo>
                    <a:lnTo>
                      <a:pt x="565" y="472"/>
                    </a:lnTo>
                    <a:lnTo>
                      <a:pt x="616" y="387"/>
                    </a:lnTo>
                    <a:lnTo>
                      <a:pt x="665" y="302"/>
                    </a:lnTo>
                    <a:lnTo>
                      <a:pt x="714" y="219"/>
                    </a:lnTo>
                    <a:lnTo>
                      <a:pt x="760" y="141"/>
                    </a:lnTo>
                    <a:lnTo>
                      <a:pt x="804" y="67"/>
                    </a:lnTo>
                    <a:lnTo>
                      <a:pt x="843" y="0"/>
                    </a:lnTo>
                    <a:lnTo>
                      <a:pt x="225" y="1028"/>
                    </a:lnTo>
                    <a:lnTo>
                      <a:pt x="220" y="1036"/>
                    </a:lnTo>
                    <a:lnTo>
                      <a:pt x="213" y="1045"/>
                    </a:lnTo>
                    <a:lnTo>
                      <a:pt x="206" y="1055"/>
                    </a:lnTo>
                    <a:lnTo>
                      <a:pt x="197" y="1064"/>
                    </a:lnTo>
                    <a:lnTo>
                      <a:pt x="186" y="1073"/>
                    </a:lnTo>
                    <a:lnTo>
                      <a:pt x="174" y="1082"/>
                    </a:lnTo>
                    <a:lnTo>
                      <a:pt x="159" y="1090"/>
                    </a:lnTo>
                    <a:lnTo>
                      <a:pt x="143" y="1097"/>
                    </a:lnTo>
                    <a:lnTo>
                      <a:pt x="127" y="1106"/>
                    </a:lnTo>
                    <a:lnTo>
                      <a:pt x="111" y="1124"/>
                    </a:lnTo>
                    <a:lnTo>
                      <a:pt x="93" y="1144"/>
                    </a:lnTo>
                    <a:lnTo>
                      <a:pt x="78" y="1167"/>
                    </a:lnTo>
                    <a:lnTo>
                      <a:pt x="65" y="1189"/>
                    </a:lnTo>
                    <a:lnTo>
                      <a:pt x="54" y="1209"/>
                    </a:lnTo>
                    <a:lnTo>
                      <a:pt x="46" y="1223"/>
                    </a:lnTo>
                    <a:lnTo>
                      <a:pt x="44" y="1227"/>
                    </a:lnTo>
                    <a:lnTo>
                      <a:pt x="32" y="1248"/>
                    </a:lnTo>
                    <a:lnTo>
                      <a:pt x="23" y="1264"/>
                    </a:lnTo>
                    <a:lnTo>
                      <a:pt x="15" y="1277"/>
                    </a:lnTo>
                    <a:lnTo>
                      <a:pt x="9" y="1288"/>
                    </a:lnTo>
                    <a:lnTo>
                      <a:pt x="6" y="1299"/>
                    </a:lnTo>
                    <a:lnTo>
                      <a:pt x="2" y="1309"/>
                    </a:lnTo>
                    <a:lnTo>
                      <a:pt x="1" y="1319"/>
                    </a:lnTo>
                    <a:lnTo>
                      <a:pt x="0" y="1331"/>
                    </a:lnTo>
                    <a:lnTo>
                      <a:pt x="1" y="1347"/>
                    </a:lnTo>
                    <a:lnTo>
                      <a:pt x="5" y="1361"/>
                    </a:lnTo>
                    <a:lnTo>
                      <a:pt x="9" y="1373"/>
                    </a:lnTo>
                    <a:lnTo>
                      <a:pt x="16" y="1383"/>
                    </a:lnTo>
                    <a:lnTo>
                      <a:pt x="13" y="1361"/>
                    </a:lnTo>
                    <a:lnTo>
                      <a:pt x="14" y="1335"/>
                    </a:lnTo>
                    <a:lnTo>
                      <a:pt x="21" y="1307"/>
                    </a:lnTo>
                    <a:lnTo>
                      <a:pt x="36" y="1274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0" name="Freeform 12"/>
              <p:cNvSpPr>
                <a:spLocks/>
              </p:cNvSpPr>
              <p:nvPr/>
            </p:nvSpPr>
            <p:spPr bwMode="auto">
              <a:xfrm>
                <a:off x="2136056" y="3189461"/>
                <a:ext cx="411163" cy="809625"/>
              </a:xfrm>
              <a:custGeom>
                <a:avLst/>
                <a:gdLst/>
                <a:ahLst/>
                <a:cxnLst>
                  <a:cxn ang="0">
                    <a:pos x="13" y="994"/>
                  </a:cxn>
                  <a:cxn ang="0">
                    <a:pos x="11" y="999"/>
                  </a:cxn>
                  <a:cxn ang="0">
                    <a:pos x="8" y="1004"/>
                  </a:cxn>
                  <a:cxn ang="0">
                    <a:pos x="5" y="1011"/>
                  </a:cxn>
                  <a:cxn ang="0">
                    <a:pos x="0" y="1018"/>
                  </a:cxn>
                  <a:cxn ang="0">
                    <a:pos x="5" y="1019"/>
                  </a:cxn>
                  <a:cxn ang="0">
                    <a:pos x="8" y="1020"/>
                  </a:cxn>
                  <a:cxn ang="0">
                    <a:pos x="12" y="1021"/>
                  </a:cxn>
                  <a:cxn ang="0">
                    <a:pos x="15" y="1021"/>
                  </a:cxn>
                  <a:cxn ang="0">
                    <a:pos x="21" y="1008"/>
                  </a:cxn>
                  <a:cxn ang="0">
                    <a:pos x="26" y="998"/>
                  </a:cxn>
                  <a:cxn ang="0">
                    <a:pos x="29" y="992"/>
                  </a:cxn>
                  <a:cxn ang="0">
                    <a:pos x="30" y="990"/>
                  </a:cxn>
                  <a:cxn ang="0">
                    <a:pos x="38" y="966"/>
                  </a:cxn>
                  <a:cxn ang="0">
                    <a:pos x="42" y="948"/>
                  </a:cxn>
                  <a:cxn ang="0">
                    <a:pos x="42" y="937"/>
                  </a:cxn>
                  <a:cxn ang="0">
                    <a:pos x="42" y="933"/>
                  </a:cxn>
                  <a:cxn ang="0">
                    <a:pos x="42" y="912"/>
                  </a:cxn>
                  <a:cxn ang="0">
                    <a:pos x="44" y="892"/>
                  </a:cxn>
                  <a:cxn ang="0">
                    <a:pos x="45" y="877"/>
                  </a:cxn>
                  <a:cxn ang="0">
                    <a:pos x="46" y="871"/>
                  </a:cxn>
                  <a:cxn ang="0">
                    <a:pos x="50" y="855"/>
                  </a:cxn>
                  <a:cxn ang="0">
                    <a:pos x="56" y="837"/>
                  </a:cxn>
                  <a:cxn ang="0">
                    <a:pos x="63" y="822"/>
                  </a:cxn>
                  <a:cxn ang="0">
                    <a:pos x="65" y="816"/>
                  </a:cxn>
                  <a:cxn ang="0">
                    <a:pos x="518" y="0"/>
                  </a:cxn>
                  <a:cxn ang="0">
                    <a:pos x="485" y="55"/>
                  </a:cxn>
                  <a:cxn ang="0">
                    <a:pos x="449" y="116"/>
                  </a:cxn>
                  <a:cxn ang="0">
                    <a:pos x="410" y="180"/>
                  </a:cxn>
                  <a:cxn ang="0">
                    <a:pos x="371" y="246"/>
                  </a:cxn>
                  <a:cxn ang="0">
                    <a:pos x="330" y="314"/>
                  </a:cxn>
                  <a:cxn ang="0">
                    <a:pos x="290" y="383"/>
                  </a:cxn>
                  <a:cxn ang="0">
                    <a:pos x="251" y="451"/>
                  </a:cxn>
                  <a:cxn ang="0">
                    <a:pos x="213" y="518"/>
                  </a:cxn>
                  <a:cxn ang="0">
                    <a:pos x="176" y="582"/>
                  </a:cxn>
                  <a:cxn ang="0">
                    <a:pos x="142" y="643"/>
                  </a:cxn>
                  <a:cxn ang="0">
                    <a:pos x="112" y="700"/>
                  </a:cxn>
                  <a:cxn ang="0">
                    <a:pos x="85" y="750"/>
                  </a:cxn>
                  <a:cxn ang="0">
                    <a:pos x="63" y="795"/>
                  </a:cxn>
                  <a:cxn ang="0">
                    <a:pos x="46" y="832"/>
                  </a:cxn>
                  <a:cxn ang="0">
                    <a:pos x="35" y="861"/>
                  </a:cxn>
                  <a:cxn ang="0">
                    <a:pos x="30" y="879"/>
                  </a:cxn>
                  <a:cxn ang="0">
                    <a:pos x="30" y="892"/>
                  </a:cxn>
                  <a:cxn ang="0">
                    <a:pos x="30" y="923"/>
                  </a:cxn>
                  <a:cxn ang="0">
                    <a:pos x="25" y="960"/>
                  </a:cxn>
                  <a:cxn ang="0">
                    <a:pos x="13" y="994"/>
                  </a:cxn>
                </a:cxnLst>
                <a:rect l="0" t="0" r="r" b="b"/>
                <a:pathLst>
                  <a:path w="518" h="1021">
                    <a:moveTo>
                      <a:pt x="13" y="994"/>
                    </a:moveTo>
                    <a:lnTo>
                      <a:pt x="11" y="999"/>
                    </a:lnTo>
                    <a:lnTo>
                      <a:pt x="8" y="1004"/>
                    </a:lnTo>
                    <a:lnTo>
                      <a:pt x="5" y="1011"/>
                    </a:lnTo>
                    <a:lnTo>
                      <a:pt x="0" y="1018"/>
                    </a:lnTo>
                    <a:lnTo>
                      <a:pt x="5" y="1019"/>
                    </a:lnTo>
                    <a:lnTo>
                      <a:pt x="8" y="1020"/>
                    </a:lnTo>
                    <a:lnTo>
                      <a:pt x="12" y="1021"/>
                    </a:lnTo>
                    <a:lnTo>
                      <a:pt x="15" y="1021"/>
                    </a:lnTo>
                    <a:lnTo>
                      <a:pt x="21" y="1008"/>
                    </a:lnTo>
                    <a:lnTo>
                      <a:pt x="26" y="998"/>
                    </a:lnTo>
                    <a:lnTo>
                      <a:pt x="29" y="992"/>
                    </a:lnTo>
                    <a:lnTo>
                      <a:pt x="30" y="990"/>
                    </a:lnTo>
                    <a:lnTo>
                      <a:pt x="38" y="966"/>
                    </a:lnTo>
                    <a:lnTo>
                      <a:pt x="42" y="948"/>
                    </a:lnTo>
                    <a:lnTo>
                      <a:pt x="42" y="937"/>
                    </a:lnTo>
                    <a:lnTo>
                      <a:pt x="42" y="933"/>
                    </a:lnTo>
                    <a:lnTo>
                      <a:pt x="42" y="912"/>
                    </a:lnTo>
                    <a:lnTo>
                      <a:pt x="44" y="892"/>
                    </a:lnTo>
                    <a:lnTo>
                      <a:pt x="45" y="877"/>
                    </a:lnTo>
                    <a:lnTo>
                      <a:pt x="46" y="871"/>
                    </a:lnTo>
                    <a:lnTo>
                      <a:pt x="50" y="855"/>
                    </a:lnTo>
                    <a:lnTo>
                      <a:pt x="56" y="837"/>
                    </a:lnTo>
                    <a:lnTo>
                      <a:pt x="63" y="822"/>
                    </a:lnTo>
                    <a:lnTo>
                      <a:pt x="65" y="816"/>
                    </a:lnTo>
                    <a:lnTo>
                      <a:pt x="518" y="0"/>
                    </a:lnTo>
                    <a:lnTo>
                      <a:pt x="485" y="55"/>
                    </a:lnTo>
                    <a:lnTo>
                      <a:pt x="449" y="116"/>
                    </a:lnTo>
                    <a:lnTo>
                      <a:pt x="410" y="180"/>
                    </a:lnTo>
                    <a:lnTo>
                      <a:pt x="371" y="246"/>
                    </a:lnTo>
                    <a:lnTo>
                      <a:pt x="330" y="314"/>
                    </a:lnTo>
                    <a:lnTo>
                      <a:pt x="290" y="383"/>
                    </a:lnTo>
                    <a:lnTo>
                      <a:pt x="251" y="451"/>
                    </a:lnTo>
                    <a:lnTo>
                      <a:pt x="213" y="518"/>
                    </a:lnTo>
                    <a:lnTo>
                      <a:pt x="176" y="582"/>
                    </a:lnTo>
                    <a:lnTo>
                      <a:pt x="142" y="643"/>
                    </a:lnTo>
                    <a:lnTo>
                      <a:pt x="112" y="700"/>
                    </a:lnTo>
                    <a:lnTo>
                      <a:pt x="85" y="750"/>
                    </a:lnTo>
                    <a:lnTo>
                      <a:pt x="63" y="795"/>
                    </a:lnTo>
                    <a:lnTo>
                      <a:pt x="46" y="832"/>
                    </a:lnTo>
                    <a:lnTo>
                      <a:pt x="35" y="861"/>
                    </a:lnTo>
                    <a:lnTo>
                      <a:pt x="30" y="879"/>
                    </a:lnTo>
                    <a:lnTo>
                      <a:pt x="30" y="892"/>
                    </a:lnTo>
                    <a:lnTo>
                      <a:pt x="30" y="923"/>
                    </a:lnTo>
                    <a:lnTo>
                      <a:pt x="25" y="960"/>
                    </a:lnTo>
                    <a:lnTo>
                      <a:pt x="13" y="994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1" name="Freeform 13"/>
              <p:cNvSpPr>
                <a:spLocks/>
              </p:cNvSpPr>
              <p:nvPr/>
            </p:nvSpPr>
            <p:spPr bwMode="auto">
              <a:xfrm>
                <a:off x="2102719" y="3992736"/>
                <a:ext cx="44450" cy="47625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23" y="1"/>
                  </a:cxn>
                  <a:cxn ang="0">
                    <a:pos x="30" y="2"/>
                  </a:cxn>
                  <a:cxn ang="0">
                    <a:pos x="36" y="3"/>
                  </a:cxn>
                  <a:cxn ang="0">
                    <a:pos x="41" y="5"/>
                  </a:cxn>
                  <a:cxn ang="0">
                    <a:pos x="37" y="15"/>
                  </a:cxn>
                  <a:cxn ang="0">
                    <a:pos x="31" y="26"/>
                  </a:cxn>
                  <a:cxn ang="0">
                    <a:pos x="25" y="38"/>
                  </a:cxn>
                  <a:cxn ang="0">
                    <a:pos x="18" y="51"/>
                  </a:cxn>
                  <a:cxn ang="0">
                    <a:pos x="14" y="47"/>
                  </a:cxn>
                  <a:cxn ang="0">
                    <a:pos x="9" y="44"/>
                  </a:cxn>
                  <a:cxn ang="0">
                    <a:pos x="4" y="41"/>
                  </a:cxn>
                  <a:cxn ang="0">
                    <a:pos x="0" y="38"/>
                  </a:cxn>
                  <a:cxn ang="0">
                    <a:pos x="8" y="44"/>
                  </a:cxn>
                  <a:cxn ang="0">
                    <a:pos x="16" y="49"/>
                  </a:cxn>
                  <a:cxn ang="0">
                    <a:pos x="24" y="54"/>
                  </a:cxn>
                  <a:cxn ang="0">
                    <a:pos x="32" y="59"/>
                  </a:cxn>
                  <a:cxn ang="0">
                    <a:pos x="39" y="45"/>
                  </a:cxn>
                  <a:cxn ang="0">
                    <a:pos x="45" y="32"/>
                  </a:cxn>
                  <a:cxn ang="0">
                    <a:pos x="51" y="19"/>
                  </a:cxn>
                  <a:cxn ang="0">
                    <a:pos x="56" y="8"/>
                  </a:cxn>
                  <a:cxn ang="0">
                    <a:pos x="52" y="7"/>
                  </a:cxn>
                  <a:cxn ang="0">
                    <a:pos x="47" y="6"/>
                  </a:cxn>
                  <a:cxn ang="0">
                    <a:pos x="41" y="5"/>
                  </a:cxn>
                  <a:cxn ang="0">
                    <a:pos x="37" y="3"/>
                  </a:cxn>
                  <a:cxn ang="0">
                    <a:pos x="32" y="3"/>
                  </a:cxn>
                  <a:cxn ang="0">
                    <a:pos x="26" y="2"/>
                  </a:cxn>
                  <a:cxn ang="0">
                    <a:pos x="22" y="1"/>
                  </a:cxn>
                  <a:cxn ang="0">
                    <a:pos x="17" y="0"/>
                  </a:cxn>
                </a:cxnLst>
                <a:rect l="0" t="0" r="r" b="b"/>
                <a:pathLst>
                  <a:path w="56" h="59">
                    <a:moveTo>
                      <a:pt x="17" y="0"/>
                    </a:moveTo>
                    <a:lnTo>
                      <a:pt x="23" y="1"/>
                    </a:lnTo>
                    <a:lnTo>
                      <a:pt x="30" y="2"/>
                    </a:lnTo>
                    <a:lnTo>
                      <a:pt x="36" y="3"/>
                    </a:lnTo>
                    <a:lnTo>
                      <a:pt x="41" y="5"/>
                    </a:lnTo>
                    <a:lnTo>
                      <a:pt x="37" y="15"/>
                    </a:lnTo>
                    <a:lnTo>
                      <a:pt x="31" y="26"/>
                    </a:lnTo>
                    <a:lnTo>
                      <a:pt x="25" y="38"/>
                    </a:lnTo>
                    <a:lnTo>
                      <a:pt x="18" y="51"/>
                    </a:lnTo>
                    <a:lnTo>
                      <a:pt x="14" y="47"/>
                    </a:lnTo>
                    <a:lnTo>
                      <a:pt x="9" y="44"/>
                    </a:lnTo>
                    <a:lnTo>
                      <a:pt x="4" y="41"/>
                    </a:lnTo>
                    <a:lnTo>
                      <a:pt x="0" y="38"/>
                    </a:lnTo>
                    <a:lnTo>
                      <a:pt x="8" y="44"/>
                    </a:lnTo>
                    <a:lnTo>
                      <a:pt x="16" y="49"/>
                    </a:lnTo>
                    <a:lnTo>
                      <a:pt x="24" y="54"/>
                    </a:lnTo>
                    <a:lnTo>
                      <a:pt x="32" y="59"/>
                    </a:lnTo>
                    <a:lnTo>
                      <a:pt x="39" y="45"/>
                    </a:lnTo>
                    <a:lnTo>
                      <a:pt x="45" y="32"/>
                    </a:lnTo>
                    <a:lnTo>
                      <a:pt x="51" y="19"/>
                    </a:lnTo>
                    <a:lnTo>
                      <a:pt x="56" y="8"/>
                    </a:lnTo>
                    <a:lnTo>
                      <a:pt x="52" y="7"/>
                    </a:lnTo>
                    <a:lnTo>
                      <a:pt x="47" y="6"/>
                    </a:lnTo>
                    <a:lnTo>
                      <a:pt x="41" y="5"/>
                    </a:lnTo>
                    <a:lnTo>
                      <a:pt x="37" y="3"/>
                    </a:lnTo>
                    <a:lnTo>
                      <a:pt x="32" y="3"/>
                    </a:lnTo>
                    <a:lnTo>
                      <a:pt x="26" y="2"/>
                    </a:lnTo>
                    <a:lnTo>
                      <a:pt x="22" y="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2" name="Freeform 14"/>
              <p:cNvSpPr>
                <a:spLocks/>
              </p:cNvSpPr>
              <p:nvPr/>
            </p:nvSpPr>
            <p:spPr bwMode="auto">
              <a:xfrm>
                <a:off x="2056681" y="4034011"/>
                <a:ext cx="71438" cy="95250"/>
              </a:xfrm>
              <a:custGeom>
                <a:avLst/>
                <a:gdLst/>
                <a:ahLst/>
                <a:cxnLst>
                  <a:cxn ang="0">
                    <a:pos x="38" y="96"/>
                  </a:cxn>
                  <a:cxn ang="0">
                    <a:pos x="43" y="92"/>
                  </a:cxn>
                  <a:cxn ang="0">
                    <a:pos x="47" y="85"/>
                  </a:cxn>
                  <a:cxn ang="0">
                    <a:pos x="53" y="76"/>
                  </a:cxn>
                  <a:cxn ang="0">
                    <a:pos x="60" y="64"/>
                  </a:cxn>
                  <a:cxn ang="0">
                    <a:pos x="67" y="51"/>
                  </a:cxn>
                  <a:cxn ang="0">
                    <a:pos x="75" y="38"/>
                  </a:cxn>
                  <a:cxn ang="0">
                    <a:pos x="82" y="23"/>
                  </a:cxn>
                  <a:cxn ang="0">
                    <a:pos x="90" y="8"/>
                  </a:cxn>
                  <a:cxn ang="0">
                    <a:pos x="87" y="5"/>
                  </a:cxn>
                  <a:cxn ang="0">
                    <a:pos x="83" y="3"/>
                  </a:cxn>
                  <a:cxn ang="0">
                    <a:pos x="80" y="2"/>
                  </a:cxn>
                  <a:cxn ang="0">
                    <a:pos x="76" y="0"/>
                  </a:cxn>
                  <a:cxn ang="0">
                    <a:pos x="68" y="15"/>
                  </a:cxn>
                  <a:cxn ang="0">
                    <a:pos x="59" y="31"/>
                  </a:cxn>
                  <a:cxn ang="0">
                    <a:pos x="51" y="47"/>
                  </a:cxn>
                  <a:cxn ang="0">
                    <a:pos x="41" y="63"/>
                  </a:cxn>
                  <a:cxn ang="0">
                    <a:pos x="31" y="78"/>
                  </a:cxn>
                  <a:cxn ang="0">
                    <a:pos x="21" y="93"/>
                  </a:cxn>
                  <a:cxn ang="0">
                    <a:pos x="11" y="107"/>
                  </a:cxn>
                  <a:cxn ang="0">
                    <a:pos x="0" y="119"/>
                  </a:cxn>
                  <a:cxn ang="0">
                    <a:pos x="6" y="117"/>
                  </a:cxn>
                  <a:cxn ang="0">
                    <a:pos x="12" y="115"/>
                  </a:cxn>
                  <a:cxn ang="0">
                    <a:pos x="16" y="112"/>
                  </a:cxn>
                  <a:cxn ang="0">
                    <a:pos x="21" y="109"/>
                  </a:cxn>
                  <a:cxn ang="0">
                    <a:pos x="26" y="105"/>
                  </a:cxn>
                  <a:cxn ang="0">
                    <a:pos x="30" y="103"/>
                  </a:cxn>
                  <a:cxn ang="0">
                    <a:pos x="34" y="100"/>
                  </a:cxn>
                  <a:cxn ang="0">
                    <a:pos x="38" y="96"/>
                  </a:cxn>
                </a:cxnLst>
                <a:rect l="0" t="0" r="r" b="b"/>
                <a:pathLst>
                  <a:path w="90" h="119">
                    <a:moveTo>
                      <a:pt x="38" y="96"/>
                    </a:moveTo>
                    <a:lnTo>
                      <a:pt x="43" y="92"/>
                    </a:lnTo>
                    <a:lnTo>
                      <a:pt x="47" y="85"/>
                    </a:lnTo>
                    <a:lnTo>
                      <a:pt x="53" y="76"/>
                    </a:lnTo>
                    <a:lnTo>
                      <a:pt x="60" y="64"/>
                    </a:lnTo>
                    <a:lnTo>
                      <a:pt x="67" y="51"/>
                    </a:lnTo>
                    <a:lnTo>
                      <a:pt x="75" y="38"/>
                    </a:lnTo>
                    <a:lnTo>
                      <a:pt x="82" y="23"/>
                    </a:lnTo>
                    <a:lnTo>
                      <a:pt x="90" y="8"/>
                    </a:lnTo>
                    <a:lnTo>
                      <a:pt x="87" y="5"/>
                    </a:lnTo>
                    <a:lnTo>
                      <a:pt x="83" y="3"/>
                    </a:lnTo>
                    <a:lnTo>
                      <a:pt x="80" y="2"/>
                    </a:lnTo>
                    <a:lnTo>
                      <a:pt x="76" y="0"/>
                    </a:lnTo>
                    <a:lnTo>
                      <a:pt x="68" y="15"/>
                    </a:lnTo>
                    <a:lnTo>
                      <a:pt x="59" y="31"/>
                    </a:lnTo>
                    <a:lnTo>
                      <a:pt x="51" y="47"/>
                    </a:lnTo>
                    <a:lnTo>
                      <a:pt x="41" y="63"/>
                    </a:lnTo>
                    <a:lnTo>
                      <a:pt x="31" y="78"/>
                    </a:lnTo>
                    <a:lnTo>
                      <a:pt x="21" y="93"/>
                    </a:lnTo>
                    <a:lnTo>
                      <a:pt x="11" y="107"/>
                    </a:lnTo>
                    <a:lnTo>
                      <a:pt x="0" y="119"/>
                    </a:lnTo>
                    <a:lnTo>
                      <a:pt x="6" y="117"/>
                    </a:lnTo>
                    <a:lnTo>
                      <a:pt x="12" y="115"/>
                    </a:lnTo>
                    <a:lnTo>
                      <a:pt x="16" y="112"/>
                    </a:lnTo>
                    <a:lnTo>
                      <a:pt x="21" y="109"/>
                    </a:lnTo>
                    <a:lnTo>
                      <a:pt x="26" y="105"/>
                    </a:lnTo>
                    <a:lnTo>
                      <a:pt x="30" y="103"/>
                    </a:lnTo>
                    <a:lnTo>
                      <a:pt x="34" y="100"/>
                    </a:lnTo>
                    <a:lnTo>
                      <a:pt x="38" y="96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3" name="Freeform 15"/>
              <p:cNvSpPr>
                <a:spLocks/>
              </p:cNvSpPr>
              <p:nvPr/>
            </p:nvSpPr>
            <p:spPr bwMode="auto">
              <a:xfrm>
                <a:off x="2107481" y="3995911"/>
                <a:ext cx="28575" cy="38100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3" y="43"/>
                  </a:cxn>
                  <a:cxn ang="0">
                    <a:pos x="6" y="45"/>
                  </a:cxn>
                  <a:cxn ang="0">
                    <a:pos x="9" y="46"/>
                  </a:cxn>
                  <a:cxn ang="0">
                    <a:pos x="11" y="49"/>
                  </a:cxn>
                  <a:cxn ang="0">
                    <a:pos x="18" y="36"/>
                  </a:cxn>
                  <a:cxn ang="0">
                    <a:pos x="24" y="24"/>
                  </a:cxn>
                  <a:cxn ang="0">
                    <a:pos x="30" y="13"/>
                  </a:cxn>
                  <a:cxn ang="0">
                    <a:pos x="34" y="3"/>
                  </a:cxn>
                  <a:cxn ang="0">
                    <a:pos x="31" y="1"/>
                  </a:cxn>
                  <a:cxn ang="0">
                    <a:pos x="27" y="1"/>
                  </a:cxn>
                  <a:cxn ang="0">
                    <a:pos x="24" y="1"/>
                  </a:cxn>
                  <a:cxn ang="0">
                    <a:pos x="19" y="0"/>
                  </a:cxn>
                  <a:cxn ang="0">
                    <a:pos x="15" y="11"/>
                  </a:cxn>
                  <a:cxn ang="0">
                    <a:pos x="10" y="20"/>
                  </a:cxn>
                  <a:cxn ang="0">
                    <a:pos x="6" y="30"/>
                  </a:cxn>
                  <a:cxn ang="0">
                    <a:pos x="0" y="41"/>
                  </a:cxn>
                </a:cxnLst>
                <a:rect l="0" t="0" r="r" b="b"/>
                <a:pathLst>
                  <a:path w="34" h="49">
                    <a:moveTo>
                      <a:pt x="0" y="41"/>
                    </a:moveTo>
                    <a:lnTo>
                      <a:pt x="3" y="43"/>
                    </a:lnTo>
                    <a:lnTo>
                      <a:pt x="6" y="45"/>
                    </a:lnTo>
                    <a:lnTo>
                      <a:pt x="9" y="46"/>
                    </a:lnTo>
                    <a:lnTo>
                      <a:pt x="11" y="49"/>
                    </a:lnTo>
                    <a:lnTo>
                      <a:pt x="18" y="36"/>
                    </a:lnTo>
                    <a:lnTo>
                      <a:pt x="24" y="24"/>
                    </a:lnTo>
                    <a:lnTo>
                      <a:pt x="30" y="13"/>
                    </a:lnTo>
                    <a:lnTo>
                      <a:pt x="34" y="3"/>
                    </a:lnTo>
                    <a:lnTo>
                      <a:pt x="31" y="1"/>
                    </a:lnTo>
                    <a:lnTo>
                      <a:pt x="27" y="1"/>
                    </a:lnTo>
                    <a:lnTo>
                      <a:pt x="24" y="1"/>
                    </a:lnTo>
                    <a:lnTo>
                      <a:pt x="19" y="0"/>
                    </a:lnTo>
                    <a:lnTo>
                      <a:pt x="15" y="11"/>
                    </a:lnTo>
                    <a:lnTo>
                      <a:pt x="10" y="20"/>
                    </a:lnTo>
                    <a:lnTo>
                      <a:pt x="6" y="30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BFDB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4" name="Freeform 16"/>
              <p:cNvSpPr>
                <a:spLocks/>
              </p:cNvSpPr>
              <p:nvPr/>
            </p:nvSpPr>
            <p:spPr bwMode="auto">
              <a:xfrm>
                <a:off x="2102719" y="3992736"/>
                <a:ext cx="20638" cy="34925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3" y="9"/>
                  </a:cxn>
                  <a:cxn ang="0">
                    <a:pos x="9" y="18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2" y="39"/>
                  </a:cxn>
                  <a:cxn ang="0">
                    <a:pos x="3" y="40"/>
                  </a:cxn>
                  <a:cxn ang="0">
                    <a:pos x="6" y="41"/>
                  </a:cxn>
                  <a:cxn ang="0">
                    <a:pos x="7" y="43"/>
                  </a:cxn>
                  <a:cxn ang="0">
                    <a:pos x="13" y="32"/>
                  </a:cxn>
                  <a:cxn ang="0">
                    <a:pos x="17" y="22"/>
                  </a:cxn>
                  <a:cxn ang="0">
                    <a:pos x="22" y="13"/>
                  </a:cxn>
                  <a:cxn ang="0">
                    <a:pos x="26" y="2"/>
                  </a:cxn>
                  <a:cxn ang="0">
                    <a:pos x="24" y="1"/>
                  </a:cxn>
                  <a:cxn ang="0">
                    <a:pos x="22" y="1"/>
                  </a:cxn>
                  <a:cxn ang="0">
                    <a:pos x="19" y="0"/>
                  </a:cxn>
                  <a:cxn ang="0">
                    <a:pos x="17" y="0"/>
                  </a:cxn>
                </a:cxnLst>
                <a:rect l="0" t="0" r="r" b="b"/>
                <a:pathLst>
                  <a:path w="26" h="43">
                    <a:moveTo>
                      <a:pt x="17" y="0"/>
                    </a:moveTo>
                    <a:lnTo>
                      <a:pt x="13" y="9"/>
                    </a:lnTo>
                    <a:lnTo>
                      <a:pt x="9" y="18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2" y="39"/>
                    </a:lnTo>
                    <a:lnTo>
                      <a:pt x="3" y="40"/>
                    </a:lnTo>
                    <a:lnTo>
                      <a:pt x="6" y="41"/>
                    </a:lnTo>
                    <a:lnTo>
                      <a:pt x="7" y="43"/>
                    </a:lnTo>
                    <a:lnTo>
                      <a:pt x="13" y="32"/>
                    </a:lnTo>
                    <a:lnTo>
                      <a:pt x="17" y="22"/>
                    </a:lnTo>
                    <a:lnTo>
                      <a:pt x="22" y="13"/>
                    </a:lnTo>
                    <a:lnTo>
                      <a:pt x="26" y="2"/>
                    </a:lnTo>
                    <a:lnTo>
                      <a:pt x="24" y="1"/>
                    </a:lnTo>
                    <a:lnTo>
                      <a:pt x="22" y="1"/>
                    </a:lnTo>
                    <a:lnTo>
                      <a:pt x="19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5" name="Freeform 17"/>
              <p:cNvSpPr>
                <a:spLocks/>
              </p:cNvSpPr>
              <p:nvPr/>
            </p:nvSpPr>
            <p:spPr bwMode="auto">
              <a:xfrm>
                <a:off x="2043981" y="4022898"/>
                <a:ext cx="63500" cy="73025"/>
              </a:xfrm>
              <a:custGeom>
                <a:avLst/>
                <a:gdLst/>
                <a:ahLst/>
                <a:cxnLst>
                  <a:cxn ang="0">
                    <a:pos x="42" y="70"/>
                  </a:cxn>
                  <a:cxn ang="0">
                    <a:pos x="39" y="72"/>
                  </a:cxn>
                  <a:cxn ang="0">
                    <a:pos x="37" y="76"/>
                  </a:cxn>
                  <a:cxn ang="0">
                    <a:pos x="33" y="79"/>
                  </a:cxn>
                  <a:cxn ang="0">
                    <a:pos x="29" y="83"/>
                  </a:cxn>
                  <a:cxn ang="0">
                    <a:pos x="23" y="85"/>
                  </a:cxn>
                  <a:cxn ang="0">
                    <a:pos x="16" y="87"/>
                  </a:cxn>
                  <a:cxn ang="0">
                    <a:pos x="8" y="89"/>
                  </a:cxn>
                  <a:cxn ang="0">
                    <a:pos x="0" y="89"/>
                  </a:cxn>
                  <a:cxn ang="0">
                    <a:pos x="10" y="91"/>
                  </a:cxn>
                  <a:cxn ang="0">
                    <a:pos x="20" y="92"/>
                  </a:cxn>
                  <a:cxn ang="0">
                    <a:pos x="28" y="90"/>
                  </a:cxn>
                  <a:cxn ang="0">
                    <a:pos x="33" y="87"/>
                  </a:cxn>
                  <a:cxn ang="0">
                    <a:pos x="39" y="85"/>
                  </a:cxn>
                  <a:cxn ang="0">
                    <a:pos x="43" y="83"/>
                  </a:cxn>
                  <a:cxn ang="0">
                    <a:pos x="44" y="80"/>
                  </a:cxn>
                  <a:cxn ang="0">
                    <a:pos x="45" y="79"/>
                  </a:cxn>
                  <a:cxn ang="0">
                    <a:pos x="46" y="78"/>
                  </a:cxn>
                  <a:cxn ang="0">
                    <a:pos x="48" y="74"/>
                  </a:cxn>
                  <a:cxn ang="0">
                    <a:pos x="52" y="67"/>
                  </a:cxn>
                  <a:cxn ang="0">
                    <a:pos x="57" y="57"/>
                  </a:cxn>
                  <a:cxn ang="0">
                    <a:pos x="61" y="46"/>
                  </a:cxn>
                  <a:cxn ang="0">
                    <a:pos x="67" y="33"/>
                  </a:cxn>
                  <a:cxn ang="0">
                    <a:pos x="74" y="19"/>
                  </a:cxn>
                  <a:cxn ang="0">
                    <a:pos x="81" y="5"/>
                  </a:cxn>
                  <a:cxn ang="0">
                    <a:pos x="80" y="3"/>
                  </a:cxn>
                  <a:cxn ang="0">
                    <a:pos x="77" y="2"/>
                  </a:cxn>
                  <a:cxn ang="0">
                    <a:pos x="76" y="1"/>
                  </a:cxn>
                  <a:cxn ang="0">
                    <a:pos x="74" y="0"/>
                  </a:cxn>
                  <a:cxn ang="0">
                    <a:pos x="62" y="24"/>
                  </a:cxn>
                  <a:cxn ang="0">
                    <a:pos x="53" y="46"/>
                  </a:cxn>
                  <a:cxn ang="0">
                    <a:pos x="45" y="62"/>
                  </a:cxn>
                  <a:cxn ang="0">
                    <a:pos x="42" y="70"/>
                  </a:cxn>
                </a:cxnLst>
                <a:rect l="0" t="0" r="r" b="b"/>
                <a:pathLst>
                  <a:path w="81" h="92">
                    <a:moveTo>
                      <a:pt x="42" y="70"/>
                    </a:moveTo>
                    <a:lnTo>
                      <a:pt x="39" y="72"/>
                    </a:lnTo>
                    <a:lnTo>
                      <a:pt x="37" y="76"/>
                    </a:lnTo>
                    <a:lnTo>
                      <a:pt x="33" y="79"/>
                    </a:lnTo>
                    <a:lnTo>
                      <a:pt x="29" y="83"/>
                    </a:lnTo>
                    <a:lnTo>
                      <a:pt x="23" y="85"/>
                    </a:lnTo>
                    <a:lnTo>
                      <a:pt x="16" y="87"/>
                    </a:lnTo>
                    <a:lnTo>
                      <a:pt x="8" y="89"/>
                    </a:lnTo>
                    <a:lnTo>
                      <a:pt x="0" y="89"/>
                    </a:lnTo>
                    <a:lnTo>
                      <a:pt x="10" y="91"/>
                    </a:lnTo>
                    <a:lnTo>
                      <a:pt x="20" y="92"/>
                    </a:lnTo>
                    <a:lnTo>
                      <a:pt x="28" y="90"/>
                    </a:lnTo>
                    <a:lnTo>
                      <a:pt x="33" y="87"/>
                    </a:lnTo>
                    <a:lnTo>
                      <a:pt x="39" y="85"/>
                    </a:lnTo>
                    <a:lnTo>
                      <a:pt x="43" y="83"/>
                    </a:lnTo>
                    <a:lnTo>
                      <a:pt x="44" y="80"/>
                    </a:lnTo>
                    <a:lnTo>
                      <a:pt x="45" y="79"/>
                    </a:lnTo>
                    <a:lnTo>
                      <a:pt x="46" y="78"/>
                    </a:lnTo>
                    <a:lnTo>
                      <a:pt x="48" y="74"/>
                    </a:lnTo>
                    <a:lnTo>
                      <a:pt x="52" y="67"/>
                    </a:lnTo>
                    <a:lnTo>
                      <a:pt x="57" y="57"/>
                    </a:lnTo>
                    <a:lnTo>
                      <a:pt x="61" y="46"/>
                    </a:lnTo>
                    <a:lnTo>
                      <a:pt x="67" y="33"/>
                    </a:lnTo>
                    <a:lnTo>
                      <a:pt x="74" y="19"/>
                    </a:lnTo>
                    <a:lnTo>
                      <a:pt x="81" y="5"/>
                    </a:lnTo>
                    <a:lnTo>
                      <a:pt x="80" y="3"/>
                    </a:lnTo>
                    <a:lnTo>
                      <a:pt x="77" y="2"/>
                    </a:lnTo>
                    <a:lnTo>
                      <a:pt x="76" y="1"/>
                    </a:lnTo>
                    <a:lnTo>
                      <a:pt x="74" y="0"/>
                    </a:lnTo>
                    <a:lnTo>
                      <a:pt x="62" y="24"/>
                    </a:lnTo>
                    <a:lnTo>
                      <a:pt x="53" y="46"/>
                    </a:lnTo>
                    <a:lnTo>
                      <a:pt x="45" y="62"/>
                    </a:lnTo>
                    <a:lnTo>
                      <a:pt x="42" y="70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6" name="Freeform 18"/>
              <p:cNvSpPr>
                <a:spLocks/>
              </p:cNvSpPr>
              <p:nvPr/>
            </p:nvSpPr>
            <p:spPr bwMode="auto">
              <a:xfrm>
                <a:off x="2117006" y="3926061"/>
                <a:ext cx="22225" cy="69850"/>
              </a:xfrm>
              <a:custGeom>
                <a:avLst/>
                <a:gdLst/>
                <a:ahLst/>
                <a:cxnLst>
                  <a:cxn ang="0">
                    <a:pos x="15" y="50"/>
                  </a:cxn>
                  <a:cxn ang="0">
                    <a:pos x="14" y="53"/>
                  </a:cxn>
                  <a:cxn ang="0">
                    <a:pos x="12" y="61"/>
                  </a:cxn>
                  <a:cxn ang="0">
                    <a:pos x="6" y="71"/>
                  </a:cxn>
                  <a:cxn ang="0">
                    <a:pos x="0" y="85"/>
                  </a:cxn>
                  <a:cxn ang="0">
                    <a:pos x="2" y="85"/>
                  </a:cxn>
                  <a:cxn ang="0">
                    <a:pos x="5" y="86"/>
                  </a:cxn>
                  <a:cxn ang="0">
                    <a:pos x="7" y="86"/>
                  </a:cxn>
                  <a:cxn ang="0">
                    <a:pos x="9" y="87"/>
                  </a:cxn>
                  <a:cxn ang="0">
                    <a:pos x="13" y="79"/>
                  </a:cxn>
                  <a:cxn ang="0">
                    <a:pos x="16" y="72"/>
                  </a:cxn>
                  <a:cxn ang="0">
                    <a:pos x="20" y="65"/>
                  </a:cxn>
                  <a:cxn ang="0">
                    <a:pos x="22" y="58"/>
                  </a:cxn>
                  <a:cxn ang="0">
                    <a:pos x="28" y="37"/>
                  </a:cxn>
                  <a:cxn ang="0">
                    <a:pos x="29" y="20"/>
                  </a:cxn>
                  <a:cxn ang="0">
                    <a:pos x="27" y="8"/>
                  </a:cxn>
                  <a:cxn ang="0">
                    <a:pos x="22" y="0"/>
                  </a:cxn>
                  <a:cxn ang="0">
                    <a:pos x="24" y="8"/>
                  </a:cxn>
                  <a:cxn ang="0">
                    <a:pos x="24" y="19"/>
                  </a:cxn>
                  <a:cxn ang="0">
                    <a:pos x="21" y="33"/>
                  </a:cxn>
                  <a:cxn ang="0">
                    <a:pos x="15" y="50"/>
                  </a:cxn>
                </a:cxnLst>
                <a:rect l="0" t="0" r="r" b="b"/>
                <a:pathLst>
                  <a:path w="29" h="87">
                    <a:moveTo>
                      <a:pt x="15" y="50"/>
                    </a:moveTo>
                    <a:lnTo>
                      <a:pt x="14" y="53"/>
                    </a:lnTo>
                    <a:lnTo>
                      <a:pt x="12" y="61"/>
                    </a:lnTo>
                    <a:lnTo>
                      <a:pt x="6" y="71"/>
                    </a:lnTo>
                    <a:lnTo>
                      <a:pt x="0" y="85"/>
                    </a:lnTo>
                    <a:lnTo>
                      <a:pt x="2" y="85"/>
                    </a:lnTo>
                    <a:lnTo>
                      <a:pt x="5" y="86"/>
                    </a:lnTo>
                    <a:lnTo>
                      <a:pt x="7" y="86"/>
                    </a:lnTo>
                    <a:lnTo>
                      <a:pt x="9" y="87"/>
                    </a:lnTo>
                    <a:lnTo>
                      <a:pt x="13" y="79"/>
                    </a:lnTo>
                    <a:lnTo>
                      <a:pt x="16" y="72"/>
                    </a:lnTo>
                    <a:lnTo>
                      <a:pt x="20" y="65"/>
                    </a:lnTo>
                    <a:lnTo>
                      <a:pt x="22" y="58"/>
                    </a:lnTo>
                    <a:lnTo>
                      <a:pt x="28" y="37"/>
                    </a:lnTo>
                    <a:lnTo>
                      <a:pt x="29" y="20"/>
                    </a:lnTo>
                    <a:lnTo>
                      <a:pt x="27" y="8"/>
                    </a:lnTo>
                    <a:lnTo>
                      <a:pt x="22" y="0"/>
                    </a:lnTo>
                    <a:lnTo>
                      <a:pt x="24" y="8"/>
                    </a:lnTo>
                    <a:lnTo>
                      <a:pt x="24" y="19"/>
                    </a:lnTo>
                    <a:lnTo>
                      <a:pt x="21" y="33"/>
                    </a:lnTo>
                    <a:lnTo>
                      <a:pt x="15" y="50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7" name="Freeform 19"/>
              <p:cNvSpPr>
                <a:spLocks/>
              </p:cNvSpPr>
              <p:nvPr/>
            </p:nvSpPr>
            <p:spPr bwMode="auto">
              <a:xfrm>
                <a:off x="1982069" y="2891011"/>
                <a:ext cx="730250" cy="1239838"/>
              </a:xfrm>
              <a:custGeom>
                <a:avLst/>
                <a:gdLst/>
                <a:ahLst/>
                <a:cxnLst>
                  <a:cxn ang="0">
                    <a:pos x="791" y="215"/>
                  </a:cxn>
                  <a:cxn ang="0">
                    <a:pos x="652" y="450"/>
                  </a:cxn>
                  <a:cxn ang="0">
                    <a:pos x="502" y="705"/>
                  </a:cxn>
                  <a:cxn ang="0">
                    <a:pos x="363" y="942"/>
                  </a:cxn>
                  <a:cxn ang="0">
                    <a:pos x="260" y="1121"/>
                  </a:cxn>
                  <a:cxn ang="0">
                    <a:pos x="215" y="1198"/>
                  </a:cxn>
                  <a:cxn ang="0">
                    <a:pos x="193" y="1228"/>
                  </a:cxn>
                  <a:cxn ang="0">
                    <a:pos x="175" y="1244"/>
                  </a:cxn>
                  <a:cxn ang="0">
                    <a:pos x="148" y="1257"/>
                  </a:cxn>
                  <a:cxn ang="0">
                    <a:pos x="94" y="1304"/>
                  </a:cxn>
                  <a:cxn ang="0">
                    <a:pos x="42" y="1387"/>
                  </a:cxn>
                  <a:cxn ang="0">
                    <a:pos x="1" y="1483"/>
                  </a:cxn>
                  <a:cxn ang="0">
                    <a:pos x="10" y="1538"/>
                  </a:cxn>
                  <a:cxn ang="0">
                    <a:pos x="30" y="1551"/>
                  </a:cxn>
                  <a:cxn ang="0">
                    <a:pos x="41" y="1557"/>
                  </a:cxn>
                  <a:cxn ang="0">
                    <a:pos x="58" y="1561"/>
                  </a:cxn>
                  <a:cxn ang="0">
                    <a:pos x="79" y="1561"/>
                  </a:cxn>
                  <a:cxn ang="0">
                    <a:pos x="94" y="1558"/>
                  </a:cxn>
                  <a:cxn ang="0">
                    <a:pos x="125" y="1517"/>
                  </a:cxn>
                  <a:cxn ang="0">
                    <a:pos x="153" y="1470"/>
                  </a:cxn>
                  <a:cxn ang="0">
                    <a:pos x="168" y="1436"/>
                  </a:cxn>
                  <a:cxn ang="0">
                    <a:pos x="159" y="1431"/>
                  </a:cxn>
                  <a:cxn ang="0">
                    <a:pos x="139" y="1472"/>
                  </a:cxn>
                  <a:cxn ang="0">
                    <a:pos x="126" y="1500"/>
                  </a:cxn>
                  <a:cxn ang="0">
                    <a:pos x="122" y="1506"/>
                  </a:cxn>
                  <a:cxn ang="0">
                    <a:pos x="111" y="1513"/>
                  </a:cxn>
                  <a:cxn ang="0">
                    <a:pos x="88" y="1517"/>
                  </a:cxn>
                  <a:cxn ang="0">
                    <a:pos x="67" y="1513"/>
                  </a:cxn>
                  <a:cxn ang="0">
                    <a:pos x="45" y="1503"/>
                  </a:cxn>
                  <a:cxn ang="0">
                    <a:pos x="30" y="1487"/>
                  </a:cxn>
                  <a:cxn ang="0">
                    <a:pos x="38" y="1418"/>
                  </a:cxn>
                  <a:cxn ang="0">
                    <a:pos x="86" y="1336"/>
                  </a:cxn>
                  <a:cxn ang="0">
                    <a:pos x="120" y="1294"/>
                  </a:cxn>
                  <a:cxn ang="0">
                    <a:pos x="138" y="1283"/>
                  </a:cxn>
                  <a:cxn ang="0">
                    <a:pos x="154" y="1281"/>
                  </a:cxn>
                  <a:cxn ang="0">
                    <a:pos x="166" y="1283"/>
                  </a:cxn>
                  <a:cxn ang="0">
                    <a:pos x="175" y="1285"/>
                  </a:cxn>
                  <a:cxn ang="0">
                    <a:pos x="191" y="1303"/>
                  </a:cxn>
                  <a:cxn ang="0">
                    <a:pos x="197" y="1340"/>
                  </a:cxn>
                  <a:cxn ang="0">
                    <a:pos x="185" y="1375"/>
                  </a:cxn>
                  <a:cxn ang="0">
                    <a:pos x="183" y="1391"/>
                  </a:cxn>
                  <a:cxn ang="0">
                    <a:pos x="193" y="1393"/>
                  </a:cxn>
                  <a:cxn ang="0">
                    <a:pos x="204" y="1374"/>
                  </a:cxn>
                  <a:cxn ang="0">
                    <a:pos x="223" y="1298"/>
                  </a:cxn>
                  <a:cxn ang="0">
                    <a:pos x="228" y="1236"/>
                  </a:cxn>
                  <a:cxn ang="0">
                    <a:pos x="278" y="1125"/>
                  </a:cxn>
                  <a:cxn ang="0">
                    <a:pos x="369" y="957"/>
                  </a:cxn>
                  <a:cxn ang="0">
                    <a:pos x="483" y="758"/>
                  </a:cxn>
                  <a:cxn ang="0">
                    <a:pos x="603" y="555"/>
                  </a:cxn>
                  <a:cxn ang="0">
                    <a:pos x="711" y="375"/>
                  </a:cxn>
                </a:cxnLst>
                <a:rect l="0" t="0" r="r" b="b"/>
                <a:pathLst>
                  <a:path w="920" h="1561">
                    <a:moveTo>
                      <a:pt x="920" y="0"/>
                    </a:moveTo>
                    <a:lnTo>
                      <a:pt x="830" y="148"/>
                    </a:lnTo>
                    <a:lnTo>
                      <a:pt x="791" y="215"/>
                    </a:lnTo>
                    <a:lnTo>
                      <a:pt x="747" y="289"/>
                    </a:lnTo>
                    <a:lnTo>
                      <a:pt x="701" y="367"/>
                    </a:lnTo>
                    <a:lnTo>
                      <a:pt x="652" y="450"/>
                    </a:lnTo>
                    <a:lnTo>
                      <a:pt x="603" y="535"/>
                    </a:lnTo>
                    <a:lnTo>
                      <a:pt x="552" y="620"/>
                    </a:lnTo>
                    <a:lnTo>
                      <a:pt x="502" y="705"/>
                    </a:lnTo>
                    <a:lnTo>
                      <a:pt x="454" y="788"/>
                    </a:lnTo>
                    <a:lnTo>
                      <a:pt x="407" y="869"/>
                    </a:lnTo>
                    <a:lnTo>
                      <a:pt x="363" y="942"/>
                    </a:lnTo>
                    <a:lnTo>
                      <a:pt x="324" y="1010"/>
                    </a:lnTo>
                    <a:lnTo>
                      <a:pt x="289" y="1070"/>
                    </a:lnTo>
                    <a:lnTo>
                      <a:pt x="260" y="1121"/>
                    </a:lnTo>
                    <a:lnTo>
                      <a:pt x="237" y="1159"/>
                    </a:lnTo>
                    <a:lnTo>
                      <a:pt x="222" y="1185"/>
                    </a:lnTo>
                    <a:lnTo>
                      <a:pt x="215" y="1198"/>
                    </a:lnTo>
                    <a:lnTo>
                      <a:pt x="208" y="1209"/>
                    </a:lnTo>
                    <a:lnTo>
                      <a:pt x="201" y="1220"/>
                    </a:lnTo>
                    <a:lnTo>
                      <a:pt x="193" y="1228"/>
                    </a:lnTo>
                    <a:lnTo>
                      <a:pt x="186" y="1235"/>
                    </a:lnTo>
                    <a:lnTo>
                      <a:pt x="180" y="1241"/>
                    </a:lnTo>
                    <a:lnTo>
                      <a:pt x="175" y="1244"/>
                    </a:lnTo>
                    <a:lnTo>
                      <a:pt x="171" y="1246"/>
                    </a:lnTo>
                    <a:lnTo>
                      <a:pt x="170" y="1247"/>
                    </a:lnTo>
                    <a:lnTo>
                      <a:pt x="148" y="1257"/>
                    </a:lnTo>
                    <a:lnTo>
                      <a:pt x="129" y="1268"/>
                    </a:lnTo>
                    <a:lnTo>
                      <a:pt x="111" y="1284"/>
                    </a:lnTo>
                    <a:lnTo>
                      <a:pt x="94" y="1304"/>
                    </a:lnTo>
                    <a:lnTo>
                      <a:pt x="78" y="1327"/>
                    </a:lnTo>
                    <a:lnTo>
                      <a:pt x="61" y="1355"/>
                    </a:lnTo>
                    <a:lnTo>
                      <a:pt x="42" y="1387"/>
                    </a:lnTo>
                    <a:lnTo>
                      <a:pt x="23" y="1422"/>
                    </a:lnTo>
                    <a:lnTo>
                      <a:pt x="8" y="1455"/>
                    </a:lnTo>
                    <a:lnTo>
                      <a:pt x="1" y="1483"/>
                    </a:lnTo>
                    <a:lnTo>
                      <a:pt x="0" y="1509"/>
                    </a:lnTo>
                    <a:lnTo>
                      <a:pt x="3" y="1531"/>
                    </a:lnTo>
                    <a:lnTo>
                      <a:pt x="10" y="1538"/>
                    </a:lnTo>
                    <a:lnTo>
                      <a:pt x="17" y="1543"/>
                    </a:lnTo>
                    <a:lnTo>
                      <a:pt x="23" y="1548"/>
                    </a:lnTo>
                    <a:lnTo>
                      <a:pt x="30" y="1551"/>
                    </a:lnTo>
                    <a:lnTo>
                      <a:pt x="34" y="1554"/>
                    </a:lnTo>
                    <a:lnTo>
                      <a:pt x="39" y="1556"/>
                    </a:lnTo>
                    <a:lnTo>
                      <a:pt x="41" y="1557"/>
                    </a:lnTo>
                    <a:lnTo>
                      <a:pt x="42" y="1557"/>
                    </a:lnTo>
                    <a:lnTo>
                      <a:pt x="52" y="1559"/>
                    </a:lnTo>
                    <a:lnTo>
                      <a:pt x="58" y="1561"/>
                    </a:lnTo>
                    <a:lnTo>
                      <a:pt x="67" y="1561"/>
                    </a:lnTo>
                    <a:lnTo>
                      <a:pt x="73" y="1561"/>
                    </a:lnTo>
                    <a:lnTo>
                      <a:pt x="79" y="1561"/>
                    </a:lnTo>
                    <a:lnTo>
                      <a:pt x="85" y="1561"/>
                    </a:lnTo>
                    <a:lnTo>
                      <a:pt x="90" y="1559"/>
                    </a:lnTo>
                    <a:lnTo>
                      <a:pt x="94" y="1558"/>
                    </a:lnTo>
                    <a:lnTo>
                      <a:pt x="105" y="1546"/>
                    </a:lnTo>
                    <a:lnTo>
                      <a:pt x="115" y="1532"/>
                    </a:lnTo>
                    <a:lnTo>
                      <a:pt x="125" y="1517"/>
                    </a:lnTo>
                    <a:lnTo>
                      <a:pt x="135" y="1502"/>
                    </a:lnTo>
                    <a:lnTo>
                      <a:pt x="145" y="1486"/>
                    </a:lnTo>
                    <a:lnTo>
                      <a:pt x="153" y="1470"/>
                    </a:lnTo>
                    <a:lnTo>
                      <a:pt x="162" y="1454"/>
                    </a:lnTo>
                    <a:lnTo>
                      <a:pt x="170" y="1439"/>
                    </a:lnTo>
                    <a:lnTo>
                      <a:pt x="168" y="1436"/>
                    </a:lnTo>
                    <a:lnTo>
                      <a:pt x="165" y="1435"/>
                    </a:lnTo>
                    <a:lnTo>
                      <a:pt x="162" y="1433"/>
                    </a:lnTo>
                    <a:lnTo>
                      <a:pt x="159" y="1431"/>
                    </a:lnTo>
                    <a:lnTo>
                      <a:pt x="152" y="1445"/>
                    </a:lnTo>
                    <a:lnTo>
                      <a:pt x="145" y="1459"/>
                    </a:lnTo>
                    <a:lnTo>
                      <a:pt x="139" y="1472"/>
                    </a:lnTo>
                    <a:lnTo>
                      <a:pt x="135" y="1483"/>
                    </a:lnTo>
                    <a:lnTo>
                      <a:pt x="130" y="1493"/>
                    </a:lnTo>
                    <a:lnTo>
                      <a:pt x="126" y="1500"/>
                    </a:lnTo>
                    <a:lnTo>
                      <a:pt x="124" y="1504"/>
                    </a:lnTo>
                    <a:lnTo>
                      <a:pt x="123" y="1505"/>
                    </a:lnTo>
                    <a:lnTo>
                      <a:pt x="122" y="1506"/>
                    </a:lnTo>
                    <a:lnTo>
                      <a:pt x="121" y="1509"/>
                    </a:lnTo>
                    <a:lnTo>
                      <a:pt x="117" y="1511"/>
                    </a:lnTo>
                    <a:lnTo>
                      <a:pt x="111" y="1513"/>
                    </a:lnTo>
                    <a:lnTo>
                      <a:pt x="106" y="1516"/>
                    </a:lnTo>
                    <a:lnTo>
                      <a:pt x="98" y="1518"/>
                    </a:lnTo>
                    <a:lnTo>
                      <a:pt x="88" y="1517"/>
                    </a:lnTo>
                    <a:lnTo>
                      <a:pt x="78" y="1515"/>
                    </a:lnTo>
                    <a:lnTo>
                      <a:pt x="72" y="1515"/>
                    </a:lnTo>
                    <a:lnTo>
                      <a:pt x="67" y="1513"/>
                    </a:lnTo>
                    <a:lnTo>
                      <a:pt x="61" y="1511"/>
                    </a:lnTo>
                    <a:lnTo>
                      <a:pt x="54" y="1509"/>
                    </a:lnTo>
                    <a:lnTo>
                      <a:pt x="45" y="1503"/>
                    </a:lnTo>
                    <a:lnTo>
                      <a:pt x="38" y="1497"/>
                    </a:lnTo>
                    <a:lnTo>
                      <a:pt x="33" y="1493"/>
                    </a:lnTo>
                    <a:lnTo>
                      <a:pt x="30" y="1487"/>
                    </a:lnTo>
                    <a:lnTo>
                      <a:pt x="24" y="1468"/>
                    </a:lnTo>
                    <a:lnTo>
                      <a:pt x="27" y="1444"/>
                    </a:lnTo>
                    <a:lnTo>
                      <a:pt x="38" y="1418"/>
                    </a:lnTo>
                    <a:lnTo>
                      <a:pt x="52" y="1389"/>
                    </a:lnTo>
                    <a:lnTo>
                      <a:pt x="69" y="1361"/>
                    </a:lnTo>
                    <a:lnTo>
                      <a:pt x="86" y="1336"/>
                    </a:lnTo>
                    <a:lnTo>
                      <a:pt x="102" y="1315"/>
                    </a:lnTo>
                    <a:lnTo>
                      <a:pt x="114" y="1300"/>
                    </a:lnTo>
                    <a:lnTo>
                      <a:pt x="120" y="1294"/>
                    </a:lnTo>
                    <a:lnTo>
                      <a:pt x="125" y="1289"/>
                    </a:lnTo>
                    <a:lnTo>
                      <a:pt x="131" y="1285"/>
                    </a:lnTo>
                    <a:lnTo>
                      <a:pt x="138" y="1283"/>
                    </a:lnTo>
                    <a:lnTo>
                      <a:pt x="144" y="1282"/>
                    </a:lnTo>
                    <a:lnTo>
                      <a:pt x="150" y="1281"/>
                    </a:lnTo>
                    <a:lnTo>
                      <a:pt x="154" y="1281"/>
                    </a:lnTo>
                    <a:lnTo>
                      <a:pt x="159" y="1282"/>
                    </a:lnTo>
                    <a:lnTo>
                      <a:pt x="162" y="1282"/>
                    </a:lnTo>
                    <a:lnTo>
                      <a:pt x="166" y="1283"/>
                    </a:lnTo>
                    <a:lnTo>
                      <a:pt x="169" y="1283"/>
                    </a:lnTo>
                    <a:lnTo>
                      <a:pt x="173" y="1284"/>
                    </a:lnTo>
                    <a:lnTo>
                      <a:pt x="175" y="1285"/>
                    </a:lnTo>
                    <a:lnTo>
                      <a:pt x="180" y="1288"/>
                    </a:lnTo>
                    <a:lnTo>
                      <a:pt x="185" y="1294"/>
                    </a:lnTo>
                    <a:lnTo>
                      <a:pt x="191" y="1303"/>
                    </a:lnTo>
                    <a:lnTo>
                      <a:pt x="196" y="1311"/>
                    </a:lnTo>
                    <a:lnTo>
                      <a:pt x="198" y="1323"/>
                    </a:lnTo>
                    <a:lnTo>
                      <a:pt x="197" y="1340"/>
                    </a:lnTo>
                    <a:lnTo>
                      <a:pt x="191" y="1361"/>
                    </a:lnTo>
                    <a:lnTo>
                      <a:pt x="189" y="1368"/>
                    </a:lnTo>
                    <a:lnTo>
                      <a:pt x="185" y="1375"/>
                    </a:lnTo>
                    <a:lnTo>
                      <a:pt x="182" y="1382"/>
                    </a:lnTo>
                    <a:lnTo>
                      <a:pt x="178" y="1390"/>
                    </a:lnTo>
                    <a:lnTo>
                      <a:pt x="183" y="1391"/>
                    </a:lnTo>
                    <a:lnTo>
                      <a:pt x="186" y="1391"/>
                    </a:lnTo>
                    <a:lnTo>
                      <a:pt x="190" y="1391"/>
                    </a:lnTo>
                    <a:lnTo>
                      <a:pt x="193" y="1393"/>
                    </a:lnTo>
                    <a:lnTo>
                      <a:pt x="198" y="1386"/>
                    </a:lnTo>
                    <a:lnTo>
                      <a:pt x="201" y="1379"/>
                    </a:lnTo>
                    <a:lnTo>
                      <a:pt x="204" y="1374"/>
                    </a:lnTo>
                    <a:lnTo>
                      <a:pt x="206" y="1369"/>
                    </a:lnTo>
                    <a:lnTo>
                      <a:pt x="218" y="1335"/>
                    </a:lnTo>
                    <a:lnTo>
                      <a:pt x="223" y="1298"/>
                    </a:lnTo>
                    <a:lnTo>
                      <a:pt x="223" y="1267"/>
                    </a:lnTo>
                    <a:lnTo>
                      <a:pt x="223" y="1254"/>
                    </a:lnTo>
                    <a:lnTo>
                      <a:pt x="228" y="1236"/>
                    </a:lnTo>
                    <a:lnTo>
                      <a:pt x="239" y="1207"/>
                    </a:lnTo>
                    <a:lnTo>
                      <a:pt x="256" y="1170"/>
                    </a:lnTo>
                    <a:lnTo>
                      <a:pt x="278" y="1125"/>
                    </a:lnTo>
                    <a:lnTo>
                      <a:pt x="305" y="1075"/>
                    </a:lnTo>
                    <a:lnTo>
                      <a:pt x="335" y="1018"/>
                    </a:lnTo>
                    <a:lnTo>
                      <a:pt x="369" y="957"/>
                    </a:lnTo>
                    <a:lnTo>
                      <a:pt x="406" y="893"/>
                    </a:lnTo>
                    <a:lnTo>
                      <a:pt x="444" y="826"/>
                    </a:lnTo>
                    <a:lnTo>
                      <a:pt x="483" y="758"/>
                    </a:lnTo>
                    <a:lnTo>
                      <a:pt x="523" y="689"/>
                    </a:lnTo>
                    <a:lnTo>
                      <a:pt x="564" y="621"/>
                    </a:lnTo>
                    <a:lnTo>
                      <a:pt x="603" y="555"/>
                    </a:lnTo>
                    <a:lnTo>
                      <a:pt x="642" y="491"/>
                    </a:lnTo>
                    <a:lnTo>
                      <a:pt x="678" y="430"/>
                    </a:lnTo>
                    <a:lnTo>
                      <a:pt x="711" y="375"/>
                    </a:lnTo>
                    <a:lnTo>
                      <a:pt x="920" y="0"/>
                    </a:lnTo>
                    <a:close/>
                  </a:path>
                </a:pathLst>
              </a:custGeom>
              <a:solidFill>
                <a:srgbClr val="BFDB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8" name="Freeform 20"/>
              <p:cNvSpPr>
                <a:spLocks/>
              </p:cNvSpPr>
              <p:nvPr/>
            </p:nvSpPr>
            <p:spPr bwMode="auto">
              <a:xfrm>
                <a:off x="2001119" y="3908598"/>
                <a:ext cx="106363" cy="163513"/>
              </a:xfrm>
              <a:custGeom>
                <a:avLst/>
                <a:gdLst/>
                <a:ahLst/>
                <a:cxnLst>
                  <a:cxn ang="0">
                    <a:pos x="90" y="19"/>
                  </a:cxn>
                  <a:cxn ang="0">
                    <a:pos x="78" y="34"/>
                  </a:cxn>
                  <a:cxn ang="0">
                    <a:pos x="62" y="55"/>
                  </a:cxn>
                  <a:cxn ang="0">
                    <a:pos x="45" y="80"/>
                  </a:cxn>
                  <a:cxn ang="0">
                    <a:pos x="28" y="108"/>
                  </a:cxn>
                  <a:cxn ang="0">
                    <a:pos x="14" y="137"/>
                  </a:cxn>
                  <a:cxn ang="0">
                    <a:pos x="3" y="163"/>
                  </a:cxn>
                  <a:cxn ang="0">
                    <a:pos x="0" y="187"/>
                  </a:cxn>
                  <a:cxn ang="0">
                    <a:pos x="6" y="206"/>
                  </a:cxn>
                  <a:cxn ang="0">
                    <a:pos x="3" y="198"/>
                  </a:cxn>
                  <a:cxn ang="0">
                    <a:pos x="2" y="190"/>
                  </a:cxn>
                  <a:cxn ang="0">
                    <a:pos x="3" y="181"/>
                  </a:cxn>
                  <a:cxn ang="0">
                    <a:pos x="6" y="171"/>
                  </a:cxn>
                  <a:cxn ang="0">
                    <a:pos x="10" y="161"/>
                  </a:cxn>
                  <a:cxn ang="0">
                    <a:pos x="18" y="144"/>
                  </a:cxn>
                  <a:cxn ang="0">
                    <a:pos x="30" y="122"/>
                  </a:cxn>
                  <a:cxn ang="0">
                    <a:pos x="44" y="99"/>
                  </a:cxn>
                  <a:cxn ang="0">
                    <a:pos x="58" y="76"/>
                  </a:cxn>
                  <a:cxn ang="0">
                    <a:pos x="70" y="55"/>
                  </a:cxn>
                  <a:cxn ang="0">
                    <a:pos x="82" y="38"/>
                  </a:cxn>
                  <a:cxn ang="0">
                    <a:pos x="91" y="29"/>
                  </a:cxn>
                  <a:cxn ang="0">
                    <a:pos x="96" y="24"/>
                  </a:cxn>
                  <a:cxn ang="0">
                    <a:pos x="100" y="19"/>
                  </a:cxn>
                  <a:cxn ang="0">
                    <a:pos x="105" y="15"/>
                  </a:cxn>
                  <a:cxn ang="0">
                    <a:pos x="109" y="10"/>
                  </a:cxn>
                  <a:cxn ang="0">
                    <a:pos x="115" y="7"/>
                  </a:cxn>
                  <a:cxn ang="0">
                    <a:pos x="121" y="3"/>
                  </a:cxn>
                  <a:cxn ang="0">
                    <a:pos x="127" y="2"/>
                  </a:cxn>
                  <a:cxn ang="0">
                    <a:pos x="135" y="1"/>
                  </a:cxn>
                  <a:cxn ang="0">
                    <a:pos x="130" y="0"/>
                  </a:cxn>
                  <a:cxn ang="0">
                    <a:pos x="126" y="0"/>
                  </a:cxn>
                  <a:cxn ang="0">
                    <a:pos x="120" y="1"/>
                  </a:cxn>
                  <a:cxn ang="0">
                    <a:pos x="114" y="2"/>
                  </a:cxn>
                  <a:cxn ang="0">
                    <a:pos x="107" y="4"/>
                  </a:cxn>
                  <a:cxn ang="0">
                    <a:pos x="101" y="8"/>
                  </a:cxn>
                  <a:cxn ang="0">
                    <a:pos x="96" y="13"/>
                  </a:cxn>
                  <a:cxn ang="0">
                    <a:pos x="90" y="19"/>
                  </a:cxn>
                </a:cxnLst>
                <a:rect l="0" t="0" r="r" b="b"/>
                <a:pathLst>
                  <a:path w="135" h="206">
                    <a:moveTo>
                      <a:pt x="90" y="19"/>
                    </a:moveTo>
                    <a:lnTo>
                      <a:pt x="78" y="34"/>
                    </a:lnTo>
                    <a:lnTo>
                      <a:pt x="62" y="55"/>
                    </a:lnTo>
                    <a:lnTo>
                      <a:pt x="45" y="80"/>
                    </a:lnTo>
                    <a:lnTo>
                      <a:pt x="28" y="108"/>
                    </a:lnTo>
                    <a:lnTo>
                      <a:pt x="14" y="137"/>
                    </a:lnTo>
                    <a:lnTo>
                      <a:pt x="3" y="163"/>
                    </a:lnTo>
                    <a:lnTo>
                      <a:pt x="0" y="187"/>
                    </a:lnTo>
                    <a:lnTo>
                      <a:pt x="6" y="206"/>
                    </a:lnTo>
                    <a:lnTo>
                      <a:pt x="3" y="198"/>
                    </a:lnTo>
                    <a:lnTo>
                      <a:pt x="2" y="190"/>
                    </a:lnTo>
                    <a:lnTo>
                      <a:pt x="3" y="181"/>
                    </a:lnTo>
                    <a:lnTo>
                      <a:pt x="6" y="171"/>
                    </a:lnTo>
                    <a:lnTo>
                      <a:pt x="10" y="161"/>
                    </a:lnTo>
                    <a:lnTo>
                      <a:pt x="18" y="144"/>
                    </a:lnTo>
                    <a:lnTo>
                      <a:pt x="30" y="122"/>
                    </a:lnTo>
                    <a:lnTo>
                      <a:pt x="44" y="99"/>
                    </a:lnTo>
                    <a:lnTo>
                      <a:pt x="58" y="76"/>
                    </a:lnTo>
                    <a:lnTo>
                      <a:pt x="70" y="55"/>
                    </a:lnTo>
                    <a:lnTo>
                      <a:pt x="82" y="38"/>
                    </a:lnTo>
                    <a:lnTo>
                      <a:pt x="91" y="29"/>
                    </a:lnTo>
                    <a:lnTo>
                      <a:pt x="96" y="24"/>
                    </a:lnTo>
                    <a:lnTo>
                      <a:pt x="100" y="19"/>
                    </a:lnTo>
                    <a:lnTo>
                      <a:pt x="105" y="15"/>
                    </a:lnTo>
                    <a:lnTo>
                      <a:pt x="109" y="10"/>
                    </a:lnTo>
                    <a:lnTo>
                      <a:pt x="115" y="7"/>
                    </a:lnTo>
                    <a:lnTo>
                      <a:pt x="121" y="3"/>
                    </a:lnTo>
                    <a:lnTo>
                      <a:pt x="127" y="2"/>
                    </a:lnTo>
                    <a:lnTo>
                      <a:pt x="135" y="1"/>
                    </a:lnTo>
                    <a:lnTo>
                      <a:pt x="130" y="0"/>
                    </a:lnTo>
                    <a:lnTo>
                      <a:pt x="126" y="0"/>
                    </a:lnTo>
                    <a:lnTo>
                      <a:pt x="120" y="1"/>
                    </a:lnTo>
                    <a:lnTo>
                      <a:pt x="114" y="2"/>
                    </a:lnTo>
                    <a:lnTo>
                      <a:pt x="107" y="4"/>
                    </a:lnTo>
                    <a:lnTo>
                      <a:pt x="101" y="8"/>
                    </a:lnTo>
                    <a:lnTo>
                      <a:pt x="96" y="13"/>
                    </a:lnTo>
                    <a:lnTo>
                      <a:pt x="90" y="19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9" name="Freeform 32"/>
              <p:cNvSpPr>
                <a:spLocks/>
              </p:cNvSpPr>
              <p:nvPr/>
            </p:nvSpPr>
            <p:spPr bwMode="auto">
              <a:xfrm>
                <a:off x="1653456" y="4589636"/>
                <a:ext cx="3175" cy="1588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2" y="0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  <p:grpSp>
          <p:nvGrpSpPr>
            <p:cNvPr id="9" name="Group 109"/>
            <p:cNvGrpSpPr/>
            <p:nvPr/>
          </p:nvGrpSpPr>
          <p:grpSpPr>
            <a:xfrm rot="18099755">
              <a:off x="1088568" y="997909"/>
              <a:ext cx="1458913" cy="1935163"/>
              <a:chOff x="1475656" y="2717973"/>
              <a:chExt cx="1458913" cy="1935163"/>
            </a:xfrm>
          </p:grpSpPr>
          <p:sp>
            <p:nvSpPr>
              <p:cNvPr id="111" name="AutoShape 5"/>
              <p:cNvSpPr>
                <a:spLocks noChangeAspect="1" noChangeArrowheads="1" noTextEdit="1"/>
              </p:cNvSpPr>
              <p:nvPr/>
            </p:nvSpPr>
            <p:spPr bwMode="auto">
              <a:xfrm>
                <a:off x="1475656" y="2717973"/>
                <a:ext cx="1458913" cy="1935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2" name="Freeform 9"/>
              <p:cNvSpPr>
                <a:spLocks/>
              </p:cNvSpPr>
              <p:nvPr/>
            </p:nvSpPr>
            <p:spPr bwMode="auto">
              <a:xfrm>
                <a:off x="1955081" y="2717973"/>
                <a:ext cx="858838" cy="1427163"/>
              </a:xfrm>
              <a:custGeom>
                <a:avLst/>
                <a:gdLst/>
                <a:ahLst/>
                <a:cxnLst>
                  <a:cxn ang="0">
                    <a:pos x="228" y="1369"/>
                  </a:cxn>
                  <a:cxn ang="0">
                    <a:pos x="200" y="1407"/>
                  </a:cxn>
                  <a:cxn ang="0">
                    <a:pos x="143" y="1448"/>
                  </a:cxn>
                  <a:cxn ang="0">
                    <a:pos x="93" y="1498"/>
                  </a:cxn>
                  <a:cxn ang="0">
                    <a:pos x="48" y="1574"/>
                  </a:cxn>
                  <a:cxn ang="0">
                    <a:pos x="31" y="1624"/>
                  </a:cxn>
                  <a:cxn ang="0">
                    <a:pos x="55" y="1639"/>
                  </a:cxn>
                  <a:cxn ang="0">
                    <a:pos x="81" y="1656"/>
                  </a:cxn>
                  <a:cxn ang="0">
                    <a:pos x="102" y="1630"/>
                  </a:cxn>
                  <a:cxn ang="0">
                    <a:pos x="132" y="1582"/>
                  </a:cxn>
                  <a:cxn ang="0">
                    <a:pos x="156" y="1549"/>
                  </a:cxn>
                  <a:cxn ang="0">
                    <a:pos x="163" y="1537"/>
                  </a:cxn>
                  <a:cxn ang="0">
                    <a:pos x="181" y="1523"/>
                  </a:cxn>
                  <a:cxn ang="0">
                    <a:pos x="205" y="1526"/>
                  </a:cxn>
                  <a:cxn ang="0">
                    <a:pos x="202" y="1584"/>
                  </a:cxn>
                  <a:cxn ang="0">
                    <a:pos x="186" y="1616"/>
                  </a:cxn>
                  <a:cxn ang="0">
                    <a:pos x="156" y="1671"/>
                  </a:cxn>
                  <a:cxn ang="0">
                    <a:pos x="143" y="1694"/>
                  </a:cxn>
                  <a:cxn ang="0">
                    <a:pos x="132" y="1711"/>
                  </a:cxn>
                  <a:cxn ang="0">
                    <a:pos x="107" y="1717"/>
                  </a:cxn>
                  <a:cxn ang="0">
                    <a:pos x="73" y="1692"/>
                  </a:cxn>
                  <a:cxn ang="0">
                    <a:pos x="75" y="1664"/>
                  </a:cxn>
                  <a:cxn ang="0">
                    <a:pos x="75" y="1663"/>
                  </a:cxn>
                  <a:cxn ang="0">
                    <a:pos x="59" y="1663"/>
                  </a:cxn>
                  <a:cxn ang="0">
                    <a:pos x="37" y="1661"/>
                  </a:cxn>
                  <a:cxn ang="0">
                    <a:pos x="17" y="1661"/>
                  </a:cxn>
                  <a:cxn ang="0">
                    <a:pos x="9" y="1661"/>
                  </a:cxn>
                  <a:cxn ang="0">
                    <a:pos x="2" y="1689"/>
                  </a:cxn>
                  <a:cxn ang="0">
                    <a:pos x="9" y="1746"/>
                  </a:cxn>
                  <a:cxn ang="0">
                    <a:pos x="69" y="1793"/>
                  </a:cxn>
                  <a:cxn ang="0">
                    <a:pos x="140" y="1792"/>
                  </a:cxn>
                  <a:cxn ang="0">
                    <a:pos x="182" y="1769"/>
                  </a:cxn>
                  <a:cxn ang="0">
                    <a:pos x="204" y="1732"/>
                  </a:cxn>
                  <a:cxn ang="0">
                    <a:pos x="259" y="1630"/>
                  </a:cxn>
                  <a:cxn ang="0">
                    <a:pos x="293" y="1527"/>
                  </a:cxn>
                  <a:cxn ang="0">
                    <a:pos x="301" y="1465"/>
                  </a:cxn>
                  <a:cxn ang="0">
                    <a:pos x="318" y="1424"/>
                  </a:cxn>
                  <a:cxn ang="0">
                    <a:pos x="331" y="1401"/>
                  </a:cxn>
                  <a:cxn ang="0">
                    <a:pos x="362" y="1341"/>
                  </a:cxn>
                  <a:cxn ang="0">
                    <a:pos x="424" y="1227"/>
                  </a:cxn>
                  <a:cxn ang="0">
                    <a:pos x="506" y="1072"/>
                  </a:cxn>
                  <a:cxn ang="0">
                    <a:pos x="604" y="891"/>
                  </a:cxn>
                  <a:cxn ang="0">
                    <a:pos x="709" y="696"/>
                  </a:cxn>
                  <a:cxn ang="0">
                    <a:pos x="813" y="502"/>
                  </a:cxn>
                  <a:cxn ang="0">
                    <a:pos x="910" y="322"/>
                  </a:cxn>
                  <a:cxn ang="0">
                    <a:pos x="992" y="170"/>
                  </a:cxn>
                  <a:cxn ang="0">
                    <a:pos x="1051" y="60"/>
                  </a:cxn>
                  <a:cxn ang="0">
                    <a:pos x="1080" y="3"/>
                  </a:cxn>
                </a:cxnLst>
                <a:rect l="0" t="0" r="r" b="b"/>
                <a:pathLst>
                  <a:path w="1083" h="1798">
                    <a:moveTo>
                      <a:pt x="234" y="1358"/>
                    </a:moveTo>
                    <a:lnTo>
                      <a:pt x="233" y="1361"/>
                    </a:lnTo>
                    <a:lnTo>
                      <a:pt x="228" y="1369"/>
                    </a:lnTo>
                    <a:lnTo>
                      <a:pt x="221" y="1379"/>
                    </a:lnTo>
                    <a:lnTo>
                      <a:pt x="212" y="1392"/>
                    </a:lnTo>
                    <a:lnTo>
                      <a:pt x="200" y="1407"/>
                    </a:lnTo>
                    <a:lnTo>
                      <a:pt x="183" y="1422"/>
                    </a:lnTo>
                    <a:lnTo>
                      <a:pt x="165" y="1435"/>
                    </a:lnTo>
                    <a:lnTo>
                      <a:pt x="143" y="1448"/>
                    </a:lnTo>
                    <a:lnTo>
                      <a:pt x="127" y="1460"/>
                    </a:lnTo>
                    <a:lnTo>
                      <a:pt x="110" y="1477"/>
                    </a:lnTo>
                    <a:lnTo>
                      <a:pt x="93" y="1498"/>
                    </a:lnTo>
                    <a:lnTo>
                      <a:pt x="77" y="1522"/>
                    </a:lnTo>
                    <a:lnTo>
                      <a:pt x="62" y="1548"/>
                    </a:lnTo>
                    <a:lnTo>
                      <a:pt x="48" y="1574"/>
                    </a:lnTo>
                    <a:lnTo>
                      <a:pt x="36" y="1599"/>
                    </a:lnTo>
                    <a:lnTo>
                      <a:pt x="25" y="1621"/>
                    </a:lnTo>
                    <a:lnTo>
                      <a:pt x="31" y="1624"/>
                    </a:lnTo>
                    <a:lnTo>
                      <a:pt x="38" y="1628"/>
                    </a:lnTo>
                    <a:lnTo>
                      <a:pt x="46" y="1633"/>
                    </a:lnTo>
                    <a:lnTo>
                      <a:pt x="55" y="1639"/>
                    </a:lnTo>
                    <a:lnTo>
                      <a:pt x="65" y="1645"/>
                    </a:lnTo>
                    <a:lnTo>
                      <a:pt x="73" y="1651"/>
                    </a:lnTo>
                    <a:lnTo>
                      <a:pt x="81" y="1656"/>
                    </a:lnTo>
                    <a:lnTo>
                      <a:pt x="87" y="1660"/>
                    </a:lnTo>
                    <a:lnTo>
                      <a:pt x="93" y="1646"/>
                    </a:lnTo>
                    <a:lnTo>
                      <a:pt x="102" y="1630"/>
                    </a:lnTo>
                    <a:lnTo>
                      <a:pt x="112" y="1614"/>
                    </a:lnTo>
                    <a:lnTo>
                      <a:pt x="121" y="1597"/>
                    </a:lnTo>
                    <a:lnTo>
                      <a:pt x="132" y="1582"/>
                    </a:lnTo>
                    <a:lnTo>
                      <a:pt x="141" y="1568"/>
                    </a:lnTo>
                    <a:lnTo>
                      <a:pt x="149" y="1556"/>
                    </a:lnTo>
                    <a:lnTo>
                      <a:pt x="156" y="1549"/>
                    </a:lnTo>
                    <a:lnTo>
                      <a:pt x="157" y="1547"/>
                    </a:lnTo>
                    <a:lnTo>
                      <a:pt x="159" y="1542"/>
                    </a:lnTo>
                    <a:lnTo>
                      <a:pt x="163" y="1537"/>
                    </a:lnTo>
                    <a:lnTo>
                      <a:pt x="167" y="1531"/>
                    </a:lnTo>
                    <a:lnTo>
                      <a:pt x="174" y="1526"/>
                    </a:lnTo>
                    <a:lnTo>
                      <a:pt x="181" y="1523"/>
                    </a:lnTo>
                    <a:lnTo>
                      <a:pt x="190" y="1522"/>
                    </a:lnTo>
                    <a:lnTo>
                      <a:pt x="202" y="1524"/>
                    </a:lnTo>
                    <a:lnTo>
                      <a:pt x="205" y="1526"/>
                    </a:lnTo>
                    <a:lnTo>
                      <a:pt x="211" y="1533"/>
                    </a:lnTo>
                    <a:lnTo>
                      <a:pt x="211" y="1552"/>
                    </a:lnTo>
                    <a:lnTo>
                      <a:pt x="202" y="1584"/>
                    </a:lnTo>
                    <a:lnTo>
                      <a:pt x="200" y="1588"/>
                    </a:lnTo>
                    <a:lnTo>
                      <a:pt x="194" y="1600"/>
                    </a:lnTo>
                    <a:lnTo>
                      <a:pt x="186" y="1616"/>
                    </a:lnTo>
                    <a:lnTo>
                      <a:pt x="175" y="1635"/>
                    </a:lnTo>
                    <a:lnTo>
                      <a:pt x="165" y="1654"/>
                    </a:lnTo>
                    <a:lnTo>
                      <a:pt x="156" y="1671"/>
                    </a:lnTo>
                    <a:lnTo>
                      <a:pt x="149" y="1684"/>
                    </a:lnTo>
                    <a:lnTo>
                      <a:pt x="145" y="1691"/>
                    </a:lnTo>
                    <a:lnTo>
                      <a:pt x="143" y="1694"/>
                    </a:lnTo>
                    <a:lnTo>
                      <a:pt x="141" y="1700"/>
                    </a:lnTo>
                    <a:lnTo>
                      <a:pt x="137" y="1706"/>
                    </a:lnTo>
                    <a:lnTo>
                      <a:pt x="132" y="1711"/>
                    </a:lnTo>
                    <a:lnTo>
                      <a:pt x="126" y="1715"/>
                    </a:lnTo>
                    <a:lnTo>
                      <a:pt x="118" y="1717"/>
                    </a:lnTo>
                    <a:lnTo>
                      <a:pt x="107" y="1717"/>
                    </a:lnTo>
                    <a:lnTo>
                      <a:pt x="96" y="1713"/>
                    </a:lnTo>
                    <a:lnTo>
                      <a:pt x="81" y="1704"/>
                    </a:lnTo>
                    <a:lnTo>
                      <a:pt x="73" y="1692"/>
                    </a:lnTo>
                    <a:lnTo>
                      <a:pt x="72" y="1681"/>
                    </a:lnTo>
                    <a:lnTo>
                      <a:pt x="74" y="1666"/>
                    </a:lnTo>
                    <a:lnTo>
                      <a:pt x="75" y="1664"/>
                    </a:lnTo>
                    <a:lnTo>
                      <a:pt x="75" y="1664"/>
                    </a:lnTo>
                    <a:lnTo>
                      <a:pt x="75" y="1663"/>
                    </a:lnTo>
                    <a:lnTo>
                      <a:pt x="75" y="1663"/>
                    </a:lnTo>
                    <a:lnTo>
                      <a:pt x="70" y="1663"/>
                    </a:lnTo>
                    <a:lnTo>
                      <a:pt x="65" y="1663"/>
                    </a:lnTo>
                    <a:lnTo>
                      <a:pt x="59" y="1663"/>
                    </a:lnTo>
                    <a:lnTo>
                      <a:pt x="53" y="1662"/>
                    </a:lnTo>
                    <a:lnTo>
                      <a:pt x="45" y="1662"/>
                    </a:lnTo>
                    <a:lnTo>
                      <a:pt x="37" y="1661"/>
                    </a:lnTo>
                    <a:lnTo>
                      <a:pt x="29" y="1661"/>
                    </a:lnTo>
                    <a:lnTo>
                      <a:pt x="20" y="1660"/>
                    </a:lnTo>
                    <a:lnTo>
                      <a:pt x="17" y="1661"/>
                    </a:lnTo>
                    <a:lnTo>
                      <a:pt x="14" y="1661"/>
                    </a:lnTo>
                    <a:lnTo>
                      <a:pt x="10" y="1661"/>
                    </a:lnTo>
                    <a:lnTo>
                      <a:pt x="9" y="1661"/>
                    </a:lnTo>
                    <a:lnTo>
                      <a:pt x="8" y="1664"/>
                    </a:lnTo>
                    <a:lnTo>
                      <a:pt x="5" y="1674"/>
                    </a:lnTo>
                    <a:lnTo>
                      <a:pt x="2" y="1689"/>
                    </a:lnTo>
                    <a:lnTo>
                      <a:pt x="0" y="1706"/>
                    </a:lnTo>
                    <a:lnTo>
                      <a:pt x="2" y="1725"/>
                    </a:lnTo>
                    <a:lnTo>
                      <a:pt x="9" y="1746"/>
                    </a:lnTo>
                    <a:lnTo>
                      <a:pt x="22" y="1765"/>
                    </a:lnTo>
                    <a:lnTo>
                      <a:pt x="43" y="1782"/>
                    </a:lnTo>
                    <a:lnTo>
                      <a:pt x="69" y="1793"/>
                    </a:lnTo>
                    <a:lnTo>
                      <a:pt x="95" y="1798"/>
                    </a:lnTo>
                    <a:lnTo>
                      <a:pt x="118" y="1797"/>
                    </a:lnTo>
                    <a:lnTo>
                      <a:pt x="140" y="1792"/>
                    </a:lnTo>
                    <a:lnTo>
                      <a:pt x="158" y="1784"/>
                    </a:lnTo>
                    <a:lnTo>
                      <a:pt x="172" y="1776"/>
                    </a:lnTo>
                    <a:lnTo>
                      <a:pt x="182" y="1769"/>
                    </a:lnTo>
                    <a:lnTo>
                      <a:pt x="187" y="1763"/>
                    </a:lnTo>
                    <a:lnTo>
                      <a:pt x="193" y="1753"/>
                    </a:lnTo>
                    <a:lnTo>
                      <a:pt x="204" y="1732"/>
                    </a:lnTo>
                    <a:lnTo>
                      <a:pt x="221" y="1702"/>
                    </a:lnTo>
                    <a:lnTo>
                      <a:pt x="241" y="1668"/>
                    </a:lnTo>
                    <a:lnTo>
                      <a:pt x="259" y="1630"/>
                    </a:lnTo>
                    <a:lnTo>
                      <a:pt x="277" y="1592"/>
                    </a:lnTo>
                    <a:lnTo>
                      <a:pt x="288" y="1556"/>
                    </a:lnTo>
                    <a:lnTo>
                      <a:pt x="293" y="1527"/>
                    </a:lnTo>
                    <a:lnTo>
                      <a:pt x="294" y="1503"/>
                    </a:lnTo>
                    <a:lnTo>
                      <a:pt x="298" y="1483"/>
                    </a:lnTo>
                    <a:lnTo>
                      <a:pt x="301" y="1465"/>
                    </a:lnTo>
                    <a:lnTo>
                      <a:pt x="307" y="1449"/>
                    </a:lnTo>
                    <a:lnTo>
                      <a:pt x="313" y="1435"/>
                    </a:lnTo>
                    <a:lnTo>
                      <a:pt x="318" y="1424"/>
                    </a:lnTo>
                    <a:lnTo>
                      <a:pt x="323" y="1415"/>
                    </a:lnTo>
                    <a:lnTo>
                      <a:pt x="328" y="1407"/>
                    </a:lnTo>
                    <a:lnTo>
                      <a:pt x="331" y="1401"/>
                    </a:lnTo>
                    <a:lnTo>
                      <a:pt x="338" y="1388"/>
                    </a:lnTo>
                    <a:lnTo>
                      <a:pt x="348" y="1367"/>
                    </a:lnTo>
                    <a:lnTo>
                      <a:pt x="362" y="1341"/>
                    </a:lnTo>
                    <a:lnTo>
                      <a:pt x="381" y="1308"/>
                    </a:lnTo>
                    <a:lnTo>
                      <a:pt x="400" y="1270"/>
                    </a:lnTo>
                    <a:lnTo>
                      <a:pt x="424" y="1227"/>
                    </a:lnTo>
                    <a:lnTo>
                      <a:pt x="450" y="1179"/>
                    </a:lnTo>
                    <a:lnTo>
                      <a:pt x="477" y="1127"/>
                    </a:lnTo>
                    <a:lnTo>
                      <a:pt x="506" y="1072"/>
                    </a:lnTo>
                    <a:lnTo>
                      <a:pt x="539" y="1014"/>
                    </a:lnTo>
                    <a:lnTo>
                      <a:pt x="571" y="953"/>
                    </a:lnTo>
                    <a:lnTo>
                      <a:pt x="604" y="891"/>
                    </a:lnTo>
                    <a:lnTo>
                      <a:pt x="639" y="826"/>
                    </a:lnTo>
                    <a:lnTo>
                      <a:pt x="673" y="762"/>
                    </a:lnTo>
                    <a:lnTo>
                      <a:pt x="709" y="696"/>
                    </a:lnTo>
                    <a:lnTo>
                      <a:pt x="744" y="631"/>
                    </a:lnTo>
                    <a:lnTo>
                      <a:pt x="778" y="566"/>
                    </a:lnTo>
                    <a:lnTo>
                      <a:pt x="813" y="502"/>
                    </a:lnTo>
                    <a:lnTo>
                      <a:pt x="846" y="440"/>
                    </a:lnTo>
                    <a:lnTo>
                      <a:pt x="879" y="380"/>
                    </a:lnTo>
                    <a:lnTo>
                      <a:pt x="910" y="322"/>
                    </a:lnTo>
                    <a:lnTo>
                      <a:pt x="939" y="268"/>
                    </a:lnTo>
                    <a:lnTo>
                      <a:pt x="966" y="218"/>
                    </a:lnTo>
                    <a:lnTo>
                      <a:pt x="992" y="170"/>
                    </a:lnTo>
                    <a:lnTo>
                      <a:pt x="1014" y="128"/>
                    </a:lnTo>
                    <a:lnTo>
                      <a:pt x="1034" y="91"/>
                    </a:lnTo>
                    <a:lnTo>
                      <a:pt x="1051" y="60"/>
                    </a:lnTo>
                    <a:lnTo>
                      <a:pt x="1064" y="35"/>
                    </a:lnTo>
                    <a:lnTo>
                      <a:pt x="1075" y="16"/>
                    </a:lnTo>
                    <a:lnTo>
                      <a:pt x="1080" y="3"/>
                    </a:lnTo>
                    <a:lnTo>
                      <a:pt x="1083" y="0"/>
                    </a:lnTo>
                    <a:lnTo>
                      <a:pt x="234" y="13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3" name="Freeform 10"/>
              <p:cNvSpPr>
                <a:spLocks/>
              </p:cNvSpPr>
              <p:nvPr/>
            </p:nvSpPr>
            <p:spPr bwMode="auto">
              <a:xfrm>
                <a:off x="1964606" y="4003848"/>
                <a:ext cx="53975" cy="34925"/>
              </a:xfrm>
              <a:custGeom>
                <a:avLst/>
                <a:gdLst/>
                <a:ahLst/>
                <a:cxnLst>
                  <a:cxn ang="0">
                    <a:pos x="62" y="43"/>
                  </a:cxn>
                  <a:cxn ang="0">
                    <a:pos x="63" y="41"/>
                  </a:cxn>
                  <a:cxn ang="0">
                    <a:pos x="63" y="39"/>
                  </a:cxn>
                  <a:cxn ang="0">
                    <a:pos x="65" y="36"/>
                  </a:cxn>
                  <a:cxn ang="0">
                    <a:pos x="68" y="32"/>
                  </a:cxn>
                  <a:cxn ang="0">
                    <a:pos x="62" y="28"/>
                  </a:cxn>
                  <a:cxn ang="0">
                    <a:pos x="55" y="24"/>
                  </a:cxn>
                  <a:cxn ang="0">
                    <a:pos x="48" y="19"/>
                  </a:cxn>
                  <a:cxn ang="0">
                    <a:pos x="40" y="15"/>
                  </a:cxn>
                  <a:cxn ang="0">
                    <a:pos x="33" y="10"/>
                  </a:cxn>
                  <a:cxn ang="0">
                    <a:pos x="25" y="5"/>
                  </a:cxn>
                  <a:cxn ang="0">
                    <a:pos x="19" y="2"/>
                  </a:cxn>
                  <a:cxn ang="0">
                    <a:pos x="14" y="0"/>
                  </a:cxn>
                  <a:cxn ang="0">
                    <a:pos x="8" y="12"/>
                  </a:cxn>
                  <a:cxn ang="0">
                    <a:pos x="4" y="23"/>
                  </a:cxn>
                  <a:cxn ang="0">
                    <a:pos x="2" y="31"/>
                  </a:cxn>
                  <a:cxn ang="0">
                    <a:pos x="0" y="36"/>
                  </a:cxn>
                  <a:cxn ang="0">
                    <a:pos x="9" y="38"/>
                  </a:cxn>
                  <a:cxn ang="0">
                    <a:pos x="18" y="39"/>
                  </a:cxn>
                  <a:cxn ang="0">
                    <a:pos x="27" y="40"/>
                  </a:cxn>
                  <a:cxn ang="0">
                    <a:pos x="37" y="41"/>
                  </a:cxn>
                  <a:cxn ang="0">
                    <a:pos x="44" y="42"/>
                  </a:cxn>
                  <a:cxn ang="0">
                    <a:pos x="50" y="42"/>
                  </a:cxn>
                  <a:cxn ang="0">
                    <a:pos x="57" y="43"/>
                  </a:cxn>
                  <a:cxn ang="0">
                    <a:pos x="62" y="43"/>
                  </a:cxn>
                </a:cxnLst>
                <a:rect l="0" t="0" r="r" b="b"/>
                <a:pathLst>
                  <a:path w="68" h="43">
                    <a:moveTo>
                      <a:pt x="62" y="43"/>
                    </a:moveTo>
                    <a:lnTo>
                      <a:pt x="63" y="41"/>
                    </a:lnTo>
                    <a:lnTo>
                      <a:pt x="63" y="39"/>
                    </a:lnTo>
                    <a:lnTo>
                      <a:pt x="65" y="36"/>
                    </a:lnTo>
                    <a:lnTo>
                      <a:pt x="68" y="32"/>
                    </a:lnTo>
                    <a:lnTo>
                      <a:pt x="62" y="28"/>
                    </a:lnTo>
                    <a:lnTo>
                      <a:pt x="55" y="24"/>
                    </a:lnTo>
                    <a:lnTo>
                      <a:pt x="48" y="19"/>
                    </a:lnTo>
                    <a:lnTo>
                      <a:pt x="40" y="15"/>
                    </a:lnTo>
                    <a:lnTo>
                      <a:pt x="33" y="10"/>
                    </a:lnTo>
                    <a:lnTo>
                      <a:pt x="25" y="5"/>
                    </a:lnTo>
                    <a:lnTo>
                      <a:pt x="19" y="2"/>
                    </a:lnTo>
                    <a:lnTo>
                      <a:pt x="14" y="0"/>
                    </a:lnTo>
                    <a:lnTo>
                      <a:pt x="8" y="12"/>
                    </a:lnTo>
                    <a:lnTo>
                      <a:pt x="4" y="23"/>
                    </a:lnTo>
                    <a:lnTo>
                      <a:pt x="2" y="31"/>
                    </a:lnTo>
                    <a:lnTo>
                      <a:pt x="0" y="36"/>
                    </a:lnTo>
                    <a:lnTo>
                      <a:pt x="9" y="38"/>
                    </a:lnTo>
                    <a:lnTo>
                      <a:pt x="18" y="39"/>
                    </a:lnTo>
                    <a:lnTo>
                      <a:pt x="27" y="40"/>
                    </a:lnTo>
                    <a:lnTo>
                      <a:pt x="37" y="41"/>
                    </a:lnTo>
                    <a:lnTo>
                      <a:pt x="44" y="42"/>
                    </a:lnTo>
                    <a:lnTo>
                      <a:pt x="50" y="42"/>
                    </a:lnTo>
                    <a:lnTo>
                      <a:pt x="57" y="43"/>
                    </a:lnTo>
                    <a:lnTo>
                      <a:pt x="62" y="4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4" name="Freeform 11"/>
              <p:cNvSpPr>
                <a:spLocks/>
              </p:cNvSpPr>
              <p:nvPr/>
            </p:nvSpPr>
            <p:spPr bwMode="auto">
              <a:xfrm>
                <a:off x="1970956" y="3010073"/>
                <a:ext cx="669925" cy="1096963"/>
              </a:xfrm>
              <a:custGeom>
                <a:avLst/>
                <a:gdLst/>
                <a:ahLst/>
                <a:cxnLst>
                  <a:cxn ang="0">
                    <a:pos x="55" y="1239"/>
                  </a:cxn>
                  <a:cxn ang="0">
                    <a:pos x="91" y="1179"/>
                  </a:cxn>
                  <a:cxn ang="0">
                    <a:pos x="124" y="1136"/>
                  </a:cxn>
                  <a:cxn ang="0">
                    <a:pos x="161" y="1109"/>
                  </a:cxn>
                  <a:cxn ang="0">
                    <a:pos x="184" y="1098"/>
                  </a:cxn>
                  <a:cxn ang="0">
                    <a:pos x="193" y="1093"/>
                  </a:cxn>
                  <a:cxn ang="0">
                    <a:pos x="206" y="1080"/>
                  </a:cxn>
                  <a:cxn ang="0">
                    <a:pos x="221" y="1061"/>
                  </a:cxn>
                  <a:cxn ang="0">
                    <a:pos x="235" y="1037"/>
                  </a:cxn>
                  <a:cxn ang="0">
                    <a:pos x="273" y="973"/>
                  </a:cxn>
                  <a:cxn ang="0">
                    <a:pos x="337" y="862"/>
                  </a:cxn>
                  <a:cxn ang="0">
                    <a:pos x="420" y="721"/>
                  </a:cxn>
                  <a:cxn ang="0">
                    <a:pos x="515" y="557"/>
                  </a:cxn>
                  <a:cxn ang="0">
                    <a:pos x="616" y="387"/>
                  </a:cxn>
                  <a:cxn ang="0">
                    <a:pos x="714" y="219"/>
                  </a:cxn>
                  <a:cxn ang="0">
                    <a:pos x="804" y="67"/>
                  </a:cxn>
                  <a:cxn ang="0">
                    <a:pos x="225" y="1028"/>
                  </a:cxn>
                  <a:cxn ang="0">
                    <a:pos x="213" y="1045"/>
                  </a:cxn>
                  <a:cxn ang="0">
                    <a:pos x="197" y="1064"/>
                  </a:cxn>
                  <a:cxn ang="0">
                    <a:pos x="174" y="1082"/>
                  </a:cxn>
                  <a:cxn ang="0">
                    <a:pos x="143" y="1097"/>
                  </a:cxn>
                  <a:cxn ang="0">
                    <a:pos x="111" y="1124"/>
                  </a:cxn>
                  <a:cxn ang="0">
                    <a:pos x="78" y="1167"/>
                  </a:cxn>
                  <a:cxn ang="0">
                    <a:pos x="54" y="1209"/>
                  </a:cxn>
                  <a:cxn ang="0">
                    <a:pos x="44" y="1227"/>
                  </a:cxn>
                  <a:cxn ang="0">
                    <a:pos x="23" y="1264"/>
                  </a:cxn>
                  <a:cxn ang="0">
                    <a:pos x="9" y="1288"/>
                  </a:cxn>
                  <a:cxn ang="0">
                    <a:pos x="2" y="1309"/>
                  </a:cxn>
                  <a:cxn ang="0">
                    <a:pos x="0" y="1331"/>
                  </a:cxn>
                  <a:cxn ang="0">
                    <a:pos x="5" y="1361"/>
                  </a:cxn>
                  <a:cxn ang="0">
                    <a:pos x="16" y="1383"/>
                  </a:cxn>
                  <a:cxn ang="0">
                    <a:pos x="14" y="1335"/>
                  </a:cxn>
                  <a:cxn ang="0">
                    <a:pos x="36" y="1274"/>
                  </a:cxn>
                </a:cxnLst>
                <a:rect l="0" t="0" r="r" b="b"/>
                <a:pathLst>
                  <a:path w="843" h="1383">
                    <a:moveTo>
                      <a:pt x="36" y="1274"/>
                    </a:moveTo>
                    <a:lnTo>
                      <a:pt x="55" y="1239"/>
                    </a:lnTo>
                    <a:lnTo>
                      <a:pt x="74" y="1207"/>
                    </a:lnTo>
                    <a:lnTo>
                      <a:pt x="91" y="1179"/>
                    </a:lnTo>
                    <a:lnTo>
                      <a:pt x="107" y="1156"/>
                    </a:lnTo>
                    <a:lnTo>
                      <a:pt x="124" y="1136"/>
                    </a:lnTo>
                    <a:lnTo>
                      <a:pt x="142" y="1120"/>
                    </a:lnTo>
                    <a:lnTo>
                      <a:pt x="161" y="1109"/>
                    </a:lnTo>
                    <a:lnTo>
                      <a:pt x="183" y="1099"/>
                    </a:lnTo>
                    <a:lnTo>
                      <a:pt x="184" y="1098"/>
                    </a:lnTo>
                    <a:lnTo>
                      <a:pt x="188" y="1096"/>
                    </a:lnTo>
                    <a:lnTo>
                      <a:pt x="193" y="1093"/>
                    </a:lnTo>
                    <a:lnTo>
                      <a:pt x="199" y="1087"/>
                    </a:lnTo>
                    <a:lnTo>
                      <a:pt x="206" y="1080"/>
                    </a:lnTo>
                    <a:lnTo>
                      <a:pt x="214" y="1072"/>
                    </a:lnTo>
                    <a:lnTo>
                      <a:pt x="221" y="1061"/>
                    </a:lnTo>
                    <a:lnTo>
                      <a:pt x="228" y="1050"/>
                    </a:lnTo>
                    <a:lnTo>
                      <a:pt x="235" y="1037"/>
                    </a:lnTo>
                    <a:lnTo>
                      <a:pt x="250" y="1011"/>
                    </a:lnTo>
                    <a:lnTo>
                      <a:pt x="273" y="973"/>
                    </a:lnTo>
                    <a:lnTo>
                      <a:pt x="302" y="922"/>
                    </a:lnTo>
                    <a:lnTo>
                      <a:pt x="337" y="862"/>
                    </a:lnTo>
                    <a:lnTo>
                      <a:pt x="376" y="794"/>
                    </a:lnTo>
                    <a:lnTo>
                      <a:pt x="420" y="721"/>
                    </a:lnTo>
                    <a:lnTo>
                      <a:pt x="467" y="640"/>
                    </a:lnTo>
                    <a:lnTo>
                      <a:pt x="515" y="557"/>
                    </a:lnTo>
                    <a:lnTo>
                      <a:pt x="565" y="472"/>
                    </a:lnTo>
                    <a:lnTo>
                      <a:pt x="616" y="387"/>
                    </a:lnTo>
                    <a:lnTo>
                      <a:pt x="665" y="302"/>
                    </a:lnTo>
                    <a:lnTo>
                      <a:pt x="714" y="219"/>
                    </a:lnTo>
                    <a:lnTo>
                      <a:pt x="760" y="141"/>
                    </a:lnTo>
                    <a:lnTo>
                      <a:pt x="804" y="67"/>
                    </a:lnTo>
                    <a:lnTo>
                      <a:pt x="843" y="0"/>
                    </a:lnTo>
                    <a:lnTo>
                      <a:pt x="225" y="1028"/>
                    </a:lnTo>
                    <a:lnTo>
                      <a:pt x="220" y="1036"/>
                    </a:lnTo>
                    <a:lnTo>
                      <a:pt x="213" y="1045"/>
                    </a:lnTo>
                    <a:lnTo>
                      <a:pt x="206" y="1055"/>
                    </a:lnTo>
                    <a:lnTo>
                      <a:pt x="197" y="1064"/>
                    </a:lnTo>
                    <a:lnTo>
                      <a:pt x="186" y="1073"/>
                    </a:lnTo>
                    <a:lnTo>
                      <a:pt x="174" y="1082"/>
                    </a:lnTo>
                    <a:lnTo>
                      <a:pt x="159" y="1090"/>
                    </a:lnTo>
                    <a:lnTo>
                      <a:pt x="143" y="1097"/>
                    </a:lnTo>
                    <a:lnTo>
                      <a:pt x="127" y="1106"/>
                    </a:lnTo>
                    <a:lnTo>
                      <a:pt x="111" y="1124"/>
                    </a:lnTo>
                    <a:lnTo>
                      <a:pt x="93" y="1144"/>
                    </a:lnTo>
                    <a:lnTo>
                      <a:pt x="78" y="1167"/>
                    </a:lnTo>
                    <a:lnTo>
                      <a:pt x="65" y="1189"/>
                    </a:lnTo>
                    <a:lnTo>
                      <a:pt x="54" y="1209"/>
                    </a:lnTo>
                    <a:lnTo>
                      <a:pt x="46" y="1223"/>
                    </a:lnTo>
                    <a:lnTo>
                      <a:pt x="44" y="1227"/>
                    </a:lnTo>
                    <a:lnTo>
                      <a:pt x="32" y="1248"/>
                    </a:lnTo>
                    <a:lnTo>
                      <a:pt x="23" y="1264"/>
                    </a:lnTo>
                    <a:lnTo>
                      <a:pt x="15" y="1277"/>
                    </a:lnTo>
                    <a:lnTo>
                      <a:pt x="9" y="1288"/>
                    </a:lnTo>
                    <a:lnTo>
                      <a:pt x="6" y="1299"/>
                    </a:lnTo>
                    <a:lnTo>
                      <a:pt x="2" y="1309"/>
                    </a:lnTo>
                    <a:lnTo>
                      <a:pt x="1" y="1319"/>
                    </a:lnTo>
                    <a:lnTo>
                      <a:pt x="0" y="1331"/>
                    </a:lnTo>
                    <a:lnTo>
                      <a:pt x="1" y="1347"/>
                    </a:lnTo>
                    <a:lnTo>
                      <a:pt x="5" y="1361"/>
                    </a:lnTo>
                    <a:lnTo>
                      <a:pt x="9" y="1373"/>
                    </a:lnTo>
                    <a:lnTo>
                      <a:pt x="16" y="1383"/>
                    </a:lnTo>
                    <a:lnTo>
                      <a:pt x="13" y="1361"/>
                    </a:lnTo>
                    <a:lnTo>
                      <a:pt x="14" y="1335"/>
                    </a:lnTo>
                    <a:lnTo>
                      <a:pt x="21" y="1307"/>
                    </a:lnTo>
                    <a:lnTo>
                      <a:pt x="36" y="1274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5" name="Freeform 12"/>
              <p:cNvSpPr>
                <a:spLocks/>
              </p:cNvSpPr>
              <p:nvPr/>
            </p:nvSpPr>
            <p:spPr bwMode="auto">
              <a:xfrm>
                <a:off x="2136056" y="3189461"/>
                <a:ext cx="411163" cy="809625"/>
              </a:xfrm>
              <a:custGeom>
                <a:avLst/>
                <a:gdLst/>
                <a:ahLst/>
                <a:cxnLst>
                  <a:cxn ang="0">
                    <a:pos x="13" y="994"/>
                  </a:cxn>
                  <a:cxn ang="0">
                    <a:pos x="11" y="999"/>
                  </a:cxn>
                  <a:cxn ang="0">
                    <a:pos x="8" y="1004"/>
                  </a:cxn>
                  <a:cxn ang="0">
                    <a:pos x="5" y="1011"/>
                  </a:cxn>
                  <a:cxn ang="0">
                    <a:pos x="0" y="1018"/>
                  </a:cxn>
                  <a:cxn ang="0">
                    <a:pos x="5" y="1019"/>
                  </a:cxn>
                  <a:cxn ang="0">
                    <a:pos x="8" y="1020"/>
                  </a:cxn>
                  <a:cxn ang="0">
                    <a:pos x="12" y="1021"/>
                  </a:cxn>
                  <a:cxn ang="0">
                    <a:pos x="15" y="1021"/>
                  </a:cxn>
                  <a:cxn ang="0">
                    <a:pos x="21" y="1008"/>
                  </a:cxn>
                  <a:cxn ang="0">
                    <a:pos x="26" y="998"/>
                  </a:cxn>
                  <a:cxn ang="0">
                    <a:pos x="29" y="992"/>
                  </a:cxn>
                  <a:cxn ang="0">
                    <a:pos x="30" y="990"/>
                  </a:cxn>
                  <a:cxn ang="0">
                    <a:pos x="38" y="966"/>
                  </a:cxn>
                  <a:cxn ang="0">
                    <a:pos x="42" y="948"/>
                  </a:cxn>
                  <a:cxn ang="0">
                    <a:pos x="42" y="937"/>
                  </a:cxn>
                  <a:cxn ang="0">
                    <a:pos x="42" y="933"/>
                  </a:cxn>
                  <a:cxn ang="0">
                    <a:pos x="42" y="912"/>
                  </a:cxn>
                  <a:cxn ang="0">
                    <a:pos x="44" y="892"/>
                  </a:cxn>
                  <a:cxn ang="0">
                    <a:pos x="45" y="877"/>
                  </a:cxn>
                  <a:cxn ang="0">
                    <a:pos x="46" y="871"/>
                  </a:cxn>
                  <a:cxn ang="0">
                    <a:pos x="50" y="855"/>
                  </a:cxn>
                  <a:cxn ang="0">
                    <a:pos x="56" y="837"/>
                  </a:cxn>
                  <a:cxn ang="0">
                    <a:pos x="63" y="822"/>
                  </a:cxn>
                  <a:cxn ang="0">
                    <a:pos x="65" y="816"/>
                  </a:cxn>
                  <a:cxn ang="0">
                    <a:pos x="518" y="0"/>
                  </a:cxn>
                  <a:cxn ang="0">
                    <a:pos x="485" y="55"/>
                  </a:cxn>
                  <a:cxn ang="0">
                    <a:pos x="449" y="116"/>
                  </a:cxn>
                  <a:cxn ang="0">
                    <a:pos x="410" y="180"/>
                  </a:cxn>
                  <a:cxn ang="0">
                    <a:pos x="371" y="246"/>
                  </a:cxn>
                  <a:cxn ang="0">
                    <a:pos x="330" y="314"/>
                  </a:cxn>
                  <a:cxn ang="0">
                    <a:pos x="290" y="383"/>
                  </a:cxn>
                  <a:cxn ang="0">
                    <a:pos x="251" y="451"/>
                  </a:cxn>
                  <a:cxn ang="0">
                    <a:pos x="213" y="518"/>
                  </a:cxn>
                  <a:cxn ang="0">
                    <a:pos x="176" y="582"/>
                  </a:cxn>
                  <a:cxn ang="0">
                    <a:pos x="142" y="643"/>
                  </a:cxn>
                  <a:cxn ang="0">
                    <a:pos x="112" y="700"/>
                  </a:cxn>
                  <a:cxn ang="0">
                    <a:pos x="85" y="750"/>
                  </a:cxn>
                  <a:cxn ang="0">
                    <a:pos x="63" y="795"/>
                  </a:cxn>
                  <a:cxn ang="0">
                    <a:pos x="46" y="832"/>
                  </a:cxn>
                  <a:cxn ang="0">
                    <a:pos x="35" y="861"/>
                  </a:cxn>
                  <a:cxn ang="0">
                    <a:pos x="30" y="879"/>
                  </a:cxn>
                  <a:cxn ang="0">
                    <a:pos x="30" y="892"/>
                  </a:cxn>
                  <a:cxn ang="0">
                    <a:pos x="30" y="923"/>
                  </a:cxn>
                  <a:cxn ang="0">
                    <a:pos x="25" y="960"/>
                  </a:cxn>
                  <a:cxn ang="0">
                    <a:pos x="13" y="994"/>
                  </a:cxn>
                </a:cxnLst>
                <a:rect l="0" t="0" r="r" b="b"/>
                <a:pathLst>
                  <a:path w="518" h="1021">
                    <a:moveTo>
                      <a:pt x="13" y="994"/>
                    </a:moveTo>
                    <a:lnTo>
                      <a:pt x="11" y="999"/>
                    </a:lnTo>
                    <a:lnTo>
                      <a:pt x="8" y="1004"/>
                    </a:lnTo>
                    <a:lnTo>
                      <a:pt x="5" y="1011"/>
                    </a:lnTo>
                    <a:lnTo>
                      <a:pt x="0" y="1018"/>
                    </a:lnTo>
                    <a:lnTo>
                      <a:pt x="5" y="1019"/>
                    </a:lnTo>
                    <a:lnTo>
                      <a:pt x="8" y="1020"/>
                    </a:lnTo>
                    <a:lnTo>
                      <a:pt x="12" y="1021"/>
                    </a:lnTo>
                    <a:lnTo>
                      <a:pt x="15" y="1021"/>
                    </a:lnTo>
                    <a:lnTo>
                      <a:pt x="21" y="1008"/>
                    </a:lnTo>
                    <a:lnTo>
                      <a:pt x="26" y="998"/>
                    </a:lnTo>
                    <a:lnTo>
                      <a:pt x="29" y="992"/>
                    </a:lnTo>
                    <a:lnTo>
                      <a:pt x="30" y="990"/>
                    </a:lnTo>
                    <a:lnTo>
                      <a:pt x="38" y="966"/>
                    </a:lnTo>
                    <a:lnTo>
                      <a:pt x="42" y="948"/>
                    </a:lnTo>
                    <a:lnTo>
                      <a:pt x="42" y="937"/>
                    </a:lnTo>
                    <a:lnTo>
                      <a:pt x="42" y="933"/>
                    </a:lnTo>
                    <a:lnTo>
                      <a:pt x="42" y="912"/>
                    </a:lnTo>
                    <a:lnTo>
                      <a:pt x="44" y="892"/>
                    </a:lnTo>
                    <a:lnTo>
                      <a:pt x="45" y="877"/>
                    </a:lnTo>
                    <a:lnTo>
                      <a:pt x="46" y="871"/>
                    </a:lnTo>
                    <a:lnTo>
                      <a:pt x="50" y="855"/>
                    </a:lnTo>
                    <a:lnTo>
                      <a:pt x="56" y="837"/>
                    </a:lnTo>
                    <a:lnTo>
                      <a:pt x="63" y="822"/>
                    </a:lnTo>
                    <a:lnTo>
                      <a:pt x="65" y="816"/>
                    </a:lnTo>
                    <a:lnTo>
                      <a:pt x="518" y="0"/>
                    </a:lnTo>
                    <a:lnTo>
                      <a:pt x="485" y="55"/>
                    </a:lnTo>
                    <a:lnTo>
                      <a:pt x="449" y="116"/>
                    </a:lnTo>
                    <a:lnTo>
                      <a:pt x="410" y="180"/>
                    </a:lnTo>
                    <a:lnTo>
                      <a:pt x="371" y="246"/>
                    </a:lnTo>
                    <a:lnTo>
                      <a:pt x="330" y="314"/>
                    </a:lnTo>
                    <a:lnTo>
                      <a:pt x="290" y="383"/>
                    </a:lnTo>
                    <a:lnTo>
                      <a:pt x="251" y="451"/>
                    </a:lnTo>
                    <a:lnTo>
                      <a:pt x="213" y="518"/>
                    </a:lnTo>
                    <a:lnTo>
                      <a:pt x="176" y="582"/>
                    </a:lnTo>
                    <a:lnTo>
                      <a:pt x="142" y="643"/>
                    </a:lnTo>
                    <a:lnTo>
                      <a:pt x="112" y="700"/>
                    </a:lnTo>
                    <a:lnTo>
                      <a:pt x="85" y="750"/>
                    </a:lnTo>
                    <a:lnTo>
                      <a:pt x="63" y="795"/>
                    </a:lnTo>
                    <a:lnTo>
                      <a:pt x="46" y="832"/>
                    </a:lnTo>
                    <a:lnTo>
                      <a:pt x="35" y="861"/>
                    </a:lnTo>
                    <a:lnTo>
                      <a:pt x="30" y="879"/>
                    </a:lnTo>
                    <a:lnTo>
                      <a:pt x="30" y="892"/>
                    </a:lnTo>
                    <a:lnTo>
                      <a:pt x="30" y="923"/>
                    </a:lnTo>
                    <a:lnTo>
                      <a:pt x="25" y="960"/>
                    </a:lnTo>
                    <a:lnTo>
                      <a:pt x="13" y="994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6" name="Freeform 13"/>
              <p:cNvSpPr>
                <a:spLocks/>
              </p:cNvSpPr>
              <p:nvPr/>
            </p:nvSpPr>
            <p:spPr bwMode="auto">
              <a:xfrm>
                <a:off x="2102719" y="3992736"/>
                <a:ext cx="44450" cy="47625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23" y="1"/>
                  </a:cxn>
                  <a:cxn ang="0">
                    <a:pos x="30" y="2"/>
                  </a:cxn>
                  <a:cxn ang="0">
                    <a:pos x="36" y="3"/>
                  </a:cxn>
                  <a:cxn ang="0">
                    <a:pos x="41" y="5"/>
                  </a:cxn>
                  <a:cxn ang="0">
                    <a:pos x="37" y="15"/>
                  </a:cxn>
                  <a:cxn ang="0">
                    <a:pos x="31" y="26"/>
                  </a:cxn>
                  <a:cxn ang="0">
                    <a:pos x="25" y="38"/>
                  </a:cxn>
                  <a:cxn ang="0">
                    <a:pos x="18" y="51"/>
                  </a:cxn>
                  <a:cxn ang="0">
                    <a:pos x="14" y="47"/>
                  </a:cxn>
                  <a:cxn ang="0">
                    <a:pos x="9" y="44"/>
                  </a:cxn>
                  <a:cxn ang="0">
                    <a:pos x="4" y="41"/>
                  </a:cxn>
                  <a:cxn ang="0">
                    <a:pos x="0" y="38"/>
                  </a:cxn>
                  <a:cxn ang="0">
                    <a:pos x="8" y="44"/>
                  </a:cxn>
                  <a:cxn ang="0">
                    <a:pos x="16" y="49"/>
                  </a:cxn>
                  <a:cxn ang="0">
                    <a:pos x="24" y="54"/>
                  </a:cxn>
                  <a:cxn ang="0">
                    <a:pos x="32" y="59"/>
                  </a:cxn>
                  <a:cxn ang="0">
                    <a:pos x="39" y="45"/>
                  </a:cxn>
                  <a:cxn ang="0">
                    <a:pos x="45" y="32"/>
                  </a:cxn>
                  <a:cxn ang="0">
                    <a:pos x="51" y="19"/>
                  </a:cxn>
                  <a:cxn ang="0">
                    <a:pos x="56" y="8"/>
                  </a:cxn>
                  <a:cxn ang="0">
                    <a:pos x="52" y="7"/>
                  </a:cxn>
                  <a:cxn ang="0">
                    <a:pos x="47" y="6"/>
                  </a:cxn>
                  <a:cxn ang="0">
                    <a:pos x="41" y="5"/>
                  </a:cxn>
                  <a:cxn ang="0">
                    <a:pos x="37" y="3"/>
                  </a:cxn>
                  <a:cxn ang="0">
                    <a:pos x="32" y="3"/>
                  </a:cxn>
                  <a:cxn ang="0">
                    <a:pos x="26" y="2"/>
                  </a:cxn>
                  <a:cxn ang="0">
                    <a:pos x="22" y="1"/>
                  </a:cxn>
                  <a:cxn ang="0">
                    <a:pos x="17" y="0"/>
                  </a:cxn>
                </a:cxnLst>
                <a:rect l="0" t="0" r="r" b="b"/>
                <a:pathLst>
                  <a:path w="56" h="59">
                    <a:moveTo>
                      <a:pt x="17" y="0"/>
                    </a:moveTo>
                    <a:lnTo>
                      <a:pt x="23" y="1"/>
                    </a:lnTo>
                    <a:lnTo>
                      <a:pt x="30" y="2"/>
                    </a:lnTo>
                    <a:lnTo>
                      <a:pt x="36" y="3"/>
                    </a:lnTo>
                    <a:lnTo>
                      <a:pt x="41" y="5"/>
                    </a:lnTo>
                    <a:lnTo>
                      <a:pt x="37" y="15"/>
                    </a:lnTo>
                    <a:lnTo>
                      <a:pt x="31" y="26"/>
                    </a:lnTo>
                    <a:lnTo>
                      <a:pt x="25" y="38"/>
                    </a:lnTo>
                    <a:lnTo>
                      <a:pt x="18" y="51"/>
                    </a:lnTo>
                    <a:lnTo>
                      <a:pt x="14" y="47"/>
                    </a:lnTo>
                    <a:lnTo>
                      <a:pt x="9" y="44"/>
                    </a:lnTo>
                    <a:lnTo>
                      <a:pt x="4" y="41"/>
                    </a:lnTo>
                    <a:lnTo>
                      <a:pt x="0" y="38"/>
                    </a:lnTo>
                    <a:lnTo>
                      <a:pt x="8" y="44"/>
                    </a:lnTo>
                    <a:lnTo>
                      <a:pt x="16" y="49"/>
                    </a:lnTo>
                    <a:lnTo>
                      <a:pt x="24" y="54"/>
                    </a:lnTo>
                    <a:lnTo>
                      <a:pt x="32" y="59"/>
                    </a:lnTo>
                    <a:lnTo>
                      <a:pt x="39" y="45"/>
                    </a:lnTo>
                    <a:lnTo>
                      <a:pt x="45" y="32"/>
                    </a:lnTo>
                    <a:lnTo>
                      <a:pt x="51" y="19"/>
                    </a:lnTo>
                    <a:lnTo>
                      <a:pt x="56" y="8"/>
                    </a:lnTo>
                    <a:lnTo>
                      <a:pt x="52" y="7"/>
                    </a:lnTo>
                    <a:lnTo>
                      <a:pt x="47" y="6"/>
                    </a:lnTo>
                    <a:lnTo>
                      <a:pt x="41" y="5"/>
                    </a:lnTo>
                    <a:lnTo>
                      <a:pt x="37" y="3"/>
                    </a:lnTo>
                    <a:lnTo>
                      <a:pt x="32" y="3"/>
                    </a:lnTo>
                    <a:lnTo>
                      <a:pt x="26" y="2"/>
                    </a:lnTo>
                    <a:lnTo>
                      <a:pt x="22" y="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7" name="Freeform 14"/>
              <p:cNvSpPr>
                <a:spLocks/>
              </p:cNvSpPr>
              <p:nvPr/>
            </p:nvSpPr>
            <p:spPr bwMode="auto">
              <a:xfrm>
                <a:off x="2056681" y="4034011"/>
                <a:ext cx="71438" cy="95250"/>
              </a:xfrm>
              <a:custGeom>
                <a:avLst/>
                <a:gdLst/>
                <a:ahLst/>
                <a:cxnLst>
                  <a:cxn ang="0">
                    <a:pos x="38" y="96"/>
                  </a:cxn>
                  <a:cxn ang="0">
                    <a:pos x="43" y="92"/>
                  </a:cxn>
                  <a:cxn ang="0">
                    <a:pos x="47" y="85"/>
                  </a:cxn>
                  <a:cxn ang="0">
                    <a:pos x="53" y="76"/>
                  </a:cxn>
                  <a:cxn ang="0">
                    <a:pos x="60" y="64"/>
                  </a:cxn>
                  <a:cxn ang="0">
                    <a:pos x="67" y="51"/>
                  </a:cxn>
                  <a:cxn ang="0">
                    <a:pos x="75" y="38"/>
                  </a:cxn>
                  <a:cxn ang="0">
                    <a:pos x="82" y="23"/>
                  </a:cxn>
                  <a:cxn ang="0">
                    <a:pos x="90" y="8"/>
                  </a:cxn>
                  <a:cxn ang="0">
                    <a:pos x="87" y="5"/>
                  </a:cxn>
                  <a:cxn ang="0">
                    <a:pos x="83" y="3"/>
                  </a:cxn>
                  <a:cxn ang="0">
                    <a:pos x="80" y="2"/>
                  </a:cxn>
                  <a:cxn ang="0">
                    <a:pos x="76" y="0"/>
                  </a:cxn>
                  <a:cxn ang="0">
                    <a:pos x="68" y="15"/>
                  </a:cxn>
                  <a:cxn ang="0">
                    <a:pos x="59" y="31"/>
                  </a:cxn>
                  <a:cxn ang="0">
                    <a:pos x="51" y="47"/>
                  </a:cxn>
                  <a:cxn ang="0">
                    <a:pos x="41" y="63"/>
                  </a:cxn>
                  <a:cxn ang="0">
                    <a:pos x="31" y="78"/>
                  </a:cxn>
                  <a:cxn ang="0">
                    <a:pos x="21" y="93"/>
                  </a:cxn>
                  <a:cxn ang="0">
                    <a:pos x="11" y="107"/>
                  </a:cxn>
                  <a:cxn ang="0">
                    <a:pos x="0" y="119"/>
                  </a:cxn>
                  <a:cxn ang="0">
                    <a:pos x="6" y="117"/>
                  </a:cxn>
                  <a:cxn ang="0">
                    <a:pos x="12" y="115"/>
                  </a:cxn>
                  <a:cxn ang="0">
                    <a:pos x="16" y="112"/>
                  </a:cxn>
                  <a:cxn ang="0">
                    <a:pos x="21" y="109"/>
                  </a:cxn>
                  <a:cxn ang="0">
                    <a:pos x="26" y="105"/>
                  </a:cxn>
                  <a:cxn ang="0">
                    <a:pos x="30" y="103"/>
                  </a:cxn>
                  <a:cxn ang="0">
                    <a:pos x="34" y="100"/>
                  </a:cxn>
                  <a:cxn ang="0">
                    <a:pos x="38" y="96"/>
                  </a:cxn>
                </a:cxnLst>
                <a:rect l="0" t="0" r="r" b="b"/>
                <a:pathLst>
                  <a:path w="90" h="119">
                    <a:moveTo>
                      <a:pt x="38" y="96"/>
                    </a:moveTo>
                    <a:lnTo>
                      <a:pt x="43" y="92"/>
                    </a:lnTo>
                    <a:lnTo>
                      <a:pt x="47" y="85"/>
                    </a:lnTo>
                    <a:lnTo>
                      <a:pt x="53" y="76"/>
                    </a:lnTo>
                    <a:lnTo>
                      <a:pt x="60" y="64"/>
                    </a:lnTo>
                    <a:lnTo>
                      <a:pt x="67" y="51"/>
                    </a:lnTo>
                    <a:lnTo>
                      <a:pt x="75" y="38"/>
                    </a:lnTo>
                    <a:lnTo>
                      <a:pt x="82" y="23"/>
                    </a:lnTo>
                    <a:lnTo>
                      <a:pt x="90" y="8"/>
                    </a:lnTo>
                    <a:lnTo>
                      <a:pt x="87" y="5"/>
                    </a:lnTo>
                    <a:lnTo>
                      <a:pt x="83" y="3"/>
                    </a:lnTo>
                    <a:lnTo>
                      <a:pt x="80" y="2"/>
                    </a:lnTo>
                    <a:lnTo>
                      <a:pt x="76" y="0"/>
                    </a:lnTo>
                    <a:lnTo>
                      <a:pt x="68" y="15"/>
                    </a:lnTo>
                    <a:lnTo>
                      <a:pt x="59" y="31"/>
                    </a:lnTo>
                    <a:lnTo>
                      <a:pt x="51" y="47"/>
                    </a:lnTo>
                    <a:lnTo>
                      <a:pt x="41" y="63"/>
                    </a:lnTo>
                    <a:lnTo>
                      <a:pt x="31" y="78"/>
                    </a:lnTo>
                    <a:lnTo>
                      <a:pt x="21" y="93"/>
                    </a:lnTo>
                    <a:lnTo>
                      <a:pt x="11" y="107"/>
                    </a:lnTo>
                    <a:lnTo>
                      <a:pt x="0" y="119"/>
                    </a:lnTo>
                    <a:lnTo>
                      <a:pt x="6" y="117"/>
                    </a:lnTo>
                    <a:lnTo>
                      <a:pt x="12" y="115"/>
                    </a:lnTo>
                    <a:lnTo>
                      <a:pt x="16" y="112"/>
                    </a:lnTo>
                    <a:lnTo>
                      <a:pt x="21" y="109"/>
                    </a:lnTo>
                    <a:lnTo>
                      <a:pt x="26" y="105"/>
                    </a:lnTo>
                    <a:lnTo>
                      <a:pt x="30" y="103"/>
                    </a:lnTo>
                    <a:lnTo>
                      <a:pt x="34" y="100"/>
                    </a:lnTo>
                    <a:lnTo>
                      <a:pt x="38" y="96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8" name="Freeform 15"/>
              <p:cNvSpPr>
                <a:spLocks/>
              </p:cNvSpPr>
              <p:nvPr/>
            </p:nvSpPr>
            <p:spPr bwMode="auto">
              <a:xfrm>
                <a:off x="2107481" y="3995911"/>
                <a:ext cx="28575" cy="38100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3" y="43"/>
                  </a:cxn>
                  <a:cxn ang="0">
                    <a:pos x="6" y="45"/>
                  </a:cxn>
                  <a:cxn ang="0">
                    <a:pos x="9" y="46"/>
                  </a:cxn>
                  <a:cxn ang="0">
                    <a:pos x="11" y="49"/>
                  </a:cxn>
                  <a:cxn ang="0">
                    <a:pos x="18" y="36"/>
                  </a:cxn>
                  <a:cxn ang="0">
                    <a:pos x="24" y="24"/>
                  </a:cxn>
                  <a:cxn ang="0">
                    <a:pos x="30" y="13"/>
                  </a:cxn>
                  <a:cxn ang="0">
                    <a:pos x="34" y="3"/>
                  </a:cxn>
                  <a:cxn ang="0">
                    <a:pos x="31" y="1"/>
                  </a:cxn>
                  <a:cxn ang="0">
                    <a:pos x="27" y="1"/>
                  </a:cxn>
                  <a:cxn ang="0">
                    <a:pos x="24" y="1"/>
                  </a:cxn>
                  <a:cxn ang="0">
                    <a:pos x="19" y="0"/>
                  </a:cxn>
                  <a:cxn ang="0">
                    <a:pos x="15" y="11"/>
                  </a:cxn>
                  <a:cxn ang="0">
                    <a:pos x="10" y="20"/>
                  </a:cxn>
                  <a:cxn ang="0">
                    <a:pos x="6" y="30"/>
                  </a:cxn>
                  <a:cxn ang="0">
                    <a:pos x="0" y="41"/>
                  </a:cxn>
                </a:cxnLst>
                <a:rect l="0" t="0" r="r" b="b"/>
                <a:pathLst>
                  <a:path w="34" h="49">
                    <a:moveTo>
                      <a:pt x="0" y="41"/>
                    </a:moveTo>
                    <a:lnTo>
                      <a:pt x="3" y="43"/>
                    </a:lnTo>
                    <a:lnTo>
                      <a:pt x="6" y="45"/>
                    </a:lnTo>
                    <a:lnTo>
                      <a:pt x="9" y="46"/>
                    </a:lnTo>
                    <a:lnTo>
                      <a:pt x="11" y="49"/>
                    </a:lnTo>
                    <a:lnTo>
                      <a:pt x="18" y="36"/>
                    </a:lnTo>
                    <a:lnTo>
                      <a:pt x="24" y="24"/>
                    </a:lnTo>
                    <a:lnTo>
                      <a:pt x="30" y="13"/>
                    </a:lnTo>
                    <a:lnTo>
                      <a:pt x="34" y="3"/>
                    </a:lnTo>
                    <a:lnTo>
                      <a:pt x="31" y="1"/>
                    </a:lnTo>
                    <a:lnTo>
                      <a:pt x="27" y="1"/>
                    </a:lnTo>
                    <a:lnTo>
                      <a:pt x="24" y="1"/>
                    </a:lnTo>
                    <a:lnTo>
                      <a:pt x="19" y="0"/>
                    </a:lnTo>
                    <a:lnTo>
                      <a:pt x="15" y="11"/>
                    </a:lnTo>
                    <a:lnTo>
                      <a:pt x="10" y="20"/>
                    </a:lnTo>
                    <a:lnTo>
                      <a:pt x="6" y="30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BFDB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9" name="Freeform 16"/>
              <p:cNvSpPr>
                <a:spLocks/>
              </p:cNvSpPr>
              <p:nvPr/>
            </p:nvSpPr>
            <p:spPr bwMode="auto">
              <a:xfrm>
                <a:off x="2102719" y="3992736"/>
                <a:ext cx="20638" cy="34925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3" y="9"/>
                  </a:cxn>
                  <a:cxn ang="0">
                    <a:pos x="9" y="18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2" y="39"/>
                  </a:cxn>
                  <a:cxn ang="0">
                    <a:pos x="3" y="40"/>
                  </a:cxn>
                  <a:cxn ang="0">
                    <a:pos x="6" y="41"/>
                  </a:cxn>
                  <a:cxn ang="0">
                    <a:pos x="7" y="43"/>
                  </a:cxn>
                  <a:cxn ang="0">
                    <a:pos x="13" y="32"/>
                  </a:cxn>
                  <a:cxn ang="0">
                    <a:pos x="17" y="22"/>
                  </a:cxn>
                  <a:cxn ang="0">
                    <a:pos x="22" y="13"/>
                  </a:cxn>
                  <a:cxn ang="0">
                    <a:pos x="26" y="2"/>
                  </a:cxn>
                  <a:cxn ang="0">
                    <a:pos x="24" y="1"/>
                  </a:cxn>
                  <a:cxn ang="0">
                    <a:pos x="22" y="1"/>
                  </a:cxn>
                  <a:cxn ang="0">
                    <a:pos x="19" y="0"/>
                  </a:cxn>
                  <a:cxn ang="0">
                    <a:pos x="17" y="0"/>
                  </a:cxn>
                </a:cxnLst>
                <a:rect l="0" t="0" r="r" b="b"/>
                <a:pathLst>
                  <a:path w="26" h="43">
                    <a:moveTo>
                      <a:pt x="17" y="0"/>
                    </a:moveTo>
                    <a:lnTo>
                      <a:pt x="13" y="9"/>
                    </a:lnTo>
                    <a:lnTo>
                      <a:pt x="9" y="18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2" y="39"/>
                    </a:lnTo>
                    <a:lnTo>
                      <a:pt x="3" y="40"/>
                    </a:lnTo>
                    <a:lnTo>
                      <a:pt x="6" y="41"/>
                    </a:lnTo>
                    <a:lnTo>
                      <a:pt x="7" y="43"/>
                    </a:lnTo>
                    <a:lnTo>
                      <a:pt x="13" y="32"/>
                    </a:lnTo>
                    <a:lnTo>
                      <a:pt x="17" y="22"/>
                    </a:lnTo>
                    <a:lnTo>
                      <a:pt x="22" y="13"/>
                    </a:lnTo>
                    <a:lnTo>
                      <a:pt x="26" y="2"/>
                    </a:lnTo>
                    <a:lnTo>
                      <a:pt x="24" y="1"/>
                    </a:lnTo>
                    <a:lnTo>
                      <a:pt x="22" y="1"/>
                    </a:lnTo>
                    <a:lnTo>
                      <a:pt x="19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0" name="Freeform 17"/>
              <p:cNvSpPr>
                <a:spLocks/>
              </p:cNvSpPr>
              <p:nvPr/>
            </p:nvSpPr>
            <p:spPr bwMode="auto">
              <a:xfrm>
                <a:off x="2043981" y="4022898"/>
                <a:ext cx="63500" cy="73025"/>
              </a:xfrm>
              <a:custGeom>
                <a:avLst/>
                <a:gdLst/>
                <a:ahLst/>
                <a:cxnLst>
                  <a:cxn ang="0">
                    <a:pos x="42" y="70"/>
                  </a:cxn>
                  <a:cxn ang="0">
                    <a:pos x="39" y="72"/>
                  </a:cxn>
                  <a:cxn ang="0">
                    <a:pos x="37" y="76"/>
                  </a:cxn>
                  <a:cxn ang="0">
                    <a:pos x="33" y="79"/>
                  </a:cxn>
                  <a:cxn ang="0">
                    <a:pos x="29" y="83"/>
                  </a:cxn>
                  <a:cxn ang="0">
                    <a:pos x="23" y="85"/>
                  </a:cxn>
                  <a:cxn ang="0">
                    <a:pos x="16" y="87"/>
                  </a:cxn>
                  <a:cxn ang="0">
                    <a:pos x="8" y="89"/>
                  </a:cxn>
                  <a:cxn ang="0">
                    <a:pos x="0" y="89"/>
                  </a:cxn>
                  <a:cxn ang="0">
                    <a:pos x="10" y="91"/>
                  </a:cxn>
                  <a:cxn ang="0">
                    <a:pos x="20" y="92"/>
                  </a:cxn>
                  <a:cxn ang="0">
                    <a:pos x="28" y="90"/>
                  </a:cxn>
                  <a:cxn ang="0">
                    <a:pos x="33" y="87"/>
                  </a:cxn>
                  <a:cxn ang="0">
                    <a:pos x="39" y="85"/>
                  </a:cxn>
                  <a:cxn ang="0">
                    <a:pos x="43" y="83"/>
                  </a:cxn>
                  <a:cxn ang="0">
                    <a:pos x="44" y="80"/>
                  </a:cxn>
                  <a:cxn ang="0">
                    <a:pos x="45" y="79"/>
                  </a:cxn>
                  <a:cxn ang="0">
                    <a:pos x="46" y="78"/>
                  </a:cxn>
                  <a:cxn ang="0">
                    <a:pos x="48" y="74"/>
                  </a:cxn>
                  <a:cxn ang="0">
                    <a:pos x="52" y="67"/>
                  </a:cxn>
                  <a:cxn ang="0">
                    <a:pos x="57" y="57"/>
                  </a:cxn>
                  <a:cxn ang="0">
                    <a:pos x="61" y="46"/>
                  </a:cxn>
                  <a:cxn ang="0">
                    <a:pos x="67" y="33"/>
                  </a:cxn>
                  <a:cxn ang="0">
                    <a:pos x="74" y="19"/>
                  </a:cxn>
                  <a:cxn ang="0">
                    <a:pos x="81" y="5"/>
                  </a:cxn>
                  <a:cxn ang="0">
                    <a:pos x="80" y="3"/>
                  </a:cxn>
                  <a:cxn ang="0">
                    <a:pos x="77" y="2"/>
                  </a:cxn>
                  <a:cxn ang="0">
                    <a:pos x="76" y="1"/>
                  </a:cxn>
                  <a:cxn ang="0">
                    <a:pos x="74" y="0"/>
                  </a:cxn>
                  <a:cxn ang="0">
                    <a:pos x="62" y="24"/>
                  </a:cxn>
                  <a:cxn ang="0">
                    <a:pos x="53" y="46"/>
                  </a:cxn>
                  <a:cxn ang="0">
                    <a:pos x="45" y="62"/>
                  </a:cxn>
                  <a:cxn ang="0">
                    <a:pos x="42" y="70"/>
                  </a:cxn>
                </a:cxnLst>
                <a:rect l="0" t="0" r="r" b="b"/>
                <a:pathLst>
                  <a:path w="81" h="92">
                    <a:moveTo>
                      <a:pt x="42" y="70"/>
                    </a:moveTo>
                    <a:lnTo>
                      <a:pt x="39" y="72"/>
                    </a:lnTo>
                    <a:lnTo>
                      <a:pt x="37" y="76"/>
                    </a:lnTo>
                    <a:lnTo>
                      <a:pt x="33" y="79"/>
                    </a:lnTo>
                    <a:lnTo>
                      <a:pt x="29" y="83"/>
                    </a:lnTo>
                    <a:lnTo>
                      <a:pt x="23" y="85"/>
                    </a:lnTo>
                    <a:lnTo>
                      <a:pt x="16" y="87"/>
                    </a:lnTo>
                    <a:lnTo>
                      <a:pt x="8" y="89"/>
                    </a:lnTo>
                    <a:lnTo>
                      <a:pt x="0" y="89"/>
                    </a:lnTo>
                    <a:lnTo>
                      <a:pt x="10" y="91"/>
                    </a:lnTo>
                    <a:lnTo>
                      <a:pt x="20" y="92"/>
                    </a:lnTo>
                    <a:lnTo>
                      <a:pt x="28" y="90"/>
                    </a:lnTo>
                    <a:lnTo>
                      <a:pt x="33" y="87"/>
                    </a:lnTo>
                    <a:lnTo>
                      <a:pt x="39" y="85"/>
                    </a:lnTo>
                    <a:lnTo>
                      <a:pt x="43" y="83"/>
                    </a:lnTo>
                    <a:lnTo>
                      <a:pt x="44" y="80"/>
                    </a:lnTo>
                    <a:lnTo>
                      <a:pt x="45" y="79"/>
                    </a:lnTo>
                    <a:lnTo>
                      <a:pt x="46" y="78"/>
                    </a:lnTo>
                    <a:lnTo>
                      <a:pt x="48" y="74"/>
                    </a:lnTo>
                    <a:lnTo>
                      <a:pt x="52" y="67"/>
                    </a:lnTo>
                    <a:lnTo>
                      <a:pt x="57" y="57"/>
                    </a:lnTo>
                    <a:lnTo>
                      <a:pt x="61" y="46"/>
                    </a:lnTo>
                    <a:lnTo>
                      <a:pt x="67" y="33"/>
                    </a:lnTo>
                    <a:lnTo>
                      <a:pt x="74" y="19"/>
                    </a:lnTo>
                    <a:lnTo>
                      <a:pt x="81" y="5"/>
                    </a:lnTo>
                    <a:lnTo>
                      <a:pt x="80" y="3"/>
                    </a:lnTo>
                    <a:lnTo>
                      <a:pt x="77" y="2"/>
                    </a:lnTo>
                    <a:lnTo>
                      <a:pt x="76" y="1"/>
                    </a:lnTo>
                    <a:lnTo>
                      <a:pt x="74" y="0"/>
                    </a:lnTo>
                    <a:lnTo>
                      <a:pt x="62" y="24"/>
                    </a:lnTo>
                    <a:lnTo>
                      <a:pt x="53" y="46"/>
                    </a:lnTo>
                    <a:lnTo>
                      <a:pt x="45" y="62"/>
                    </a:lnTo>
                    <a:lnTo>
                      <a:pt x="42" y="70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1" name="Freeform 18"/>
              <p:cNvSpPr>
                <a:spLocks/>
              </p:cNvSpPr>
              <p:nvPr/>
            </p:nvSpPr>
            <p:spPr bwMode="auto">
              <a:xfrm>
                <a:off x="2117006" y="3926061"/>
                <a:ext cx="22225" cy="69850"/>
              </a:xfrm>
              <a:custGeom>
                <a:avLst/>
                <a:gdLst/>
                <a:ahLst/>
                <a:cxnLst>
                  <a:cxn ang="0">
                    <a:pos x="15" y="50"/>
                  </a:cxn>
                  <a:cxn ang="0">
                    <a:pos x="14" y="53"/>
                  </a:cxn>
                  <a:cxn ang="0">
                    <a:pos x="12" y="61"/>
                  </a:cxn>
                  <a:cxn ang="0">
                    <a:pos x="6" y="71"/>
                  </a:cxn>
                  <a:cxn ang="0">
                    <a:pos x="0" y="85"/>
                  </a:cxn>
                  <a:cxn ang="0">
                    <a:pos x="2" y="85"/>
                  </a:cxn>
                  <a:cxn ang="0">
                    <a:pos x="5" y="86"/>
                  </a:cxn>
                  <a:cxn ang="0">
                    <a:pos x="7" y="86"/>
                  </a:cxn>
                  <a:cxn ang="0">
                    <a:pos x="9" y="87"/>
                  </a:cxn>
                  <a:cxn ang="0">
                    <a:pos x="13" y="79"/>
                  </a:cxn>
                  <a:cxn ang="0">
                    <a:pos x="16" y="72"/>
                  </a:cxn>
                  <a:cxn ang="0">
                    <a:pos x="20" y="65"/>
                  </a:cxn>
                  <a:cxn ang="0">
                    <a:pos x="22" y="58"/>
                  </a:cxn>
                  <a:cxn ang="0">
                    <a:pos x="28" y="37"/>
                  </a:cxn>
                  <a:cxn ang="0">
                    <a:pos x="29" y="20"/>
                  </a:cxn>
                  <a:cxn ang="0">
                    <a:pos x="27" y="8"/>
                  </a:cxn>
                  <a:cxn ang="0">
                    <a:pos x="22" y="0"/>
                  </a:cxn>
                  <a:cxn ang="0">
                    <a:pos x="24" y="8"/>
                  </a:cxn>
                  <a:cxn ang="0">
                    <a:pos x="24" y="19"/>
                  </a:cxn>
                  <a:cxn ang="0">
                    <a:pos x="21" y="33"/>
                  </a:cxn>
                  <a:cxn ang="0">
                    <a:pos x="15" y="50"/>
                  </a:cxn>
                </a:cxnLst>
                <a:rect l="0" t="0" r="r" b="b"/>
                <a:pathLst>
                  <a:path w="29" h="87">
                    <a:moveTo>
                      <a:pt x="15" y="50"/>
                    </a:moveTo>
                    <a:lnTo>
                      <a:pt x="14" y="53"/>
                    </a:lnTo>
                    <a:lnTo>
                      <a:pt x="12" y="61"/>
                    </a:lnTo>
                    <a:lnTo>
                      <a:pt x="6" y="71"/>
                    </a:lnTo>
                    <a:lnTo>
                      <a:pt x="0" y="85"/>
                    </a:lnTo>
                    <a:lnTo>
                      <a:pt x="2" y="85"/>
                    </a:lnTo>
                    <a:lnTo>
                      <a:pt x="5" y="86"/>
                    </a:lnTo>
                    <a:lnTo>
                      <a:pt x="7" y="86"/>
                    </a:lnTo>
                    <a:lnTo>
                      <a:pt x="9" y="87"/>
                    </a:lnTo>
                    <a:lnTo>
                      <a:pt x="13" y="79"/>
                    </a:lnTo>
                    <a:lnTo>
                      <a:pt x="16" y="72"/>
                    </a:lnTo>
                    <a:lnTo>
                      <a:pt x="20" y="65"/>
                    </a:lnTo>
                    <a:lnTo>
                      <a:pt x="22" y="58"/>
                    </a:lnTo>
                    <a:lnTo>
                      <a:pt x="28" y="37"/>
                    </a:lnTo>
                    <a:lnTo>
                      <a:pt x="29" y="20"/>
                    </a:lnTo>
                    <a:lnTo>
                      <a:pt x="27" y="8"/>
                    </a:lnTo>
                    <a:lnTo>
                      <a:pt x="22" y="0"/>
                    </a:lnTo>
                    <a:lnTo>
                      <a:pt x="24" y="8"/>
                    </a:lnTo>
                    <a:lnTo>
                      <a:pt x="24" y="19"/>
                    </a:lnTo>
                    <a:lnTo>
                      <a:pt x="21" y="33"/>
                    </a:lnTo>
                    <a:lnTo>
                      <a:pt x="15" y="50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2" name="Freeform 19"/>
              <p:cNvSpPr>
                <a:spLocks/>
              </p:cNvSpPr>
              <p:nvPr/>
            </p:nvSpPr>
            <p:spPr bwMode="auto">
              <a:xfrm>
                <a:off x="1982069" y="2891011"/>
                <a:ext cx="730250" cy="1239838"/>
              </a:xfrm>
              <a:custGeom>
                <a:avLst/>
                <a:gdLst/>
                <a:ahLst/>
                <a:cxnLst>
                  <a:cxn ang="0">
                    <a:pos x="791" y="215"/>
                  </a:cxn>
                  <a:cxn ang="0">
                    <a:pos x="652" y="450"/>
                  </a:cxn>
                  <a:cxn ang="0">
                    <a:pos x="502" y="705"/>
                  </a:cxn>
                  <a:cxn ang="0">
                    <a:pos x="363" y="942"/>
                  </a:cxn>
                  <a:cxn ang="0">
                    <a:pos x="260" y="1121"/>
                  </a:cxn>
                  <a:cxn ang="0">
                    <a:pos x="215" y="1198"/>
                  </a:cxn>
                  <a:cxn ang="0">
                    <a:pos x="193" y="1228"/>
                  </a:cxn>
                  <a:cxn ang="0">
                    <a:pos x="175" y="1244"/>
                  </a:cxn>
                  <a:cxn ang="0">
                    <a:pos x="148" y="1257"/>
                  </a:cxn>
                  <a:cxn ang="0">
                    <a:pos x="94" y="1304"/>
                  </a:cxn>
                  <a:cxn ang="0">
                    <a:pos x="42" y="1387"/>
                  </a:cxn>
                  <a:cxn ang="0">
                    <a:pos x="1" y="1483"/>
                  </a:cxn>
                  <a:cxn ang="0">
                    <a:pos x="10" y="1538"/>
                  </a:cxn>
                  <a:cxn ang="0">
                    <a:pos x="30" y="1551"/>
                  </a:cxn>
                  <a:cxn ang="0">
                    <a:pos x="41" y="1557"/>
                  </a:cxn>
                  <a:cxn ang="0">
                    <a:pos x="58" y="1561"/>
                  </a:cxn>
                  <a:cxn ang="0">
                    <a:pos x="79" y="1561"/>
                  </a:cxn>
                  <a:cxn ang="0">
                    <a:pos x="94" y="1558"/>
                  </a:cxn>
                  <a:cxn ang="0">
                    <a:pos x="125" y="1517"/>
                  </a:cxn>
                  <a:cxn ang="0">
                    <a:pos x="153" y="1470"/>
                  </a:cxn>
                  <a:cxn ang="0">
                    <a:pos x="168" y="1436"/>
                  </a:cxn>
                  <a:cxn ang="0">
                    <a:pos x="159" y="1431"/>
                  </a:cxn>
                  <a:cxn ang="0">
                    <a:pos x="139" y="1472"/>
                  </a:cxn>
                  <a:cxn ang="0">
                    <a:pos x="126" y="1500"/>
                  </a:cxn>
                  <a:cxn ang="0">
                    <a:pos x="122" y="1506"/>
                  </a:cxn>
                  <a:cxn ang="0">
                    <a:pos x="111" y="1513"/>
                  </a:cxn>
                  <a:cxn ang="0">
                    <a:pos x="88" y="1517"/>
                  </a:cxn>
                  <a:cxn ang="0">
                    <a:pos x="67" y="1513"/>
                  </a:cxn>
                  <a:cxn ang="0">
                    <a:pos x="45" y="1503"/>
                  </a:cxn>
                  <a:cxn ang="0">
                    <a:pos x="30" y="1487"/>
                  </a:cxn>
                  <a:cxn ang="0">
                    <a:pos x="38" y="1418"/>
                  </a:cxn>
                  <a:cxn ang="0">
                    <a:pos x="86" y="1336"/>
                  </a:cxn>
                  <a:cxn ang="0">
                    <a:pos x="120" y="1294"/>
                  </a:cxn>
                  <a:cxn ang="0">
                    <a:pos x="138" y="1283"/>
                  </a:cxn>
                  <a:cxn ang="0">
                    <a:pos x="154" y="1281"/>
                  </a:cxn>
                  <a:cxn ang="0">
                    <a:pos x="166" y="1283"/>
                  </a:cxn>
                  <a:cxn ang="0">
                    <a:pos x="175" y="1285"/>
                  </a:cxn>
                  <a:cxn ang="0">
                    <a:pos x="191" y="1303"/>
                  </a:cxn>
                  <a:cxn ang="0">
                    <a:pos x="197" y="1340"/>
                  </a:cxn>
                  <a:cxn ang="0">
                    <a:pos x="185" y="1375"/>
                  </a:cxn>
                  <a:cxn ang="0">
                    <a:pos x="183" y="1391"/>
                  </a:cxn>
                  <a:cxn ang="0">
                    <a:pos x="193" y="1393"/>
                  </a:cxn>
                  <a:cxn ang="0">
                    <a:pos x="204" y="1374"/>
                  </a:cxn>
                  <a:cxn ang="0">
                    <a:pos x="223" y="1298"/>
                  </a:cxn>
                  <a:cxn ang="0">
                    <a:pos x="228" y="1236"/>
                  </a:cxn>
                  <a:cxn ang="0">
                    <a:pos x="278" y="1125"/>
                  </a:cxn>
                  <a:cxn ang="0">
                    <a:pos x="369" y="957"/>
                  </a:cxn>
                  <a:cxn ang="0">
                    <a:pos x="483" y="758"/>
                  </a:cxn>
                  <a:cxn ang="0">
                    <a:pos x="603" y="555"/>
                  </a:cxn>
                  <a:cxn ang="0">
                    <a:pos x="711" y="375"/>
                  </a:cxn>
                </a:cxnLst>
                <a:rect l="0" t="0" r="r" b="b"/>
                <a:pathLst>
                  <a:path w="920" h="1561">
                    <a:moveTo>
                      <a:pt x="920" y="0"/>
                    </a:moveTo>
                    <a:lnTo>
                      <a:pt x="830" y="148"/>
                    </a:lnTo>
                    <a:lnTo>
                      <a:pt x="791" y="215"/>
                    </a:lnTo>
                    <a:lnTo>
                      <a:pt x="747" y="289"/>
                    </a:lnTo>
                    <a:lnTo>
                      <a:pt x="701" y="367"/>
                    </a:lnTo>
                    <a:lnTo>
                      <a:pt x="652" y="450"/>
                    </a:lnTo>
                    <a:lnTo>
                      <a:pt x="603" y="535"/>
                    </a:lnTo>
                    <a:lnTo>
                      <a:pt x="552" y="620"/>
                    </a:lnTo>
                    <a:lnTo>
                      <a:pt x="502" y="705"/>
                    </a:lnTo>
                    <a:lnTo>
                      <a:pt x="454" y="788"/>
                    </a:lnTo>
                    <a:lnTo>
                      <a:pt x="407" y="869"/>
                    </a:lnTo>
                    <a:lnTo>
                      <a:pt x="363" y="942"/>
                    </a:lnTo>
                    <a:lnTo>
                      <a:pt x="324" y="1010"/>
                    </a:lnTo>
                    <a:lnTo>
                      <a:pt x="289" y="1070"/>
                    </a:lnTo>
                    <a:lnTo>
                      <a:pt x="260" y="1121"/>
                    </a:lnTo>
                    <a:lnTo>
                      <a:pt x="237" y="1159"/>
                    </a:lnTo>
                    <a:lnTo>
                      <a:pt x="222" y="1185"/>
                    </a:lnTo>
                    <a:lnTo>
                      <a:pt x="215" y="1198"/>
                    </a:lnTo>
                    <a:lnTo>
                      <a:pt x="208" y="1209"/>
                    </a:lnTo>
                    <a:lnTo>
                      <a:pt x="201" y="1220"/>
                    </a:lnTo>
                    <a:lnTo>
                      <a:pt x="193" y="1228"/>
                    </a:lnTo>
                    <a:lnTo>
                      <a:pt x="186" y="1235"/>
                    </a:lnTo>
                    <a:lnTo>
                      <a:pt x="180" y="1241"/>
                    </a:lnTo>
                    <a:lnTo>
                      <a:pt x="175" y="1244"/>
                    </a:lnTo>
                    <a:lnTo>
                      <a:pt x="171" y="1246"/>
                    </a:lnTo>
                    <a:lnTo>
                      <a:pt x="170" y="1247"/>
                    </a:lnTo>
                    <a:lnTo>
                      <a:pt x="148" y="1257"/>
                    </a:lnTo>
                    <a:lnTo>
                      <a:pt x="129" y="1268"/>
                    </a:lnTo>
                    <a:lnTo>
                      <a:pt x="111" y="1284"/>
                    </a:lnTo>
                    <a:lnTo>
                      <a:pt x="94" y="1304"/>
                    </a:lnTo>
                    <a:lnTo>
                      <a:pt x="78" y="1327"/>
                    </a:lnTo>
                    <a:lnTo>
                      <a:pt x="61" y="1355"/>
                    </a:lnTo>
                    <a:lnTo>
                      <a:pt x="42" y="1387"/>
                    </a:lnTo>
                    <a:lnTo>
                      <a:pt x="23" y="1422"/>
                    </a:lnTo>
                    <a:lnTo>
                      <a:pt x="8" y="1455"/>
                    </a:lnTo>
                    <a:lnTo>
                      <a:pt x="1" y="1483"/>
                    </a:lnTo>
                    <a:lnTo>
                      <a:pt x="0" y="1509"/>
                    </a:lnTo>
                    <a:lnTo>
                      <a:pt x="3" y="1531"/>
                    </a:lnTo>
                    <a:lnTo>
                      <a:pt x="10" y="1538"/>
                    </a:lnTo>
                    <a:lnTo>
                      <a:pt x="17" y="1543"/>
                    </a:lnTo>
                    <a:lnTo>
                      <a:pt x="23" y="1548"/>
                    </a:lnTo>
                    <a:lnTo>
                      <a:pt x="30" y="1551"/>
                    </a:lnTo>
                    <a:lnTo>
                      <a:pt x="34" y="1554"/>
                    </a:lnTo>
                    <a:lnTo>
                      <a:pt x="39" y="1556"/>
                    </a:lnTo>
                    <a:lnTo>
                      <a:pt x="41" y="1557"/>
                    </a:lnTo>
                    <a:lnTo>
                      <a:pt x="42" y="1557"/>
                    </a:lnTo>
                    <a:lnTo>
                      <a:pt x="52" y="1559"/>
                    </a:lnTo>
                    <a:lnTo>
                      <a:pt x="58" y="1561"/>
                    </a:lnTo>
                    <a:lnTo>
                      <a:pt x="67" y="1561"/>
                    </a:lnTo>
                    <a:lnTo>
                      <a:pt x="73" y="1561"/>
                    </a:lnTo>
                    <a:lnTo>
                      <a:pt x="79" y="1561"/>
                    </a:lnTo>
                    <a:lnTo>
                      <a:pt x="85" y="1561"/>
                    </a:lnTo>
                    <a:lnTo>
                      <a:pt x="90" y="1559"/>
                    </a:lnTo>
                    <a:lnTo>
                      <a:pt x="94" y="1558"/>
                    </a:lnTo>
                    <a:lnTo>
                      <a:pt x="105" y="1546"/>
                    </a:lnTo>
                    <a:lnTo>
                      <a:pt x="115" y="1532"/>
                    </a:lnTo>
                    <a:lnTo>
                      <a:pt x="125" y="1517"/>
                    </a:lnTo>
                    <a:lnTo>
                      <a:pt x="135" y="1502"/>
                    </a:lnTo>
                    <a:lnTo>
                      <a:pt x="145" y="1486"/>
                    </a:lnTo>
                    <a:lnTo>
                      <a:pt x="153" y="1470"/>
                    </a:lnTo>
                    <a:lnTo>
                      <a:pt x="162" y="1454"/>
                    </a:lnTo>
                    <a:lnTo>
                      <a:pt x="170" y="1439"/>
                    </a:lnTo>
                    <a:lnTo>
                      <a:pt x="168" y="1436"/>
                    </a:lnTo>
                    <a:lnTo>
                      <a:pt x="165" y="1435"/>
                    </a:lnTo>
                    <a:lnTo>
                      <a:pt x="162" y="1433"/>
                    </a:lnTo>
                    <a:lnTo>
                      <a:pt x="159" y="1431"/>
                    </a:lnTo>
                    <a:lnTo>
                      <a:pt x="152" y="1445"/>
                    </a:lnTo>
                    <a:lnTo>
                      <a:pt x="145" y="1459"/>
                    </a:lnTo>
                    <a:lnTo>
                      <a:pt x="139" y="1472"/>
                    </a:lnTo>
                    <a:lnTo>
                      <a:pt x="135" y="1483"/>
                    </a:lnTo>
                    <a:lnTo>
                      <a:pt x="130" y="1493"/>
                    </a:lnTo>
                    <a:lnTo>
                      <a:pt x="126" y="1500"/>
                    </a:lnTo>
                    <a:lnTo>
                      <a:pt x="124" y="1504"/>
                    </a:lnTo>
                    <a:lnTo>
                      <a:pt x="123" y="1505"/>
                    </a:lnTo>
                    <a:lnTo>
                      <a:pt x="122" y="1506"/>
                    </a:lnTo>
                    <a:lnTo>
                      <a:pt x="121" y="1509"/>
                    </a:lnTo>
                    <a:lnTo>
                      <a:pt x="117" y="1511"/>
                    </a:lnTo>
                    <a:lnTo>
                      <a:pt x="111" y="1513"/>
                    </a:lnTo>
                    <a:lnTo>
                      <a:pt x="106" y="1516"/>
                    </a:lnTo>
                    <a:lnTo>
                      <a:pt x="98" y="1518"/>
                    </a:lnTo>
                    <a:lnTo>
                      <a:pt x="88" y="1517"/>
                    </a:lnTo>
                    <a:lnTo>
                      <a:pt x="78" y="1515"/>
                    </a:lnTo>
                    <a:lnTo>
                      <a:pt x="72" y="1515"/>
                    </a:lnTo>
                    <a:lnTo>
                      <a:pt x="67" y="1513"/>
                    </a:lnTo>
                    <a:lnTo>
                      <a:pt x="61" y="1511"/>
                    </a:lnTo>
                    <a:lnTo>
                      <a:pt x="54" y="1509"/>
                    </a:lnTo>
                    <a:lnTo>
                      <a:pt x="45" y="1503"/>
                    </a:lnTo>
                    <a:lnTo>
                      <a:pt x="38" y="1497"/>
                    </a:lnTo>
                    <a:lnTo>
                      <a:pt x="33" y="1493"/>
                    </a:lnTo>
                    <a:lnTo>
                      <a:pt x="30" y="1487"/>
                    </a:lnTo>
                    <a:lnTo>
                      <a:pt x="24" y="1468"/>
                    </a:lnTo>
                    <a:lnTo>
                      <a:pt x="27" y="1444"/>
                    </a:lnTo>
                    <a:lnTo>
                      <a:pt x="38" y="1418"/>
                    </a:lnTo>
                    <a:lnTo>
                      <a:pt x="52" y="1389"/>
                    </a:lnTo>
                    <a:lnTo>
                      <a:pt x="69" y="1361"/>
                    </a:lnTo>
                    <a:lnTo>
                      <a:pt x="86" y="1336"/>
                    </a:lnTo>
                    <a:lnTo>
                      <a:pt x="102" y="1315"/>
                    </a:lnTo>
                    <a:lnTo>
                      <a:pt x="114" y="1300"/>
                    </a:lnTo>
                    <a:lnTo>
                      <a:pt x="120" y="1294"/>
                    </a:lnTo>
                    <a:lnTo>
                      <a:pt x="125" y="1289"/>
                    </a:lnTo>
                    <a:lnTo>
                      <a:pt x="131" y="1285"/>
                    </a:lnTo>
                    <a:lnTo>
                      <a:pt x="138" y="1283"/>
                    </a:lnTo>
                    <a:lnTo>
                      <a:pt x="144" y="1282"/>
                    </a:lnTo>
                    <a:lnTo>
                      <a:pt x="150" y="1281"/>
                    </a:lnTo>
                    <a:lnTo>
                      <a:pt x="154" y="1281"/>
                    </a:lnTo>
                    <a:lnTo>
                      <a:pt x="159" y="1282"/>
                    </a:lnTo>
                    <a:lnTo>
                      <a:pt x="162" y="1282"/>
                    </a:lnTo>
                    <a:lnTo>
                      <a:pt x="166" y="1283"/>
                    </a:lnTo>
                    <a:lnTo>
                      <a:pt x="169" y="1283"/>
                    </a:lnTo>
                    <a:lnTo>
                      <a:pt x="173" y="1284"/>
                    </a:lnTo>
                    <a:lnTo>
                      <a:pt x="175" y="1285"/>
                    </a:lnTo>
                    <a:lnTo>
                      <a:pt x="180" y="1288"/>
                    </a:lnTo>
                    <a:lnTo>
                      <a:pt x="185" y="1294"/>
                    </a:lnTo>
                    <a:lnTo>
                      <a:pt x="191" y="1303"/>
                    </a:lnTo>
                    <a:lnTo>
                      <a:pt x="196" y="1311"/>
                    </a:lnTo>
                    <a:lnTo>
                      <a:pt x="198" y="1323"/>
                    </a:lnTo>
                    <a:lnTo>
                      <a:pt x="197" y="1340"/>
                    </a:lnTo>
                    <a:lnTo>
                      <a:pt x="191" y="1361"/>
                    </a:lnTo>
                    <a:lnTo>
                      <a:pt x="189" y="1368"/>
                    </a:lnTo>
                    <a:lnTo>
                      <a:pt x="185" y="1375"/>
                    </a:lnTo>
                    <a:lnTo>
                      <a:pt x="182" y="1382"/>
                    </a:lnTo>
                    <a:lnTo>
                      <a:pt x="178" y="1390"/>
                    </a:lnTo>
                    <a:lnTo>
                      <a:pt x="183" y="1391"/>
                    </a:lnTo>
                    <a:lnTo>
                      <a:pt x="186" y="1391"/>
                    </a:lnTo>
                    <a:lnTo>
                      <a:pt x="190" y="1391"/>
                    </a:lnTo>
                    <a:lnTo>
                      <a:pt x="193" y="1393"/>
                    </a:lnTo>
                    <a:lnTo>
                      <a:pt x="198" y="1386"/>
                    </a:lnTo>
                    <a:lnTo>
                      <a:pt x="201" y="1379"/>
                    </a:lnTo>
                    <a:lnTo>
                      <a:pt x="204" y="1374"/>
                    </a:lnTo>
                    <a:lnTo>
                      <a:pt x="206" y="1369"/>
                    </a:lnTo>
                    <a:lnTo>
                      <a:pt x="218" y="1335"/>
                    </a:lnTo>
                    <a:lnTo>
                      <a:pt x="223" y="1298"/>
                    </a:lnTo>
                    <a:lnTo>
                      <a:pt x="223" y="1267"/>
                    </a:lnTo>
                    <a:lnTo>
                      <a:pt x="223" y="1254"/>
                    </a:lnTo>
                    <a:lnTo>
                      <a:pt x="228" y="1236"/>
                    </a:lnTo>
                    <a:lnTo>
                      <a:pt x="239" y="1207"/>
                    </a:lnTo>
                    <a:lnTo>
                      <a:pt x="256" y="1170"/>
                    </a:lnTo>
                    <a:lnTo>
                      <a:pt x="278" y="1125"/>
                    </a:lnTo>
                    <a:lnTo>
                      <a:pt x="305" y="1075"/>
                    </a:lnTo>
                    <a:lnTo>
                      <a:pt x="335" y="1018"/>
                    </a:lnTo>
                    <a:lnTo>
                      <a:pt x="369" y="957"/>
                    </a:lnTo>
                    <a:lnTo>
                      <a:pt x="406" y="893"/>
                    </a:lnTo>
                    <a:lnTo>
                      <a:pt x="444" y="826"/>
                    </a:lnTo>
                    <a:lnTo>
                      <a:pt x="483" y="758"/>
                    </a:lnTo>
                    <a:lnTo>
                      <a:pt x="523" y="689"/>
                    </a:lnTo>
                    <a:lnTo>
                      <a:pt x="564" y="621"/>
                    </a:lnTo>
                    <a:lnTo>
                      <a:pt x="603" y="555"/>
                    </a:lnTo>
                    <a:lnTo>
                      <a:pt x="642" y="491"/>
                    </a:lnTo>
                    <a:lnTo>
                      <a:pt x="678" y="430"/>
                    </a:lnTo>
                    <a:lnTo>
                      <a:pt x="711" y="375"/>
                    </a:lnTo>
                    <a:lnTo>
                      <a:pt x="920" y="0"/>
                    </a:lnTo>
                    <a:close/>
                  </a:path>
                </a:pathLst>
              </a:custGeom>
              <a:solidFill>
                <a:srgbClr val="BFDB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3" name="Freeform 20"/>
              <p:cNvSpPr>
                <a:spLocks/>
              </p:cNvSpPr>
              <p:nvPr/>
            </p:nvSpPr>
            <p:spPr bwMode="auto">
              <a:xfrm>
                <a:off x="2001119" y="3908598"/>
                <a:ext cx="106363" cy="163513"/>
              </a:xfrm>
              <a:custGeom>
                <a:avLst/>
                <a:gdLst/>
                <a:ahLst/>
                <a:cxnLst>
                  <a:cxn ang="0">
                    <a:pos x="90" y="19"/>
                  </a:cxn>
                  <a:cxn ang="0">
                    <a:pos x="78" y="34"/>
                  </a:cxn>
                  <a:cxn ang="0">
                    <a:pos x="62" y="55"/>
                  </a:cxn>
                  <a:cxn ang="0">
                    <a:pos x="45" y="80"/>
                  </a:cxn>
                  <a:cxn ang="0">
                    <a:pos x="28" y="108"/>
                  </a:cxn>
                  <a:cxn ang="0">
                    <a:pos x="14" y="137"/>
                  </a:cxn>
                  <a:cxn ang="0">
                    <a:pos x="3" y="163"/>
                  </a:cxn>
                  <a:cxn ang="0">
                    <a:pos x="0" y="187"/>
                  </a:cxn>
                  <a:cxn ang="0">
                    <a:pos x="6" y="206"/>
                  </a:cxn>
                  <a:cxn ang="0">
                    <a:pos x="3" y="198"/>
                  </a:cxn>
                  <a:cxn ang="0">
                    <a:pos x="2" y="190"/>
                  </a:cxn>
                  <a:cxn ang="0">
                    <a:pos x="3" y="181"/>
                  </a:cxn>
                  <a:cxn ang="0">
                    <a:pos x="6" y="171"/>
                  </a:cxn>
                  <a:cxn ang="0">
                    <a:pos x="10" y="161"/>
                  </a:cxn>
                  <a:cxn ang="0">
                    <a:pos x="18" y="144"/>
                  </a:cxn>
                  <a:cxn ang="0">
                    <a:pos x="30" y="122"/>
                  </a:cxn>
                  <a:cxn ang="0">
                    <a:pos x="44" y="99"/>
                  </a:cxn>
                  <a:cxn ang="0">
                    <a:pos x="58" y="76"/>
                  </a:cxn>
                  <a:cxn ang="0">
                    <a:pos x="70" y="55"/>
                  </a:cxn>
                  <a:cxn ang="0">
                    <a:pos x="82" y="38"/>
                  </a:cxn>
                  <a:cxn ang="0">
                    <a:pos x="91" y="29"/>
                  </a:cxn>
                  <a:cxn ang="0">
                    <a:pos x="96" y="24"/>
                  </a:cxn>
                  <a:cxn ang="0">
                    <a:pos x="100" y="19"/>
                  </a:cxn>
                  <a:cxn ang="0">
                    <a:pos x="105" y="15"/>
                  </a:cxn>
                  <a:cxn ang="0">
                    <a:pos x="109" y="10"/>
                  </a:cxn>
                  <a:cxn ang="0">
                    <a:pos x="115" y="7"/>
                  </a:cxn>
                  <a:cxn ang="0">
                    <a:pos x="121" y="3"/>
                  </a:cxn>
                  <a:cxn ang="0">
                    <a:pos x="127" y="2"/>
                  </a:cxn>
                  <a:cxn ang="0">
                    <a:pos x="135" y="1"/>
                  </a:cxn>
                  <a:cxn ang="0">
                    <a:pos x="130" y="0"/>
                  </a:cxn>
                  <a:cxn ang="0">
                    <a:pos x="126" y="0"/>
                  </a:cxn>
                  <a:cxn ang="0">
                    <a:pos x="120" y="1"/>
                  </a:cxn>
                  <a:cxn ang="0">
                    <a:pos x="114" y="2"/>
                  </a:cxn>
                  <a:cxn ang="0">
                    <a:pos x="107" y="4"/>
                  </a:cxn>
                  <a:cxn ang="0">
                    <a:pos x="101" y="8"/>
                  </a:cxn>
                  <a:cxn ang="0">
                    <a:pos x="96" y="13"/>
                  </a:cxn>
                  <a:cxn ang="0">
                    <a:pos x="90" y="19"/>
                  </a:cxn>
                </a:cxnLst>
                <a:rect l="0" t="0" r="r" b="b"/>
                <a:pathLst>
                  <a:path w="135" h="206">
                    <a:moveTo>
                      <a:pt x="90" y="19"/>
                    </a:moveTo>
                    <a:lnTo>
                      <a:pt x="78" y="34"/>
                    </a:lnTo>
                    <a:lnTo>
                      <a:pt x="62" y="55"/>
                    </a:lnTo>
                    <a:lnTo>
                      <a:pt x="45" y="80"/>
                    </a:lnTo>
                    <a:lnTo>
                      <a:pt x="28" y="108"/>
                    </a:lnTo>
                    <a:lnTo>
                      <a:pt x="14" y="137"/>
                    </a:lnTo>
                    <a:lnTo>
                      <a:pt x="3" y="163"/>
                    </a:lnTo>
                    <a:lnTo>
                      <a:pt x="0" y="187"/>
                    </a:lnTo>
                    <a:lnTo>
                      <a:pt x="6" y="206"/>
                    </a:lnTo>
                    <a:lnTo>
                      <a:pt x="3" y="198"/>
                    </a:lnTo>
                    <a:lnTo>
                      <a:pt x="2" y="190"/>
                    </a:lnTo>
                    <a:lnTo>
                      <a:pt x="3" y="181"/>
                    </a:lnTo>
                    <a:lnTo>
                      <a:pt x="6" y="171"/>
                    </a:lnTo>
                    <a:lnTo>
                      <a:pt x="10" y="161"/>
                    </a:lnTo>
                    <a:lnTo>
                      <a:pt x="18" y="144"/>
                    </a:lnTo>
                    <a:lnTo>
                      <a:pt x="30" y="122"/>
                    </a:lnTo>
                    <a:lnTo>
                      <a:pt x="44" y="99"/>
                    </a:lnTo>
                    <a:lnTo>
                      <a:pt x="58" y="76"/>
                    </a:lnTo>
                    <a:lnTo>
                      <a:pt x="70" y="55"/>
                    </a:lnTo>
                    <a:lnTo>
                      <a:pt x="82" y="38"/>
                    </a:lnTo>
                    <a:lnTo>
                      <a:pt x="91" y="29"/>
                    </a:lnTo>
                    <a:lnTo>
                      <a:pt x="96" y="24"/>
                    </a:lnTo>
                    <a:lnTo>
                      <a:pt x="100" y="19"/>
                    </a:lnTo>
                    <a:lnTo>
                      <a:pt x="105" y="15"/>
                    </a:lnTo>
                    <a:lnTo>
                      <a:pt x="109" y="10"/>
                    </a:lnTo>
                    <a:lnTo>
                      <a:pt x="115" y="7"/>
                    </a:lnTo>
                    <a:lnTo>
                      <a:pt x="121" y="3"/>
                    </a:lnTo>
                    <a:lnTo>
                      <a:pt x="127" y="2"/>
                    </a:lnTo>
                    <a:lnTo>
                      <a:pt x="135" y="1"/>
                    </a:lnTo>
                    <a:lnTo>
                      <a:pt x="130" y="0"/>
                    </a:lnTo>
                    <a:lnTo>
                      <a:pt x="126" y="0"/>
                    </a:lnTo>
                    <a:lnTo>
                      <a:pt x="120" y="1"/>
                    </a:lnTo>
                    <a:lnTo>
                      <a:pt x="114" y="2"/>
                    </a:lnTo>
                    <a:lnTo>
                      <a:pt x="107" y="4"/>
                    </a:lnTo>
                    <a:lnTo>
                      <a:pt x="101" y="8"/>
                    </a:lnTo>
                    <a:lnTo>
                      <a:pt x="96" y="13"/>
                    </a:lnTo>
                    <a:lnTo>
                      <a:pt x="90" y="19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4" name="Freeform 32"/>
              <p:cNvSpPr>
                <a:spLocks/>
              </p:cNvSpPr>
              <p:nvPr/>
            </p:nvSpPr>
            <p:spPr bwMode="auto">
              <a:xfrm>
                <a:off x="1653456" y="4589636"/>
                <a:ext cx="3175" cy="1588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2" y="0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  <p:grpSp>
          <p:nvGrpSpPr>
            <p:cNvPr id="10" name="Group 124"/>
            <p:cNvGrpSpPr/>
            <p:nvPr/>
          </p:nvGrpSpPr>
          <p:grpSpPr>
            <a:xfrm>
              <a:off x="1331640" y="1700808"/>
              <a:ext cx="1458913" cy="1935163"/>
              <a:chOff x="1475656" y="2717973"/>
              <a:chExt cx="1458913" cy="1935163"/>
            </a:xfrm>
          </p:grpSpPr>
          <p:sp>
            <p:nvSpPr>
              <p:cNvPr id="126" name="AutoShape 5"/>
              <p:cNvSpPr>
                <a:spLocks noChangeAspect="1" noChangeArrowheads="1" noTextEdit="1"/>
              </p:cNvSpPr>
              <p:nvPr/>
            </p:nvSpPr>
            <p:spPr bwMode="auto">
              <a:xfrm>
                <a:off x="1475656" y="2717973"/>
                <a:ext cx="1458913" cy="1935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7" name="Freeform 9"/>
              <p:cNvSpPr>
                <a:spLocks/>
              </p:cNvSpPr>
              <p:nvPr/>
            </p:nvSpPr>
            <p:spPr bwMode="auto">
              <a:xfrm>
                <a:off x="1955081" y="2717973"/>
                <a:ext cx="858838" cy="1427163"/>
              </a:xfrm>
              <a:custGeom>
                <a:avLst/>
                <a:gdLst/>
                <a:ahLst/>
                <a:cxnLst>
                  <a:cxn ang="0">
                    <a:pos x="228" y="1369"/>
                  </a:cxn>
                  <a:cxn ang="0">
                    <a:pos x="200" y="1407"/>
                  </a:cxn>
                  <a:cxn ang="0">
                    <a:pos x="143" y="1448"/>
                  </a:cxn>
                  <a:cxn ang="0">
                    <a:pos x="93" y="1498"/>
                  </a:cxn>
                  <a:cxn ang="0">
                    <a:pos x="48" y="1574"/>
                  </a:cxn>
                  <a:cxn ang="0">
                    <a:pos x="31" y="1624"/>
                  </a:cxn>
                  <a:cxn ang="0">
                    <a:pos x="55" y="1639"/>
                  </a:cxn>
                  <a:cxn ang="0">
                    <a:pos x="81" y="1656"/>
                  </a:cxn>
                  <a:cxn ang="0">
                    <a:pos x="102" y="1630"/>
                  </a:cxn>
                  <a:cxn ang="0">
                    <a:pos x="132" y="1582"/>
                  </a:cxn>
                  <a:cxn ang="0">
                    <a:pos x="156" y="1549"/>
                  </a:cxn>
                  <a:cxn ang="0">
                    <a:pos x="163" y="1537"/>
                  </a:cxn>
                  <a:cxn ang="0">
                    <a:pos x="181" y="1523"/>
                  </a:cxn>
                  <a:cxn ang="0">
                    <a:pos x="205" y="1526"/>
                  </a:cxn>
                  <a:cxn ang="0">
                    <a:pos x="202" y="1584"/>
                  </a:cxn>
                  <a:cxn ang="0">
                    <a:pos x="186" y="1616"/>
                  </a:cxn>
                  <a:cxn ang="0">
                    <a:pos x="156" y="1671"/>
                  </a:cxn>
                  <a:cxn ang="0">
                    <a:pos x="143" y="1694"/>
                  </a:cxn>
                  <a:cxn ang="0">
                    <a:pos x="132" y="1711"/>
                  </a:cxn>
                  <a:cxn ang="0">
                    <a:pos x="107" y="1717"/>
                  </a:cxn>
                  <a:cxn ang="0">
                    <a:pos x="73" y="1692"/>
                  </a:cxn>
                  <a:cxn ang="0">
                    <a:pos x="75" y="1664"/>
                  </a:cxn>
                  <a:cxn ang="0">
                    <a:pos x="75" y="1663"/>
                  </a:cxn>
                  <a:cxn ang="0">
                    <a:pos x="59" y="1663"/>
                  </a:cxn>
                  <a:cxn ang="0">
                    <a:pos x="37" y="1661"/>
                  </a:cxn>
                  <a:cxn ang="0">
                    <a:pos x="17" y="1661"/>
                  </a:cxn>
                  <a:cxn ang="0">
                    <a:pos x="9" y="1661"/>
                  </a:cxn>
                  <a:cxn ang="0">
                    <a:pos x="2" y="1689"/>
                  </a:cxn>
                  <a:cxn ang="0">
                    <a:pos x="9" y="1746"/>
                  </a:cxn>
                  <a:cxn ang="0">
                    <a:pos x="69" y="1793"/>
                  </a:cxn>
                  <a:cxn ang="0">
                    <a:pos x="140" y="1792"/>
                  </a:cxn>
                  <a:cxn ang="0">
                    <a:pos x="182" y="1769"/>
                  </a:cxn>
                  <a:cxn ang="0">
                    <a:pos x="204" y="1732"/>
                  </a:cxn>
                  <a:cxn ang="0">
                    <a:pos x="259" y="1630"/>
                  </a:cxn>
                  <a:cxn ang="0">
                    <a:pos x="293" y="1527"/>
                  </a:cxn>
                  <a:cxn ang="0">
                    <a:pos x="301" y="1465"/>
                  </a:cxn>
                  <a:cxn ang="0">
                    <a:pos x="318" y="1424"/>
                  </a:cxn>
                  <a:cxn ang="0">
                    <a:pos x="331" y="1401"/>
                  </a:cxn>
                  <a:cxn ang="0">
                    <a:pos x="362" y="1341"/>
                  </a:cxn>
                  <a:cxn ang="0">
                    <a:pos x="424" y="1227"/>
                  </a:cxn>
                  <a:cxn ang="0">
                    <a:pos x="506" y="1072"/>
                  </a:cxn>
                  <a:cxn ang="0">
                    <a:pos x="604" y="891"/>
                  </a:cxn>
                  <a:cxn ang="0">
                    <a:pos x="709" y="696"/>
                  </a:cxn>
                  <a:cxn ang="0">
                    <a:pos x="813" y="502"/>
                  </a:cxn>
                  <a:cxn ang="0">
                    <a:pos x="910" y="322"/>
                  </a:cxn>
                  <a:cxn ang="0">
                    <a:pos x="992" y="170"/>
                  </a:cxn>
                  <a:cxn ang="0">
                    <a:pos x="1051" y="60"/>
                  </a:cxn>
                  <a:cxn ang="0">
                    <a:pos x="1080" y="3"/>
                  </a:cxn>
                </a:cxnLst>
                <a:rect l="0" t="0" r="r" b="b"/>
                <a:pathLst>
                  <a:path w="1083" h="1798">
                    <a:moveTo>
                      <a:pt x="234" y="1358"/>
                    </a:moveTo>
                    <a:lnTo>
                      <a:pt x="233" y="1361"/>
                    </a:lnTo>
                    <a:lnTo>
                      <a:pt x="228" y="1369"/>
                    </a:lnTo>
                    <a:lnTo>
                      <a:pt x="221" y="1379"/>
                    </a:lnTo>
                    <a:lnTo>
                      <a:pt x="212" y="1392"/>
                    </a:lnTo>
                    <a:lnTo>
                      <a:pt x="200" y="1407"/>
                    </a:lnTo>
                    <a:lnTo>
                      <a:pt x="183" y="1422"/>
                    </a:lnTo>
                    <a:lnTo>
                      <a:pt x="165" y="1435"/>
                    </a:lnTo>
                    <a:lnTo>
                      <a:pt x="143" y="1448"/>
                    </a:lnTo>
                    <a:lnTo>
                      <a:pt x="127" y="1460"/>
                    </a:lnTo>
                    <a:lnTo>
                      <a:pt x="110" y="1477"/>
                    </a:lnTo>
                    <a:lnTo>
                      <a:pt x="93" y="1498"/>
                    </a:lnTo>
                    <a:lnTo>
                      <a:pt x="77" y="1522"/>
                    </a:lnTo>
                    <a:lnTo>
                      <a:pt x="62" y="1548"/>
                    </a:lnTo>
                    <a:lnTo>
                      <a:pt x="48" y="1574"/>
                    </a:lnTo>
                    <a:lnTo>
                      <a:pt x="36" y="1599"/>
                    </a:lnTo>
                    <a:lnTo>
                      <a:pt x="25" y="1621"/>
                    </a:lnTo>
                    <a:lnTo>
                      <a:pt x="31" y="1624"/>
                    </a:lnTo>
                    <a:lnTo>
                      <a:pt x="38" y="1628"/>
                    </a:lnTo>
                    <a:lnTo>
                      <a:pt x="46" y="1633"/>
                    </a:lnTo>
                    <a:lnTo>
                      <a:pt x="55" y="1639"/>
                    </a:lnTo>
                    <a:lnTo>
                      <a:pt x="65" y="1645"/>
                    </a:lnTo>
                    <a:lnTo>
                      <a:pt x="73" y="1651"/>
                    </a:lnTo>
                    <a:lnTo>
                      <a:pt x="81" y="1656"/>
                    </a:lnTo>
                    <a:lnTo>
                      <a:pt x="87" y="1660"/>
                    </a:lnTo>
                    <a:lnTo>
                      <a:pt x="93" y="1646"/>
                    </a:lnTo>
                    <a:lnTo>
                      <a:pt x="102" y="1630"/>
                    </a:lnTo>
                    <a:lnTo>
                      <a:pt x="112" y="1614"/>
                    </a:lnTo>
                    <a:lnTo>
                      <a:pt x="121" y="1597"/>
                    </a:lnTo>
                    <a:lnTo>
                      <a:pt x="132" y="1582"/>
                    </a:lnTo>
                    <a:lnTo>
                      <a:pt x="141" y="1568"/>
                    </a:lnTo>
                    <a:lnTo>
                      <a:pt x="149" y="1556"/>
                    </a:lnTo>
                    <a:lnTo>
                      <a:pt x="156" y="1549"/>
                    </a:lnTo>
                    <a:lnTo>
                      <a:pt x="157" y="1547"/>
                    </a:lnTo>
                    <a:lnTo>
                      <a:pt x="159" y="1542"/>
                    </a:lnTo>
                    <a:lnTo>
                      <a:pt x="163" y="1537"/>
                    </a:lnTo>
                    <a:lnTo>
                      <a:pt x="167" y="1531"/>
                    </a:lnTo>
                    <a:lnTo>
                      <a:pt x="174" y="1526"/>
                    </a:lnTo>
                    <a:lnTo>
                      <a:pt x="181" y="1523"/>
                    </a:lnTo>
                    <a:lnTo>
                      <a:pt x="190" y="1522"/>
                    </a:lnTo>
                    <a:lnTo>
                      <a:pt x="202" y="1524"/>
                    </a:lnTo>
                    <a:lnTo>
                      <a:pt x="205" y="1526"/>
                    </a:lnTo>
                    <a:lnTo>
                      <a:pt x="211" y="1533"/>
                    </a:lnTo>
                    <a:lnTo>
                      <a:pt x="211" y="1552"/>
                    </a:lnTo>
                    <a:lnTo>
                      <a:pt x="202" y="1584"/>
                    </a:lnTo>
                    <a:lnTo>
                      <a:pt x="200" y="1588"/>
                    </a:lnTo>
                    <a:lnTo>
                      <a:pt x="194" y="1600"/>
                    </a:lnTo>
                    <a:lnTo>
                      <a:pt x="186" y="1616"/>
                    </a:lnTo>
                    <a:lnTo>
                      <a:pt x="175" y="1635"/>
                    </a:lnTo>
                    <a:lnTo>
                      <a:pt x="165" y="1654"/>
                    </a:lnTo>
                    <a:lnTo>
                      <a:pt x="156" y="1671"/>
                    </a:lnTo>
                    <a:lnTo>
                      <a:pt x="149" y="1684"/>
                    </a:lnTo>
                    <a:lnTo>
                      <a:pt x="145" y="1691"/>
                    </a:lnTo>
                    <a:lnTo>
                      <a:pt x="143" y="1694"/>
                    </a:lnTo>
                    <a:lnTo>
                      <a:pt x="141" y="1700"/>
                    </a:lnTo>
                    <a:lnTo>
                      <a:pt x="137" y="1706"/>
                    </a:lnTo>
                    <a:lnTo>
                      <a:pt x="132" y="1711"/>
                    </a:lnTo>
                    <a:lnTo>
                      <a:pt x="126" y="1715"/>
                    </a:lnTo>
                    <a:lnTo>
                      <a:pt x="118" y="1717"/>
                    </a:lnTo>
                    <a:lnTo>
                      <a:pt x="107" y="1717"/>
                    </a:lnTo>
                    <a:lnTo>
                      <a:pt x="96" y="1713"/>
                    </a:lnTo>
                    <a:lnTo>
                      <a:pt x="81" y="1704"/>
                    </a:lnTo>
                    <a:lnTo>
                      <a:pt x="73" y="1692"/>
                    </a:lnTo>
                    <a:lnTo>
                      <a:pt x="72" y="1681"/>
                    </a:lnTo>
                    <a:lnTo>
                      <a:pt x="74" y="1666"/>
                    </a:lnTo>
                    <a:lnTo>
                      <a:pt x="75" y="1664"/>
                    </a:lnTo>
                    <a:lnTo>
                      <a:pt x="75" y="1664"/>
                    </a:lnTo>
                    <a:lnTo>
                      <a:pt x="75" y="1663"/>
                    </a:lnTo>
                    <a:lnTo>
                      <a:pt x="75" y="1663"/>
                    </a:lnTo>
                    <a:lnTo>
                      <a:pt x="70" y="1663"/>
                    </a:lnTo>
                    <a:lnTo>
                      <a:pt x="65" y="1663"/>
                    </a:lnTo>
                    <a:lnTo>
                      <a:pt x="59" y="1663"/>
                    </a:lnTo>
                    <a:lnTo>
                      <a:pt x="53" y="1662"/>
                    </a:lnTo>
                    <a:lnTo>
                      <a:pt x="45" y="1662"/>
                    </a:lnTo>
                    <a:lnTo>
                      <a:pt x="37" y="1661"/>
                    </a:lnTo>
                    <a:lnTo>
                      <a:pt x="29" y="1661"/>
                    </a:lnTo>
                    <a:lnTo>
                      <a:pt x="20" y="1660"/>
                    </a:lnTo>
                    <a:lnTo>
                      <a:pt x="17" y="1661"/>
                    </a:lnTo>
                    <a:lnTo>
                      <a:pt x="14" y="1661"/>
                    </a:lnTo>
                    <a:lnTo>
                      <a:pt x="10" y="1661"/>
                    </a:lnTo>
                    <a:lnTo>
                      <a:pt x="9" y="1661"/>
                    </a:lnTo>
                    <a:lnTo>
                      <a:pt x="8" y="1664"/>
                    </a:lnTo>
                    <a:lnTo>
                      <a:pt x="5" y="1674"/>
                    </a:lnTo>
                    <a:lnTo>
                      <a:pt x="2" y="1689"/>
                    </a:lnTo>
                    <a:lnTo>
                      <a:pt x="0" y="1706"/>
                    </a:lnTo>
                    <a:lnTo>
                      <a:pt x="2" y="1725"/>
                    </a:lnTo>
                    <a:lnTo>
                      <a:pt x="9" y="1746"/>
                    </a:lnTo>
                    <a:lnTo>
                      <a:pt x="22" y="1765"/>
                    </a:lnTo>
                    <a:lnTo>
                      <a:pt x="43" y="1782"/>
                    </a:lnTo>
                    <a:lnTo>
                      <a:pt x="69" y="1793"/>
                    </a:lnTo>
                    <a:lnTo>
                      <a:pt x="95" y="1798"/>
                    </a:lnTo>
                    <a:lnTo>
                      <a:pt x="118" y="1797"/>
                    </a:lnTo>
                    <a:lnTo>
                      <a:pt x="140" y="1792"/>
                    </a:lnTo>
                    <a:lnTo>
                      <a:pt x="158" y="1784"/>
                    </a:lnTo>
                    <a:lnTo>
                      <a:pt x="172" y="1776"/>
                    </a:lnTo>
                    <a:lnTo>
                      <a:pt x="182" y="1769"/>
                    </a:lnTo>
                    <a:lnTo>
                      <a:pt x="187" y="1763"/>
                    </a:lnTo>
                    <a:lnTo>
                      <a:pt x="193" y="1753"/>
                    </a:lnTo>
                    <a:lnTo>
                      <a:pt x="204" y="1732"/>
                    </a:lnTo>
                    <a:lnTo>
                      <a:pt x="221" y="1702"/>
                    </a:lnTo>
                    <a:lnTo>
                      <a:pt x="241" y="1668"/>
                    </a:lnTo>
                    <a:lnTo>
                      <a:pt x="259" y="1630"/>
                    </a:lnTo>
                    <a:lnTo>
                      <a:pt x="277" y="1592"/>
                    </a:lnTo>
                    <a:lnTo>
                      <a:pt x="288" y="1556"/>
                    </a:lnTo>
                    <a:lnTo>
                      <a:pt x="293" y="1527"/>
                    </a:lnTo>
                    <a:lnTo>
                      <a:pt x="294" y="1503"/>
                    </a:lnTo>
                    <a:lnTo>
                      <a:pt x="298" y="1483"/>
                    </a:lnTo>
                    <a:lnTo>
                      <a:pt x="301" y="1465"/>
                    </a:lnTo>
                    <a:lnTo>
                      <a:pt x="307" y="1449"/>
                    </a:lnTo>
                    <a:lnTo>
                      <a:pt x="313" y="1435"/>
                    </a:lnTo>
                    <a:lnTo>
                      <a:pt x="318" y="1424"/>
                    </a:lnTo>
                    <a:lnTo>
                      <a:pt x="323" y="1415"/>
                    </a:lnTo>
                    <a:lnTo>
                      <a:pt x="328" y="1407"/>
                    </a:lnTo>
                    <a:lnTo>
                      <a:pt x="331" y="1401"/>
                    </a:lnTo>
                    <a:lnTo>
                      <a:pt x="338" y="1388"/>
                    </a:lnTo>
                    <a:lnTo>
                      <a:pt x="348" y="1367"/>
                    </a:lnTo>
                    <a:lnTo>
                      <a:pt x="362" y="1341"/>
                    </a:lnTo>
                    <a:lnTo>
                      <a:pt x="381" y="1308"/>
                    </a:lnTo>
                    <a:lnTo>
                      <a:pt x="400" y="1270"/>
                    </a:lnTo>
                    <a:lnTo>
                      <a:pt x="424" y="1227"/>
                    </a:lnTo>
                    <a:lnTo>
                      <a:pt x="450" y="1179"/>
                    </a:lnTo>
                    <a:lnTo>
                      <a:pt x="477" y="1127"/>
                    </a:lnTo>
                    <a:lnTo>
                      <a:pt x="506" y="1072"/>
                    </a:lnTo>
                    <a:lnTo>
                      <a:pt x="539" y="1014"/>
                    </a:lnTo>
                    <a:lnTo>
                      <a:pt x="571" y="953"/>
                    </a:lnTo>
                    <a:lnTo>
                      <a:pt x="604" y="891"/>
                    </a:lnTo>
                    <a:lnTo>
                      <a:pt x="639" y="826"/>
                    </a:lnTo>
                    <a:lnTo>
                      <a:pt x="673" y="762"/>
                    </a:lnTo>
                    <a:lnTo>
                      <a:pt x="709" y="696"/>
                    </a:lnTo>
                    <a:lnTo>
                      <a:pt x="744" y="631"/>
                    </a:lnTo>
                    <a:lnTo>
                      <a:pt x="778" y="566"/>
                    </a:lnTo>
                    <a:lnTo>
                      <a:pt x="813" y="502"/>
                    </a:lnTo>
                    <a:lnTo>
                      <a:pt x="846" y="440"/>
                    </a:lnTo>
                    <a:lnTo>
                      <a:pt x="879" y="380"/>
                    </a:lnTo>
                    <a:lnTo>
                      <a:pt x="910" y="322"/>
                    </a:lnTo>
                    <a:lnTo>
                      <a:pt x="939" y="268"/>
                    </a:lnTo>
                    <a:lnTo>
                      <a:pt x="966" y="218"/>
                    </a:lnTo>
                    <a:lnTo>
                      <a:pt x="992" y="170"/>
                    </a:lnTo>
                    <a:lnTo>
                      <a:pt x="1014" y="128"/>
                    </a:lnTo>
                    <a:lnTo>
                      <a:pt x="1034" y="91"/>
                    </a:lnTo>
                    <a:lnTo>
                      <a:pt x="1051" y="60"/>
                    </a:lnTo>
                    <a:lnTo>
                      <a:pt x="1064" y="35"/>
                    </a:lnTo>
                    <a:lnTo>
                      <a:pt x="1075" y="16"/>
                    </a:lnTo>
                    <a:lnTo>
                      <a:pt x="1080" y="3"/>
                    </a:lnTo>
                    <a:lnTo>
                      <a:pt x="1083" y="0"/>
                    </a:lnTo>
                    <a:lnTo>
                      <a:pt x="234" y="13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8" name="Freeform 10"/>
              <p:cNvSpPr>
                <a:spLocks/>
              </p:cNvSpPr>
              <p:nvPr/>
            </p:nvSpPr>
            <p:spPr bwMode="auto">
              <a:xfrm>
                <a:off x="1964606" y="4003848"/>
                <a:ext cx="53975" cy="34925"/>
              </a:xfrm>
              <a:custGeom>
                <a:avLst/>
                <a:gdLst/>
                <a:ahLst/>
                <a:cxnLst>
                  <a:cxn ang="0">
                    <a:pos x="62" y="43"/>
                  </a:cxn>
                  <a:cxn ang="0">
                    <a:pos x="63" y="41"/>
                  </a:cxn>
                  <a:cxn ang="0">
                    <a:pos x="63" y="39"/>
                  </a:cxn>
                  <a:cxn ang="0">
                    <a:pos x="65" y="36"/>
                  </a:cxn>
                  <a:cxn ang="0">
                    <a:pos x="68" y="32"/>
                  </a:cxn>
                  <a:cxn ang="0">
                    <a:pos x="62" y="28"/>
                  </a:cxn>
                  <a:cxn ang="0">
                    <a:pos x="55" y="24"/>
                  </a:cxn>
                  <a:cxn ang="0">
                    <a:pos x="48" y="19"/>
                  </a:cxn>
                  <a:cxn ang="0">
                    <a:pos x="40" y="15"/>
                  </a:cxn>
                  <a:cxn ang="0">
                    <a:pos x="33" y="10"/>
                  </a:cxn>
                  <a:cxn ang="0">
                    <a:pos x="25" y="5"/>
                  </a:cxn>
                  <a:cxn ang="0">
                    <a:pos x="19" y="2"/>
                  </a:cxn>
                  <a:cxn ang="0">
                    <a:pos x="14" y="0"/>
                  </a:cxn>
                  <a:cxn ang="0">
                    <a:pos x="8" y="12"/>
                  </a:cxn>
                  <a:cxn ang="0">
                    <a:pos x="4" y="23"/>
                  </a:cxn>
                  <a:cxn ang="0">
                    <a:pos x="2" y="31"/>
                  </a:cxn>
                  <a:cxn ang="0">
                    <a:pos x="0" y="36"/>
                  </a:cxn>
                  <a:cxn ang="0">
                    <a:pos x="9" y="38"/>
                  </a:cxn>
                  <a:cxn ang="0">
                    <a:pos x="18" y="39"/>
                  </a:cxn>
                  <a:cxn ang="0">
                    <a:pos x="27" y="40"/>
                  </a:cxn>
                  <a:cxn ang="0">
                    <a:pos x="37" y="41"/>
                  </a:cxn>
                  <a:cxn ang="0">
                    <a:pos x="44" y="42"/>
                  </a:cxn>
                  <a:cxn ang="0">
                    <a:pos x="50" y="42"/>
                  </a:cxn>
                  <a:cxn ang="0">
                    <a:pos x="57" y="43"/>
                  </a:cxn>
                  <a:cxn ang="0">
                    <a:pos x="62" y="43"/>
                  </a:cxn>
                </a:cxnLst>
                <a:rect l="0" t="0" r="r" b="b"/>
                <a:pathLst>
                  <a:path w="68" h="43">
                    <a:moveTo>
                      <a:pt x="62" y="43"/>
                    </a:moveTo>
                    <a:lnTo>
                      <a:pt x="63" y="41"/>
                    </a:lnTo>
                    <a:lnTo>
                      <a:pt x="63" y="39"/>
                    </a:lnTo>
                    <a:lnTo>
                      <a:pt x="65" y="36"/>
                    </a:lnTo>
                    <a:lnTo>
                      <a:pt x="68" y="32"/>
                    </a:lnTo>
                    <a:lnTo>
                      <a:pt x="62" y="28"/>
                    </a:lnTo>
                    <a:lnTo>
                      <a:pt x="55" y="24"/>
                    </a:lnTo>
                    <a:lnTo>
                      <a:pt x="48" y="19"/>
                    </a:lnTo>
                    <a:lnTo>
                      <a:pt x="40" y="15"/>
                    </a:lnTo>
                    <a:lnTo>
                      <a:pt x="33" y="10"/>
                    </a:lnTo>
                    <a:lnTo>
                      <a:pt x="25" y="5"/>
                    </a:lnTo>
                    <a:lnTo>
                      <a:pt x="19" y="2"/>
                    </a:lnTo>
                    <a:lnTo>
                      <a:pt x="14" y="0"/>
                    </a:lnTo>
                    <a:lnTo>
                      <a:pt x="8" y="12"/>
                    </a:lnTo>
                    <a:lnTo>
                      <a:pt x="4" y="23"/>
                    </a:lnTo>
                    <a:lnTo>
                      <a:pt x="2" y="31"/>
                    </a:lnTo>
                    <a:lnTo>
                      <a:pt x="0" y="36"/>
                    </a:lnTo>
                    <a:lnTo>
                      <a:pt x="9" y="38"/>
                    </a:lnTo>
                    <a:lnTo>
                      <a:pt x="18" y="39"/>
                    </a:lnTo>
                    <a:lnTo>
                      <a:pt x="27" y="40"/>
                    </a:lnTo>
                    <a:lnTo>
                      <a:pt x="37" y="41"/>
                    </a:lnTo>
                    <a:lnTo>
                      <a:pt x="44" y="42"/>
                    </a:lnTo>
                    <a:lnTo>
                      <a:pt x="50" y="42"/>
                    </a:lnTo>
                    <a:lnTo>
                      <a:pt x="57" y="43"/>
                    </a:lnTo>
                    <a:lnTo>
                      <a:pt x="62" y="4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9" name="Freeform 11"/>
              <p:cNvSpPr>
                <a:spLocks/>
              </p:cNvSpPr>
              <p:nvPr/>
            </p:nvSpPr>
            <p:spPr bwMode="auto">
              <a:xfrm>
                <a:off x="1970956" y="3010073"/>
                <a:ext cx="669925" cy="1096963"/>
              </a:xfrm>
              <a:custGeom>
                <a:avLst/>
                <a:gdLst/>
                <a:ahLst/>
                <a:cxnLst>
                  <a:cxn ang="0">
                    <a:pos x="55" y="1239"/>
                  </a:cxn>
                  <a:cxn ang="0">
                    <a:pos x="91" y="1179"/>
                  </a:cxn>
                  <a:cxn ang="0">
                    <a:pos x="124" y="1136"/>
                  </a:cxn>
                  <a:cxn ang="0">
                    <a:pos x="161" y="1109"/>
                  </a:cxn>
                  <a:cxn ang="0">
                    <a:pos x="184" y="1098"/>
                  </a:cxn>
                  <a:cxn ang="0">
                    <a:pos x="193" y="1093"/>
                  </a:cxn>
                  <a:cxn ang="0">
                    <a:pos x="206" y="1080"/>
                  </a:cxn>
                  <a:cxn ang="0">
                    <a:pos x="221" y="1061"/>
                  </a:cxn>
                  <a:cxn ang="0">
                    <a:pos x="235" y="1037"/>
                  </a:cxn>
                  <a:cxn ang="0">
                    <a:pos x="273" y="973"/>
                  </a:cxn>
                  <a:cxn ang="0">
                    <a:pos x="337" y="862"/>
                  </a:cxn>
                  <a:cxn ang="0">
                    <a:pos x="420" y="721"/>
                  </a:cxn>
                  <a:cxn ang="0">
                    <a:pos x="515" y="557"/>
                  </a:cxn>
                  <a:cxn ang="0">
                    <a:pos x="616" y="387"/>
                  </a:cxn>
                  <a:cxn ang="0">
                    <a:pos x="714" y="219"/>
                  </a:cxn>
                  <a:cxn ang="0">
                    <a:pos x="804" y="67"/>
                  </a:cxn>
                  <a:cxn ang="0">
                    <a:pos x="225" y="1028"/>
                  </a:cxn>
                  <a:cxn ang="0">
                    <a:pos x="213" y="1045"/>
                  </a:cxn>
                  <a:cxn ang="0">
                    <a:pos x="197" y="1064"/>
                  </a:cxn>
                  <a:cxn ang="0">
                    <a:pos x="174" y="1082"/>
                  </a:cxn>
                  <a:cxn ang="0">
                    <a:pos x="143" y="1097"/>
                  </a:cxn>
                  <a:cxn ang="0">
                    <a:pos x="111" y="1124"/>
                  </a:cxn>
                  <a:cxn ang="0">
                    <a:pos x="78" y="1167"/>
                  </a:cxn>
                  <a:cxn ang="0">
                    <a:pos x="54" y="1209"/>
                  </a:cxn>
                  <a:cxn ang="0">
                    <a:pos x="44" y="1227"/>
                  </a:cxn>
                  <a:cxn ang="0">
                    <a:pos x="23" y="1264"/>
                  </a:cxn>
                  <a:cxn ang="0">
                    <a:pos x="9" y="1288"/>
                  </a:cxn>
                  <a:cxn ang="0">
                    <a:pos x="2" y="1309"/>
                  </a:cxn>
                  <a:cxn ang="0">
                    <a:pos x="0" y="1331"/>
                  </a:cxn>
                  <a:cxn ang="0">
                    <a:pos x="5" y="1361"/>
                  </a:cxn>
                  <a:cxn ang="0">
                    <a:pos x="16" y="1383"/>
                  </a:cxn>
                  <a:cxn ang="0">
                    <a:pos x="14" y="1335"/>
                  </a:cxn>
                  <a:cxn ang="0">
                    <a:pos x="36" y="1274"/>
                  </a:cxn>
                </a:cxnLst>
                <a:rect l="0" t="0" r="r" b="b"/>
                <a:pathLst>
                  <a:path w="843" h="1383">
                    <a:moveTo>
                      <a:pt x="36" y="1274"/>
                    </a:moveTo>
                    <a:lnTo>
                      <a:pt x="55" y="1239"/>
                    </a:lnTo>
                    <a:lnTo>
                      <a:pt x="74" y="1207"/>
                    </a:lnTo>
                    <a:lnTo>
                      <a:pt x="91" y="1179"/>
                    </a:lnTo>
                    <a:lnTo>
                      <a:pt x="107" y="1156"/>
                    </a:lnTo>
                    <a:lnTo>
                      <a:pt x="124" y="1136"/>
                    </a:lnTo>
                    <a:lnTo>
                      <a:pt x="142" y="1120"/>
                    </a:lnTo>
                    <a:lnTo>
                      <a:pt x="161" y="1109"/>
                    </a:lnTo>
                    <a:lnTo>
                      <a:pt x="183" y="1099"/>
                    </a:lnTo>
                    <a:lnTo>
                      <a:pt x="184" y="1098"/>
                    </a:lnTo>
                    <a:lnTo>
                      <a:pt x="188" y="1096"/>
                    </a:lnTo>
                    <a:lnTo>
                      <a:pt x="193" y="1093"/>
                    </a:lnTo>
                    <a:lnTo>
                      <a:pt x="199" y="1087"/>
                    </a:lnTo>
                    <a:lnTo>
                      <a:pt x="206" y="1080"/>
                    </a:lnTo>
                    <a:lnTo>
                      <a:pt x="214" y="1072"/>
                    </a:lnTo>
                    <a:lnTo>
                      <a:pt x="221" y="1061"/>
                    </a:lnTo>
                    <a:lnTo>
                      <a:pt x="228" y="1050"/>
                    </a:lnTo>
                    <a:lnTo>
                      <a:pt x="235" y="1037"/>
                    </a:lnTo>
                    <a:lnTo>
                      <a:pt x="250" y="1011"/>
                    </a:lnTo>
                    <a:lnTo>
                      <a:pt x="273" y="973"/>
                    </a:lnTo>
                    <a:lnTo>
                      <a:pt x="302" y="922"/>
                    </a:lnTo>
                    <a:lnTo>
                      <a:pt x="337" y="862"/>
                    </a:lnTo>
                    <a:lnTo>
                      <a:pt x="376" y="794"/>
                    </a:lnTo>
                    <a:lnTo>
                      <a:pt x="420" y="721"/>
                    </a:lnTo>
                    <a:lnTo>
                      <a:pt x="467" y="640"/>
                    </a:lnTo>
                    <a:lnTo>
                      <a:pt x="515" y="557"/>
                    </a:lnTo>
                    <a:lnTo>
                      <a:pt x="565" y="472"/>
                    </a:lnTo>
                    <a:lnTo>
                      <a:pt x="616" y="387"/>
                    </a:lnTo>
                    <a:lnTo>
                      <a:pt x="665" y="302"/>
                    </a:lnTo>
                    <a:lnTo>
                      <a:pt x="714" y="219"/>
                    </a:lnTo>
                    <a:lnTo>
                      <a:pt x="760" y="141"/>
                    </a:lnTo>
                    <a:lnTo>
                      <a:pt x="804" y="67"/>
                    </a:lnTo>
                    <a:lnTo>
                      <a:pt x="843" y="0"/>
                    </a:lnTo>
                    <a:lnTo>
                      <a:pt x="225" y="1028"/>
                    </a:lnTo>
                    <a:lnTo>
                      <a:pt x="220" y="1036"/>
                    </a:lnTo>
                    <a:lnTo>
                      <a:pt x="213" y="1045"/>
                    </a:lnTo>
                    <a:lnTo>
                      <a:pt x="206" y="1055"/>
                    </a:lnTo>
                    <a:lnTo>
                      <a:pt x="197" y="1064"/>
                    </a:lnTo>
                    <a:lnTo>
                      <a:pt x="186" y="1073"/>
                    </a:lnTo>
                    <a:lnTo>
                      <a:pt x="174" y="1082"/>
                    </a:lnTo>
                    <a:lnTo>
                      <a:pt x="159" y="1090"/>
                    </a:lnTo>
                    <a:lnTo>
                      <a:pt x="143" y="1097"/>
                    </a:lnTo>
                    <a:lnTo>
                      <a:pt x="127" y="1106"/>
                    </a:lnTo>
                    <a:lnTo>
                      <a:pt x="111" y="1124"/>
                    </a:lnTo>
                    <a:lnTo>
                      <a:pt x="93" y="1144"/>
                    </a:lnTo>
                    <a:lnTo>
                      <a:pt x="78" y="1167"/>
                    </a:lnTo>
                    <a:lnTo>
                      <a:pt x="65" y="1189"/>
                    </a:lnTo>
                    <a:lnTo>
                      <a:pt x="54" y="1209"/>
                    </a:lnTo>
                    <a:lnTo>
                      <a:pt x="46" y="1223"/>
                    </a:lnTo>
                    <a:lnTo>
                      <a:pt x="44" y="1227"/>
                    </a:lnTo>
                    <a:lnTo>
                      <a:pt x="32" y="1248"/>
                    </a:lnTo>
                    <a:lnTo>
                      <a:pt x="23" y="1264"/>
                    </a:lnTo>
                    <a:lnTo>
                      <a:pt x="15" y="1277"/>
                    </a:lnTo>
                    <a:lnTo>
                      <a:pt x="9" y="1288"/>
                    </a:lnTo>
                    <a:lnTo>
                      <a:pt x="6" y="1299"/>
                    </a:lnTo>
                    <a:lnTo>
                      <a:pt x="2" y="1309"/>
                    </a:lnTo>
                    <a:lnTo>
                      <a:pt x="1" y="1319"/>
                    </a:lnTo>
                    <a:lnTo>
                      <a:pt x="0" y="1331"/>
                    </a:lnTo>
                    <a:lnTo>
                      <a:pt x="1" y="1347"/>
                    </a:lnTo>
                    <a:lnTo>
                      <a:pt x="5" y="1361"/>
                    </a:lnTo>
                    <a:lnTo>
                      <a:pt x="9" y="1373"/>
                    </a:lnTo>
                    <a:lnTo>
                      <a:pt x="16" y="1383"/>
                    </a:lnTo>
                    <a:lnTo>
                      <a:pt x="13" y="1361"/>
                    </a:lnTo>
                    <a:lnTo>
                      <a:pt x="14" y="1335"/>
                    </a:lnTo>
                    <a:lnTo>
                      <a:pt x="21" y="1307"/>
                    </a:lnTo>
                    <a:lnTo>
                      <a:pt x="36" y="1274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0" name="Freeform 12"/>
              <p:cNvSpPr>
                <a:spLocks/>
              </p:cNvSpPr>
              <p:nvPr/>
            </p:nvSpPr>
            <p:spPr bwMode="auto">
              <a:xfrm>
                <a:off x="2136056" y="3189461"/>
                <a:ext cx="411163" cy="809625"/>
              </a:xfrm>
              <a:custGeom>
                <a:avLst/>
                <a:gdLst/>
                <a:ahLst/>
                <a:cxnLst>
                  <a:cxn ang="0">
                    <a:pos x="13" y="994"/>
                  </a:cxn>
                  <a:cxn ang="0">
                    <a:pos x="11" y="999"/>
                  </a:cxn>
                  <a:cxn ang="0">
                    <a:pos x="8" y="1004"/>
                  </a:cxn>
                  <a:cxn ang="0">
                    <a:pos x="5" y="1011"/>
                  </a:cxn>
                  <a:cxn ang="0">
                    <a:pos x="0" y="1018"/>
                  </a:cxn>
                  <a:cxn ang="0">
                    <a:pos x="5" y="1019"/>
                  </a:cxn>
                  <a:cxn ang="0">
                    <a:pos x="8" y="1020"/>
                  </a:cxn>
                  <a:cxn ang="0">
                    <a:pos x="12" y="1021"/>
                  </a:cxn>
                  <a:cxn ang="0">
                    <a:pos x="15" y="1021"/>
                  </a:cxn>
                  <a:cxn ang="0">
                    <a:pos x="21" y="1008"/>
                  </a:cxn>
                  <a:cxn ang="0">
                    <a:pos x="26" y="998"/>
                  </a:cxn>
                  <a:cxn ang="0">
                    <a:pos x="29" y="992"/>
                  </a:cxn>
                  <a:cxn ang="0">
                    <a:pos x="30" y="990"/>
                  </a:cxn>
                  <a:cxn ang="0">
                    <a:pos x="38" y="966"/>
                  </a:cxn>
                  <a:cxn ang="0">
                    <a:pos x="42" y="948"/>
                  </a:cxn>
                  <a:cxn ang="0">
                    <a:pos x="42" y="937"/>
                  </a:cxn>
                  <a:cxn ang="0">
                    <a:pos x="42" y="933"/>
                  </a:cxn>
                  <a:cxn ang="0">
                    <a:pos x="42" y="912"/>
                  </a:cxn>
                  <a:cxn ang="0">
                    <a:pos x="44" y="892"/>
                  </a:cxn>
                  <a:cxn ang="0">
                    <a:pos x="45" y="877"/>
                  </a:cxn>
                  <a:cxn ang="0">
                    <a:pos x="46" y="871"/>
                  </a:cxn>
                  <a:cxn ang="0">
                    <a:pos x="50" y="855"/>
                  </a:cxn>
                  <a:cxn ang="0">
                    <a:pos x="56" y="837"/>
                  </a:cxn>
                  <a:cxn ang="0">
                    <a:pos x="63" y="822"/>
                  </a:cxn>
                  <a:cxn ang="0">
                    <a:pos x="65" y="816"/>
                  </a:cxn>
                  <a:cxn ang="0">
                    <a:pos x="518" y="0"/>
                  </a:cxn>
                  <a:cxn ang="0">
                    <a:pos x="485" y="55"/>
                  </a:cxn>
                  <a:cxn ang="0">
                    <a:pos x="449" y="116"/>
                  </a:cxn>
                  <a:cxn ang="0">
                    <a:pos x="410" y="180"/>
                  </a:cxn>
                  <a:cxn ang="0">
                    <a:pos x="371" y="246"/>
                  </a:cxn>
                  <a:cxn ang="0">
                    <a:pos x="330" y="314"/>
                  </a:cxn>
                  <a:cxn ang="0">
                    <a:pos x="290" y="383"/>
                  </a:cxn>
                  <a:cxn ang="0">
                    <a:pos x="251" y="451"/>
                  </a:cxn>
                  <a:cxn ang="0">
                    <a:pos x="213" y="518"/>
                  </a:cxn>
                  <a:cxn ang="0">
                    <a:pos x="176" y="582"/>
                  </a:cxn>
                  <a:cxn ang="0">
                    <a:pos x="142" y="643"/>
                  </a:cxn>
                  <a:cxn ang="0">
                    <a:pos x="112" y="700"/>
                  </a:cxn>
                  <a:cxn ang="0">
                    <a:pos x="85" y="750"/>
                  </a:cxn>
                  <a:cxn ang="0">
                    <a:pos x="63" y="795"/>
                  </a:cxn>
                  <a:cxn ang="0">
                    <a:pos x="46" y="832"/>
                  </a:cxn>
                  <a:cxn ang="0">
                    <a:pos x="35" y="861"/>
                  </a:cxn>
                  <a:cxn ang="0">
                    <a:pos x="30" y="879"/>
                  </a:cxn>
                  <a:cxn ang="0">
                    <a:pos x="30" y="892"/>
                  </a:cxn>
                  <a:cxn ang="0">
                    <a:pos x="30" y="923"/>
                  </a:cxn>
                  <a:cxn ang="0">
                    <a:pos x="25" y="960"/>
                  </a:cxn>
                  <a:cxn ang="0">
                    <a:pos x="13" y="994"/>
                  </a:cxn>
                </a:cxnLst>
                <a:rect l="0" t="0" r="r" b="b"/>
                <a:pathLst>
                  <a:path w="518" h="1021">
                    <a:moveTo>
                      <a:pt x="13" y="994"/>
                    </a:moveTo>
                    <a:lnTo>
                      <a:pt x="11" y="999"/>
                    </a:lnTo>
                    <a:lnTo>
                      <a:pt x="8" y="1004"/>
                    </a:lnTo>
                    <a:lnTo>
                      <a:pt x="5" y="1011"/>
                    </a:lnTo>
                    <a:lnTo>
                      <a:pt x="0" y="1018"/>
                    </a:lnTo>
                    <a:lnTo>
                      <a:pt x="5" y="1019"/>
                    </a:lnTo>
                    <a:lnTo>
                      <a:pt x="8" y="1020"/>
                    </a:lnTo>
                    <a:lnTo>
                      <a:pt x="12" y="1021"/>
                    </a:lnTo>
                    <a:lnTo>
                      <a:pt x="15" y="1021"/>
                    </a:lnTo>
                    <a:lnTo>
                      <a:pt x="21" y="1008"/>
                    </a:lnTo>
                    <a:lnTo>
                      <a:pt x="26" y="998"/>
                    </a:lnTo>
                    <a:lnTo>
                      <a:pt x="29" y="992"/>
                    </a:lnTo>
                    <a:lnTo>
                      <a:pt x="30" y="990"/>
                    </a:lnTo>
                    <a:lnTo>
                      <a:pt x="38" y="966"/>
                    </a:lnTo>
                    <a:lnTo>
                      <a:pt x="42" y="948"/>
                    </a:lnTo>
                    <a:lnTo>
                      <a:pt x="42" y="937"/>
                    </a:lnTo>
                    <a:lnTo>
                      <a:pt x="42" y="933"/>
                    </a:lnTo>
                    <a:lnTo>
                      <a:pt x="42" y="912"/>
                    </a:lnTo>
                    <a:lnTo>
                      <a:pt x="44" y="892"/>
                    </a:lnTo>
                    <a:lnTo>
                      <a:pt x="45" y="877"/>
                    </a:lnTo>
                    <a:lnTo>
                      <a:pt x="46" y="871"/>
                    </a:lnTo>
                    <a:lnTo>
                      <a:pt x="50" y="855"/>
                    </a:lnTo>
                    <a:lnTo>
                      <a:pt x="56" y="837"/>
                    </a:lnTo>
                    <a:lnTo>
                      <a:pt x="63" y="822"/>
                    </a:lnTo>
                    <a:lnTo>
                      <a:pt x="65" y="816"/>
                    </a:lnTo>
                    <a:lnTo>
                      <a:pt x="518" y="0"/>
                    </a:lnTo>
                    <a:lnTo>
                      <a:pt x="485" y="55"/>
                    </a:lnTo>
                    <a:lnTo>
                      <a:pt x="449" y="116"/>
                    </a:lnTo>
                    <a:lnTo>
                      <a:pt x="410" y="180"/>
                    </a:lnTo>
                    <a:lnTo>
                      <a:pt x="371" y="246"/>
                    </a:lnTo>
                    <a:lnTo>
                      <a:pt x="330" y="314"/>
                    </a:lnTo>
                    <a:lnTo>
                      <a:pt x="290" y="383"/>
                    </a:lnTo>
                    <a:lnTo>
                      <a:pt x="251" y="451"/>
                    </a:lnTo>
                    <a:lnTo>
                      <a:pt x="213" y="518"/>
                    </a:lnTo>
                    <a:lnTo>
                      <a:pt x="176" y="582"/>
                    </a:lnTo>
                    <a:lnTo>
                      <a:pt x="142" y="643"/>
                    </a:lnTo>
                    <a:lnTo>
                      <a:pt x="112" y="700"/>
                    </a:lnTo>
                    <a:lnTo>
                      <a:pt x="85" y="750"/>
                    </a:lnTo>
                    <a:lnTo>
                      <a:pt x="63" y="795"/>
                    </a:lnTo>
                    <a:lnTo>
                      <a:pt x="46" y="832"/>
                    </a:lnTo>
                    <a:lnTo>
                      <a:pt x="35" y="861"/>
                    </a:lnTo>
                    <a:lnTo>
                      <a:pt x="30" y="879"/>
                    </a:lnTo>
                    <a:lnTo>
                      <a:pt x="30" y="892"/>
                    </a:lnTo>
                    <a:lnTo>
                      <a:pt x="30" y="923"/>
                    </a:lnTo>
                    <a:lnTo>
                      <a:pt x="25" y="960"/>
                    </a:lnTo>
                    <a:lnTo>
                      <a:pt x="13" y="994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1" name="Freeform 13"/>
              <p:cNvSpPr>
                <a:spLocks/>
              </p:cNvSpPr>
              <p:nvPr/>
            </p:nvSpPr>
            <p:spPr bwMode="auto">
              <a:xfrm>
                <a:off x="2102719" y="3992736"/>
                <a:ext cx="44450" cy="47625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23" y="1"/>
                  </a:cxn>
                  <a:cxn ang="0">
                    <a:pos x="30" y="2"/>
                  </a:cxn>
                  <a:cxn ang="0">
                    <a:pos x="36" y="3"/>
                  </a:cxn>
                  <a:cxn ang="0">
                    <a:pos x="41" y="5"/>
                  </a:cxn>
                  <a:cxn ang="0">
                    <a:pos x="37" y="15"/>
                  </a:cxn>
                  <a:cxn ang="0">
                    <a:pos x="31" y="26"/>
                  </a:cxn>
                  <a:cxn ang="0">
                    <a:pos x="25" y="38"/>
                  </a:cxn>
                  <a:cxn ang="0">
                    <a:pos x="18" y="51"/>
                  </a:cxn>
                  <a:cxn ang="0">
                    <a:pos x="14" y="47"/>
                  </a:cxn>
                  <a:cxn ang="0">
                    <a:pos x="9" y="44"/>
                  </a:cxn>
                  <a:cxn ang="0">
                    <a:pos x="4" y="41"/>
                  </a:cxn>
                  <a:cxn ang="0">
                    <a:pos x="0" y="38"/>
                  </a:cxn>
                  <a:cxn ang="0">
                    <a:pos x="8" y="44"/>
                  </a:cxn>
                  <a:cxn ang="0">
                    <a:pos x="16" y="49"/>
                  </a:cxn>
                  <a:cxn ang="0">
                    <a:pos x="24" y="54"/>
                  </a:cxn>
                  <a:cxn ang="0">
                    <a:pos x="32" y="59"/>
                  </a:cxn>
                  <a:cxn ang="0">
                    <a:pos x="39" y="45"/>
                  </a:cxn>
                  <a:cxn ang="0">
                    <a:pos x="45" y="32"/>
                  </a:cxn>
                  <a:cxn ang="0">
                    <a:pos x="51" y="19"/>
                  </a:cxn>
                  <a:cxn ang="0">
                    <a:pos x="56" y="8"/>
                  </a:cxn>
                  <a:cxn ang="0">
                    <a:pos x="52" y="7"/>
                  </a:cxn>
                  <a:cxn ang="0">
                    <a:pos x="47" y="6"/>
                  </a:cxn>
                  <a:cxn ang="0">
                    <a:pos x="41" y="5"/>
                  </a:cxn>
                  <a:cxn ang="0">
                    <a:pos x="37" y="3"/>
                  </a:cxn>
                  <a:cxn ang="0">
                    <a:pos x="32" y="3"/>
                  </a:cxn>
                  <a:cxn ang="0">
                    <a:pos x="26" y="2"/>
                  </a:cxn>
                  <a:cxn ang="0">
                    <a:pos x="22" y="1"/>
                  </a:cxn>
                  <a:cxn ang="0">
                    <a:pos x="17" y="0"/>
                  </a:cxn>
                </a:cxnLst>
                <a:rect l="0" t="0" r="r" b="b"/>
                <a:pathLst>
                  <a:path w="56" h="59">
                    <a:moveTo>
                      <a:pt x="17" y="0"/>
                    </a:moveTo>
                    <a:lnTo>
                      <a:pt x="23" y="1"/>
                    </a:lnTo>
                    <a:lnTo>
                      <a:pt x="30" y="2"/>
                    </a:lnTo>
                    <a:lnTo>
                      <a:pt x="36" y="3"/>
                    </a:lnTo>
                    <a:lnTo>
                      <a:pt x="41" y="5"/>
                    </a:lnTo>
                    <a:lnTo>
                      <a:pt x="37" y="15"/>
                    </a:lnTo>
                    <a:lnTo>
                      <a:pt x="31" y="26"/>
                    </a:lnTo>
                    <a:lnTo>
                      <a:pt x="25" y="38"/>
                    </a:lnTo>
                    <a:lnTo>
                      <a:pt x="18" y="51"/>
                    </a:lnTo>
                    <a:lnTo>
                      <a:pt x="14" y="47"/>
                    </a:lnTo>
                    <a:lnTo>
                      <a:pt x="9" y="44"/>
                    </a:lnTo>
                    <a:lnTo>
                      <a:pt x="4" y="41"/>
                    </a:lnTo>
                    <a:lnTo>
                      <a:pt x="0" y="38"/>
                    </a:lnTo>
                    <a:lnTo>
                      <a:pt x="8" y="44"/>
                    </a:lnTo>
                    <a:lnTo>
                      <a:pt x="16" y="49"/>
                    </a:lnTo>
                    <a:lnTo>
                      <a:pt x="24" y="54"/>
                    </a:lnTo>
                    <a:lnTo>
                      <a:pt x="32" y="59"/>
                    </a:lnTo>
                    <a:lnTo>
                      <a:pt x="39" y="45"/>
                    </a:lnTo>
                    <a:lnTo>
                      <a:pt x="45" y="32"/>
                    </a:lnTo>
                    <a:lnTo>
                      <a:pt x="51" y="19"/>
                    </a:lnTo>
                    <a:lnTo>
                      <a:pt x="56" y="8"/>
                    </a:lnTo>
                    <a:lnTo>
                      <a:pt x="52" y="7"/>
                    </a:lnTo>
                    <a:lnTo>
                      <a:pt x="47" y="6"/>
                    </a:lnTo>
                    <a:lnTo>
                      <a:pt x="41" y="5"/>
                    </a:lnTo>
                    <a:lnTo>
                      <a:pt x="37" y="3"/>
                    </a:lnTo>
                    <a:lnTo>
                      <a:pt x="32" y="3"/>
                    </a:lnTo>
                    <a:lnTo>
                      <a:pt x="26" y="2"/>
                    </a:lnTo>
                    <a:lnTo>
                      <a:pt x="22" y="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2" name="Freeform 14"/>
              <p:cNvSpPr>
                <a:spLocks/>
              </p:cNvSpPr>
              <p:nvPr/>
            </p:nvSpPr>
            <p:spPr bwMode="auto">
              <a:xfrm>
                <a:off x="2056681" y="4034011"/>
                <a:ext cx="71438" cy="95250"/>
              </a:xfrm>
              <a:custGeom>
                <a:avLst/>
                <a:gdLst/>
                <a:ahLst/>
                <a:cxnLst>
                  <a:cxn ang="0">
                    <a:pos x="38" y="96"/>
                  </a:cxn>
                  <a:cxn ang="0">
                    <a:pos x="43" y="92"/>
                  </a:cxn>
                  <a:cxn ang="0">
                    <a:pos x="47" y="85"/>
                  </a:cxn>
                  <a:cxn ang="0">
                    <a:pos x="53" y="76"/>
                  </a:cxn>
                  <a:cxn ang="0">
                    <a:pos x="60" y="64"/>
                  </a:cxn>
                  <a:cxn ang="0">
                    <a:pos x="67" y="51"/>
                  </a:cxn>
                  <a:cxn ang="0">
                    <a:pos x="75" y="38"/>
                  </a:cxn>
                  <a:cxn ang="0">
                    <a:pos x="82" y="23"/>
                  </a:cxn>
                  <a:cxn ang="0">
                    <a:pos x="90" y="8"/>
                  </a:cxn>
                  <a:cxn ang="0">
                    <a:pos x="87" y="5"/>
                  </a:cxn>
                  <a:cxn ang="0">
                    <a:pos x="83" y="3"/>
                  </a:cxn>
                  <a:cxn ang="0">
                    <a:pos x="80" y="2"/>
                  </a:cxn>
                  <a:cxn ang="0">
                    <a:pos x="76" y="0"/>
                  </a:cxn>
                  <a:cxn ang="0">
                    <a:pos x="68" y="15"/>
                  </a:cxn>
                  <a:cxn ang="0">
                    <a:pos x="59" y="31"/>
                  </a:cxn>
                  <a:cxn ang="0">
                    <a:pos x="51" y="47"/>
                  </a:cxn>
                  <a:cxn ang="0">
                    <a:pos x="41" y="63"/>
                  </a:cxn>
                  <a:cxn ang="0">
                    <a:pos x="31" y="78"/>
                  </a:cxn>
                  <a:cxn ang="0">
                    <a:pos x="21" y="93"/>
                  </a:cxn>
                  <a:cxn ang="0">
                    <a:pos x="11" y="107"/>
                  </a:cxn>
                  <a:cxn ang="0">
                    <a:pos x="0" y="119"/>
                  </a:cxn>
                  <a:cxn ang="0">
                    <a:pos x="6" y="117"/>
                  </a:cxn>
                  <a:cxn ang="0">
                    <a:pos x="12" y="115"/>
                  </a:cxn>
                  <a:cxn ang="0">
                    <a:pos x="16" y="112"/>
                  </a:cxn>
                  <a:cxn ang="0">
                    <a:pos x="21" y="109"/>
                  </a:cxn>
                  <a:cxn ang="0">
                    <a:pos x="26" y="105"/>
                  </a:cxn>
                  <a:cxn ang="0">
                    <a:pos x="30" y="103"/>
                  </a:cxn>
                  <a:cxn ang="0">
                    <a:pos x="34" y="100"/>
                  </a:cxn>
                  <a:cxn ang="0">
                    <a:pos x="38" y="96"/>
                  </a:cxn>
                </a:cxnLst>
                <a:rect l="0" t="0" r="r" b="b"/>
                <a:pathLst>
                  <a:path w="90" h="119">
                    <a:moveTo>
                      <a:pt x="38" y="96"/>
                    </a:moveTo>
                    <a:lnTo>
                      <a:pt x="43" y="92"/>
                    </a:lnTo>
                    <a:lnTo>
                      <a:pt x="47" y="85"/>
                    </a:lnTo>
                    <a:lnTo>
                      <a:pt x="53" y="76"/>
                    </a:lnTo>
                    <a:lnTo>
                      <a:pt x="60" y="64"/>
                    </a:lnTo>
                    <a:lnTo>
                      <a:pt x="67" y="51"/>
                    </a:lnTo>
                    <a:lnTo>
                      <a:pt x="75" y="38"/>
                    </a:lnTo>
                    <a:lnTo>
                      <a:pt x="82" y="23"/>
                    </a:lnTo>
                    <a:lnTo>
                      <a:pt x="90" y="8"/>
                    </a:lnTo>
                    <a:lnTo>
                      <a:pt x="87" y="5"/>
                    </a:lnTo>
                    <a:lnTo>
                      <a:pt x="83" y="3"/>
                    </a:lnTo>
                    <a:lnTo>
                      <a:pt x="80" y="2"/>
                    </a:lnTo>
                    <a:lnTo>
                      <a:pt x="76" y="0"/>
                    </a:lnTo>
                    <a:lnTo>
                      <a:pt x="68" y="15"/>
                    </a:lnTo>
                    <a:lnTo>
                      <a:pt x="59" y="31"/>
                    </a:lnTo>
                    <a:lnTo>
                      <a:pt x="51" y="47"/>
                    </a:lnTo>
                    <a:lnTo>
                      <a:pt x="41" y="63"/>
                    </a:lnTo>
                    <a:lnTo>
                      <a:pt x="31" y="78"/>
                    </a:lnTo>
                    <a:lnTo>
                      <a:pt x="21" y="93"/>
                    </a:lnTo>
                    <a:lnTo>
                      <a:pt x="11" y="107"/>
                    </a:lnTo>
                    <a:lnTo>
                      <a:pt x="0" y="119"/>
                    </a:lnTo>
                    <a:lnTo>
                      <a:pt x="6" y="117"/>
                    </a:lnTo>
                    <a:lnTo>
                      <a:pt x="12" y="115"/>
                    </a:lnTo>
                    <a:lnTo>
                      <a:pt x="16" y="112"/>
                    </a:lnTo>
                    <a:lnTo>
                      <a:pt x="21" y="109"/>
                    </a:lnTo>
                    <a:lnTo>
                      <a:pt x="26" y="105"/>
                    </a:lnTo>
                    <a:lnTo>
                      <a:pt x="30" y="103"/>
                    </a:lnTo>
                    <a:lnTo>
                      <a:pt x="34" y="100"/>
                    </a:lnTo>
                    <a:lnTo>
                      <a:pt x="38" y="96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3" name="Freeform 15"/>
              <p:cNvSpPr>
                <a:spLocks/>
              </p:cNvSpPr>
              <p:nvPr/>
            </p:nvSpPr>
            <p:spPr bwMode="auto">
              <a:xfrm>
                <a:off x="2107481" y="3995911"/>
                <a:ext cx="28575" cy="38100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3" y="43"/>
                  </a:cxn>
                  <a:cxn ang="0">
                    <a:pos x="6" y="45"/>
                  </a:cxn>
                  <a:cxn ang="0">
                    <a:pos x="9" y="46"/>
                  </a:cxn>
                  <a:cxn ang="0">
                    <a:pos x="11" y="49"/>
                  </a:cxn>
                  <a:cxn ang="0">
                    <a:pos x="18" y="36"/>
                  </a:cxn>
                  <a:cxn ang="0">
                    <a:pos x="24" y="24"/>
                  </a:cxn>
                  <a:cxn ang="0">
                    <a:pos x="30" y="13"/>
                  </a:cxn>
                  <a:cxn ang="0">
                    <a:pos x="34" y="3"/>
                  </a:cxn>
                  <a:cxn ang="0">
                    <a:pos x="31" y="1"/>
                  </a:cxn>
                  <a:cxn ang="0">
                    <a:pos x="27" y="1"/>
                  </a:cxn>
                  <a:cxn ang="0">
                    <a:pos x="24" y="1"/>
                  </a:cxn>
                  <a:cxn ang="0">
                    <a:pos x="19" y="0"/>
                  </a:cxn>
                  <a:cxn ang="0">
                    <a:pos x="15" y="11"/>
                  </a:cxn>
                  <a:cxn ang="0">
                    <a:pos x="10" y="20"/>
                  </a:cxn>
                  <a:cxn ang="0">
                    <a:pos x="6" y="30"/>
                  </a:cxn>
                  <a:cxn ang="0">
                    <a:pos x="0" y="41"/>
                  </a:cxn>
                </a:cxnLst>
                <a:rect l="0" t="0" r="r" b="b"/>
                <a:pathLst>
                  <a:path w="34" h="49">
                    <a:moveTo>
                      <a:pt x="0" y="41"/>
                    </a:moveTo>
                    <a:lnTo>
                      <a:pt x="3" y="43"/>
                    </a:lnTo>
                    <a:lnTo>
                      <a:pt x="6" y="45"/>
                    </a:lnTo>
                    <a:lnTo>
                      <a:pt x="9" y="46"/>
                    </a:lnTo>
                    <a:lnTo>
                      <a:pt x="11" y="49"/>
                    </a:lnTo>
                    <a:lnTo>
                      <a:pt x="18" y="36"/>
                    </a:lnTo>
                    <a:lnTo>
                      <a:pt x="24" y="24"/>
                    </a:lnTo>
                    <a:lnTo>
                      <a:pt x="30" y="13"/>
                    </a:lnTo>
                    <a:lnTo>
                      <a:pt x="34" y="3"/>
                    </a:lnTo>
                    <a:lnTo>
                      <a:pt x="31" y="1"/>
                    </a:lnTo>
                    <a:lnTo>
                      <a:pt x="27" y="1"/>
                    </a:lnTo>
                    <a:lnTo>
                      <a:pt x="24" y="1"/>
                    </a:lnTo>
                    <a:lnTo>
                      <a:pt x="19" y="0"/>
                    </a:lnTo>
                    <a:lnTo>
                      <a:pt x="15" y="11"/>
                    </a:lnTo>
                    <a:lnTo>
                      <a:pt x="10" y="20"/>
                    </a:lnTo>
                    <a:lnTo>
                      <a:pt x="6" y="30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BFDB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4" name="Freeform 16"/>
              <p:cNvSpPr>
                <a:spLocks/>
              </p:cNvSpPr>
              <p:nvPr/>
            </p:nvSpPr>
            <p:spPr bwMode="auto">
              <a:xfrm>
                <a:off x="2102719" y="3992736"/>
                <a:ext cx="20638" cy="34925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3" y="9"/>
                  </a:cxn>
                  <a:cxn ang="0">
                    <a:pos x="9" y="18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2" y="39"/>
                  </a:cxn>
                  <a:cxn ang="0">
                    <a:pos x="3" y="40"/>
                  </a:cxn>
                  <a:cxn ang="0">
                    <a:pos x="6" y="41"/>
                  </a:cxn>
                  <a:cxn ang="0">
                    <a:pos x="7" y="43"/>
                  </a:cxn>
                  <a:cxn ang="0">
                    <a:pos x="13" y="32"/>
                  </a:cxn>
                  <a:cxn ang="0">
                    <a:pos x="17" y="22"/>
                  </a:cxn>
                  <a:cxn ang="0">
                    <a:pos x="22" y="13"/>
                  </a:cxn>
                  <a:cxn ang="0">
                    <a:pos x="26" y="2"/>
                  </a:cxn>
                  <a:cxn ang="0">
                    <a:pos x="24" y="1"/>
                  </a:cxn>
                  <a:cxn ang="0">
                    <a:pos x="22" y="1"/>
                  </a:cxn>
                  <a:cxn ang="0">
                    <a:pos x="19" y="0"/>
                  </a:cxn>
                  <a:cxn ang="0">
                    <a:pos x="17" y="0"/>
                  </a:cxn>
                </a:cxnLst>
                <a:rect l="0" t="0" r="r" b="b"/>
                <a:pathLst>
                  <a:path w="26" h="43">
                    <a:moveTo>
                      <a:pt x="17" y="0"/>
                    </a:moveTo>
                    <a:lnTo>
                      <a:pt x="13" y="9"/>
                    </a:lnTo>
                    <a:lnTo>
                      <a:pt x="9" y="18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2" y="39"/>
                    </a:lnTo>
                    <a:lnTo>
                      <a:pt x="3" y="40"/>
                    </a:lnTo>
                    <a:lnTo>
                      <a:pt x="6" y="41"/>
                    </a:lnTo>
                    <a:lnTo>
                      <a:pt x="7" y="43"/>
                    </a:lnTo>
                    <a:lnTo>
                      <a:pt x="13" y="32"/>
                    </a:lnTo>
                    <a:lnTo>
                      <a:pt x="17" y="22"/>
                    </a:lnTo>
                    <a:lnTo>
                      <a:pt x="22" y="13"/>
                    </a:lnTo>
                    <a:lnTo>
                      <a:pt x="26" y="2"/>
                    </a:lnTo>
                    <a:lnTo>
                      <a:pt x="24" y="1"/>
                    </a:lnTo>
                    <a:lnTo>
                      <a:pt x="22" y="1"/>
                    </a:lnTo>
                    <a:lnTo>
                      <a:pt x="19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5" name="Freeform 17"/>
              <p:cNvSpPr>
                <a:spLocks/>
              </p:cNvSpPr>
              <p:nvPr/>
            </p:nvSpPr>
            <p:spPr bwMode="auto">
              <a:xfrm>
                <a:off x="2043981" y="4022898"/>
                <a:ext cx="63500" cy="73025"/>
              </a:xfrm>
              <a:custGeom>
                <a:avLst/>
                <a:gdLst/>
                <a:ahLst/>
                <a:cxnLst>
                  <a:cxn ang="0">
                    <a:pos x="42" y="70"/>
                  </a:cxn>
                  <a:cxn ang="0">
                    <a:pos x="39" y="72"/>
                  </a:cxn>
                  <a:cxn ang="0">
                    <a:pos x="37" y="76"/>
                  </a:cxn>
                  <a:cxn ang="0">
                    <a:pos x="33" y="79"/>
                  </a:cxn>
                  <a:cxn ang="0">
                    <a:pos x="29" y="83"/>
                  </a:cxn>
                  <a:cxn ang="0">
                    <a:pos x="23" y="85"/>
                  </a:cxn>
                  <a:cxn ang="0">
                    <a:pos x="16" y="87"/>
                  </a:cxn>
                  <a:cxn ang="0">
                    <a:pos x="8" y="89"/>
                  </a:cxn>
                  <a:cxn ang="0">
                    <a:pos x="0" y="89"/>
                  </a:cxn>
                  <a:cxn ang="0">
                    <a:pos x="10" y="91"/>
                  </a:cxn>
                  <a:cxn ang="0">
                    <a:pos x="20" y="92"/>
                  </a:cxn>
                  <a:cxn ang="0">
                    <a:pos x="28" y="90"/>
                  </a:cxn>
                  <a:cxn ang="0">
                    <a:pos x="33" y="87"/>
                  </a:cxn>
                  <a:cxn ang="0">
                    <a:pos x="39" y="85"/>
                  </a:cxn>
                  <a:cxn ang="0">
                    <a:pos x="43" y="83"/>
                  </a:cxn>
                  <a:cxn ang="0">
                    <a:pos x="44" y="80"/>
                  </a:cxn>
                  <a:cxn ang="0">
                    <a:pos x="45" y="79"/>
                  </a:cxn>
                  <a:cxn ang="0">
                    <a:pos x="46" y="78"/>
                  </a:cxn>
                  <a:cxn ang="0">
                    <a:pos x="48" y="74"/>
                  </a:cxn>
                  <a:cxn ang="0">
                    <a:pos x="52" y="67"/>
                  </a:cxn>
                  <a:cxn ang="0">
                    <a:pos x="57" y="57"/>
                  </a:cxn>
                  <a:cxn ang="0">
                    <a:pos x="61" y="46"/>
                  </a:cxn>
                  <a:cxn ang="0">
                    <a:pos x="67" y="33"/>
                  </a:cxn>
                  <a:cxn ang="0">
                    <a:pos x="74" y="19"/>
                  </a:cxn>
                  <a:cxn ang="0">
                    <a:pos x="81" y="5"/>
                  </a:cxn>
                  <a:cxn ang="0">
                    <a:pos x="80" y="3"/>
                  </a:cxn>
                  <a:cxn ang="0">
                    <a:pos x="77" y="2"/>
                  </a:cxn>
                  <a:cxn ang="0">
                    <a:pos x="76" y="1"/>
                  </a:cxn>
                  <a:cxn ang="0">
                    <a:pos x="74" y="0"/>
                  </a:cxn>
                  <a:cxn ang="0">
                    <a:pos x="62" y="24"/>
                  </a:cxn>
                  <a:cxn ang="0">
                    <a:pos x="53" y="46"/>
                  </a:cxn>
                  <a:cxn ang="0">
                    <a:pos x="45" y="62"/>
                  </a:cxn>
                  <a:cxn ang="0">
                    <a:pos x="42" y="70"/>
                  </a:cxn>
                </a:cxnLst>
                <a:rect l="0" t="0" r="r" b="b"/>
                <a:pathLst>
                  <a:path w="81" h="92">
                    <a:moveTo>
                      <a:pt x="42" y="70"/>
                    </a:moveTo>
                    <a:lnTo>
                      <a:pt x="39" y="72"/>
                    </a:lnTo>
                    <a:lnTo>
                      <a:pt x="37" y="76"/>
                    </a:lnTo>
                    <a:lnTo>
                      <a:pt x="33" y="79"/>
                    </a:lnTo>
                    <a:lnTo>
                      <a:pt x="29" y="83"/>
                    </a:lnTo>
                    <a:lnTo>
                      <a:pt x="23" y="85"/>
                    </a:lnTo>
                    <a:lnTo>
                      <a:pt x="16" y="87"/>
                    </a:lnTo>
                    <a:lnTo>
                      <a:pt x="8" y="89"/>
                    </a:lnTo>
                    <a:lnTo>
                      <a:pt x="0" y="89"/>
                    </a:lnTo>
                    <a:lnTo>
                      <a:pt x="10" y="91"/>
                    </a:lnTo>
                    <a:lnTo>
                      <a:pt x="20" y="92"/>
                    </a:lnTo>
                    <a:lnTo>
                      <a:pt x="28" y="90"/>
                    </a:lnTo>
                    <a:lnTo>
                      <a:pt x="33" y="87"/>
                    </a:lnTo>
                    <a:lnTo>
                      <a:pt x="39" y="85"/>
                    </a:lnTo>
                    <a:lnTo>
                      <a:pt x="43" y="83"/>
                    </a:lnTo>
                    <a:lnTo>
                      <a:pt x="44" y="80"/>
                    </a:lnTo>
                    <a:lnTo>
                      <a:pt x="45" y="79"/>
                    </a:lnTo>
                    <a:lnTo>
                      <a:pt x="46" y="78"/>
                    </a:lnTo>
                    <a:lnTo>
                      <a:pt x="48" y="74"/>
                    </a:lnTo>
                    <a:lnTo>
                      <a:pt x="52" y="67"/>
                    </a:lnTo>
                    <a:lnTo>
                      <a:pt x="57" y="57"/>
                    </a:lnTo>
                    <a:lnTo>
                      <a:pt x="61" y="46"/>
                    </a:lnTo>
                    <a:lnTo>
                      <a:pt x="67" y="33"/>
                    </a:lnTo>
                    <a:lnTo>
                      <a:pt x="74" y="19"/>
                    </a:lnTo>
                    <a:lnTo>
                      <a:pt x="81" y="5"/>
                    </a:lnTo>
                    <a:lnTo>
                      <a:pt x="80" y="3"/>
                    </a:lnTo>
                    <a:lnTo>
                      <a:pt x="77" y="2"/>
                    </a:lnTo>
                    <a:lnTo>
                      <a:pt x="76" y="1"/>
                    </a:lnTo>
                    <a:lnTo>
                      <a:pt x="74" y="0"/>
                    </a:lnTo>
                    <a:lnTo>
                      <a:pt x="62" y="24"/>
                    </a:lnTo>
                    <a:lnTo>
                      <a:pt x="53" y="46"/>
                    </a:lnTo>
                    <a:lnTo>
                      <a:pt x="45" y="62"/>
                    </a:lnTo>
                    <a:lnTo>
                      <a:pt x="42" y="70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6" name="Freeform 18"/>
              <p:cNvSpPr>
                <a:spLocks/>
              </p:cNvSpPr>
              <p:nvPr/>
            </p:nvSpPr>
            <p:spPr bwMode="auto">
              <a:xfrm>
                <a:off x="2117006" y="3926061"/>
                <a:ext cx="22225" cy="69850"/>
              </a:xfrm>
              <a:custGeom>
                <a:avLst/>
                <a:gdLst/>
                <a:ahLst/>
                <a:cxnLst>
                  <a:cxn ang="0">
                    <a:pos x="15" y="50"/>
                  </a:cxn>
                  <a:cxn ang="0">
                    <a:pos x="14" y="53"/>
                  </a:cxn>
                  <a:cxn ang="0">
                    <a:pos x="12" y="61"/>
                  </a:cxn>
                  <a:cxn ang="0">
                    <a:pos x="6" y="71"/>
                  </a:cxn>
                  <a:cxn ang="0">
                    <a:pos x="0" y="85"/>
                  </a:cxn>
                  <a:cxn ang="0">
                    <a:pos x="2" y="85"/>
                  </a:cxn>
                  <a:cxn ang="0">
                    <a:pos x="5" y="86"/>
                  </a:cxn>
                  <a:cxn ang="0">
                    <a:pos x="7" y="86"/>
                  </a:cxn>
                  <a:cxn ang="0">
                    <a:pos x="9" y="87"/>
                  </a:cxn>
                  <a:cxn ang="0">
                    <a:pos x="13" y="79"/>
                  </a:cxn>
                  <a:cxn ang="0">
                    <a:pos x="16" y="72"/>
                  </a:cxn>
                  <a:cxn ang="0">
                    <a:pos x="20" y="65"/>
                  </a:cxn>
                  <a:cxn ang="0">
                    <a:pos x="22" y="58"/>
                  </a:cxn>
                  <a:cxn ang="0">
                    <a:pos x="28" y="37"/>
                  </a:cxn>
                  <a:cxn ang="0">
                    <a:pos x="29" y="20"/>
                  </a:cxn>
                  <a:cxn ang="0">
                    <a:pos x="27" y="8"/>
                  </a:cxn>
                  <a:cxn ang="0">
                    <a:pos x="22" y="0"/>
                  </a:cxn>
                  <a:cxn ang="0">
                    <a:pos x="24" y="8"/>
                  </a:cxn>
                  <a:cxn ang="0">
                    <a:pos x="24" y="19"/>
                  </a:cxn>
                  <a:cxn ang="0">
                    <a:pos x="21" y="33"/>
                  </a:cxn>
                  <a:cxn ang="0">
                    <a:pos x="15" y="50"/>
                  </a:cxn>
                </a:cxnLst>
                <a:rect l="0" t="0" r="r" b="b"/>
                <a:pathLst>
                  <a:path w="29" h="87">
                    <a:moveTo>
                      <a:pt x="15" y="50"/>
                    </a:moveTo>
                    <a:lnTo>
                      <a:pt x="14" y="53"/>
                    </a:lnTo>
                    <a:lnTo>
                      <a:pt x="12" y="61"/>
                    </a:lnTo>
                    <a:lnTo>
                      <a:pt x="6" y="71"/>
                    </a:lnTo>
                    <a:lnTo>
                      <a:pt x="0" y="85"/>
                    </a:lnTo>
                    <a:lnTo>
                      <a:pt x="2" y="85"/>
                    </a:lnTo>
                    <a:lnTo>
                      <a:pt x="5" y="86"/>
                    </a:lnTo>
                    <a:lnTo>
                      <a:pt x="7" y="86"/>
                    </a:lnTo>
                    <a:lnTo>
                      <a:pt x="9" y="87"/>
                    </a:lnTo>
                    <a:lnTo>
                      <a:pt x="13" y="79"/>
                    </a:lnTo>
                    <a:lnTo>
                      <a:pt x="16" y="72"/>
                    </a:lnTo>
                    <a:lnTo>
                      <a:pt x="20" y="65"/>
                    </a:lnTo>
                    <a:lnTo>
                      <a:pt x="22" y="58"/>
                    </a:lnTo>
                    <a:lnTo>
                      <a:pt x="28" y="37"/>
                    </a:lnTo>
                    <a:lnTo>
                      <a:pt x="29" y="20"/>
                    </a:lnTo>
                    <a:lnTo>
                      <a:pt x="27" y="8"/>
                    </a:lnTo>
                    <a:lnTo>
                      <a:pt x="22" y="0"/>
                    </a:lnTo>
                    <a:lnTo>
                      <a:pt x="24" y="8"/>
                    </a:lnTo>
                    <a:lnTo>
                      <a:pt x="24" y="19"/>
                    </a:lnTo>
                    <a:lnTo>
                      <a:pt x="21" y="33"/>
                    </a:lnTo>
                    <a:lnTo>
                      <a:pt x="15" y="50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7" name="Freeform 19"/>
              <p:cNvSpPr>
                <a:spLocks/>
              </p:cNvSpPr>
              <p:nvPr/>
            </p:nvSpPr>
            <p:spPr bwMode="auto">
              <a:xfrm>
                <a:off x="1982069" y="2891011"/>
                <a:ext cx="730250" cy="1239838"/>
              </a:xfrm>
              <a:custGeom>
                <a:avLst/>
                <a:gdLst/>
                <a:ahLst/>
                <a:cxnLst>
                  <a:cxn ang="0">
                    <a:pos x="791" y="215"/>
                  </a:cxn>
                  <a:cxn ang="0">
                    <a:pos x="652" y="450"/>
                  </a:cxn>
                  <a:cxn ang="0">
                    <a:pos x="502" y="705"/>
                  </a:cxn>
                  <a:cxn ang="0">
                    <a:pos x="363" y="942"/>
                  </a:cxn>
                  <a:cxn ang="0">
                    <a:pos x="260" y="1121"/>
                  </a:cxn>
                  <a:cxn ang="0">
                    <a:pos x="215" y="1198"/>
                  </a:cxn>
                  <a:cxn ang="0">
                    <a:pos x="193" y="1228"/>
                  </a:cxn>
                  <a:cxn ang="0">
                    <a:pos x="175" y="1244"/>
                  </a:cxn>
                  <a:cxn ang="0">
                    <a:pos x="148" y="1257"/>
                  </a:cxn>
                  <a:cxn ang="0">
                    <a:pos x="94" y="1304"/>
                  </a:cxn>
                  <a:cxn ang="0">
                    <a:pos x="42" y="1387"/>
                  </a:cxn>
                  <a:cxn ang="0">
                    <a:pos x="1" y="1483"/>
                  </a:cxn>
                  <a:cxn ang="0">
                    <a:pos x="10" y="1538"/>
                  </a:cxn>
                  <a:cxn ang="0">
                    <a:pos x="30" y="1551"/>
                  </a:cxn>
                  <a:cxn ang="0">
                    <a:pos x="41" y="1557"/>
                  </a:cxn>
                  <a:cxn ang="0">
                    <a:pos x="58" y="1561"/>
                  </a:cxn>
                  <a:cxn ang="0">
                    <a:pos x="79" y="1561"/>
                  </a:cxn>
                  <a:cxn ang="0">
                    <a:pos x="94" y="1558"/>
                  </a:cxn>
                  <a:cxn ang="0">
                    <a:pos x="125" y="1517"/>
                  </a:cxn>
                  <a:cxn ang="0">
                    <a:pos x="153" y="1470"/>
                  </a:cxn>
                  <a:cxn ang="0">
                    <a:pos x="168" y="1436"/>
                  </a:cxn>
                  <a:cxn ang="0">
                    <a:pos x="159" y="1431"/>
                  </a:cxn>
                  <a:cxn ang="0">
                    <a:pos x="139" y="1472"/>
                  </a:cxn>
                  <a:cxn ang="0">
                    <a:pos x="126" y="1500"/>
                  </a:cxn>
                  <a:cxn ang="0">
                    <a:pos x="122" y="1506"/>
                  </a:cxn>
                  <a:cxn ang="0">
                    <a:pos x="111" y="1513"/>
                  </a:cxn>
                  <a:cxn ang="0">
                    <a:pos x="88" y="1517"/>
                  </a:cxn>
                  <a:cxn ang="0">
                    <a:pos x="67" y="1513"/>
                  </a:cxn>
                  <a:cxn ang="0">
                    <a:pos x="45" y="1503"/>
                  </a:cxn>
                  <a:cxn ang="0">
                    <a:pos x="30" y="1487"/>
                  </a:cxn>
                  <a:cxn ang="0">
                    <a:pos x="38" y="1418"/>
                  </a:cxn>
                  <a:cxn ang="0">
                    <a:pos x="86" y="1336"/>
                  </a:cxn>
                  <a:cxn ang="0">
                    <a:pos x="120" y="1294"/>
                  </a:cxn>
                  <a:cxn ang="0">
                    <a:pos x="138" y="1283"/>
                  </a:cxn>
                  <a:cxn ang="0">
                    <a:pos x="154" y="1281"/>
                  </a:cxn>
                  <a:cxn ang="0">
                    <a:pos x="166" y="1283"/>
                  </a:cxn>
                  <a:cxn ang="0">
                    <a:pos x="175" y="1285"/>
                  </a:cxn>
                  <a:cxn ang="0">
                    <a:pos x="191" y="1303"/>
                  </a:cxn>
                  <a:cxn ang="0">
                    <a:pos x="197" y="1340"/>
                  </a:cxn>
                  <a:cxn ang="0">
                    <a:pos x="185" y="1375"/>
                  </a:cxn>
                  <a:cxn ang="0">
                    <a:pos x="183" y="1391"/>
                  </a:cxn>
                  <a:cxn ang="0">
                    <a:pos x="193" y="1393"/>
                  </a:cxn>
                  <a:cxn ang="0">
                    <a:pos x="204" y="1374"/>
                  </a:cxn>
                  <a:cxn ang="0">
                    <a:pos x="223" y="1298"/>
                  </a:cxn>
                  <a:cxn ang="0">
                    <a:pos x="228" y="1236"/>
                  </a:cxn>
                  <a:cxn ang="0">
                    <a:pos x="278" y="1125"/>
                  </a:cxn>
                  <a:cxn ang="0">
                    <a:pos x="369" y="957"/>
                  </a:cxn>
                  <a:cxn ang="0">
                    <a:pos x="483" y="758"/>
                  </a:cxn>
                  <a:cxn ang="0">
                    <a:pos x="603" y="555"/>
                  </a:cxn>
                  <a:cxn ang="0">
                    <a:pos x="711" y="375"/>
                  </a:cxn>
                </a:cxnLst>
                <a:rect l="0" t="0" r="r" b="b"/>
                <a:pathLst>
                  <a:path w="920" h="1561">
                    <a:moveTo>
                      <a:pt x="920" y="0"/>
                    </a:moveTo>
                    <a:lnTo>
                      <a:pt x="830" y="148"/>
                    </a:lnTo>
                    <a:lnTo>
                      <a:pt x="791" y="215"/>
                    </a:lnTo>
                    <a:lnTo>
                      <a:pt x="747" y="289"/>
                    </a:lnTo>
                    <a:lnTo>
                      <a:pt x="701" y="367"/>
                    </a:lnTo>
                    <a:lnTo>
                      <a:pt x="652" y="450"/>
                    </a:lnTo>
                    <a:lnTo>
                      <a:pt x="603" y="535"/>
                    </a:lnTo>
                    <a:lnTo>
                      <a:pt x="552" y="620"/>
                    </a:lnTo>
                    <a:lnTo>
                      <a:pt x="502" y="705"/>
                    </a:lnTo>
                    <a:lnTo>
                      <a:pt x="454" y="788"/>
                    </a:lnTo>
                    <a:lnTo>
                      <a:pt x="407" y="869"/>
                    </a:lnTo>
                    <a:lnTo>
                      <a:pt x="363" y="942"/>
                    </a:lnTo>
                    <a:lnTo>
                      <a:pt x="324" y="1010"/>
                    </a:lnTo>
                    <a:lnTo>
                      <a:pt x="289" y="1070"/>
                    </a:lnTo>
                    <a:lnTo>
                      <a:pt x="260" y="1121"/>
                    </a:lnTo>
                    <a:lnTo>
                      <a:pt x="237" y="1159"/>
                    </a:lnTo>
                    <a:lnTo>
                      <a:pt x="222" y="1185"/>
                    </a:lnTo>
                    <a:lnTo>
                      <a:pt x="215" y="1198"/>
                    </a:lnTo>
                    <a:lnTo>
                      <a:pt x="208" y="1209"/>
                    </a:lnTo>
                    <a:lnTo>
                      <a:pt x="201" y="1220"/>
                    </a:lnTo>
                    <a:lnTo>
                      <a:pt x="193" y="1228"/>
                    </a:lnTo>
                    <a:lnTo>
                      <a:pt x="186" y="1235"/>
                    </a:lnTo>
                    <a:lnTo>
                      <a:pt x="180" y="1241"/>
                    </a:lnTo>
                    <a:lnTo>
                      <a:pt x="175" y="1244"/>
                    </a:lnTo>
                    <a:lnTo>
                      <a:pt x="171" y="1246"/>
                    </a:lnTo>
                    <a:lnTo>
                      <a:pt x="170" y="1247"/>
                    </a:lnTo>
                    <a:lnTo>
                      <a:pt x="148" y="1257"/>
                    </a:lnTo>
                    <a:lnTo>
                      <a:pt x="129" y="1268"/>
                    </a:lnTo>
                    <a:lnTo>
                      <a:pt x="111" y="1284"/>
                    </a:lnTo>
                    <a:lnTo>
                      <a:pt x="94" y="1304"/>
                    </a:lnTo>
                    <a:lnTo>
                      <a:pt x="78" y="1327"/>
                    </a:lnTo>
                    <a:lnTo>
                      <a:pt x="61" y="1355"/>
                    </a:lnTo>
                    <a:lnTo>
                      <a:pt x="42" y="1387"/>
                    </a:lnTo>
                    <a:lnTo>
                      <a:pt x="23" y="1422"/>
                    </a:lnTo>
                    <a:lnTo>
                      <a:pt x="8" y="1455"/>
                    </a:lnTo>
                    <a:lnTo>
                      <a:pt x="1" y="1483"/>
                    </a:lnTo>
                    <a:lnTo>
                      <a:pt x="0" y="1509"/>
                    </a:lnTo>
                    <a:lnTo>
                      <a:pt x="3" y="1531"/>
                    </a:lnTo>
                    <a:lnTo>
                      <a:pt x="10" y="1538"/>
                    </a:lnTo>
                    <a:lnTo>
                      <a:pt x="17" y="1543"/>
                    </a:lnTo>
                    <a:lnTo>
                      <a:pt x="23" y="1548"/>
                    </a:lnTo>
                    <a:lnTo>
                      <a:pt x="30" y="1551"/>
                    </a:lnTo>
                    <a:lnTo>
                      <a:pt x="34" y="1554"/>
                    </a:lnTo>
                    <a:lnTo>
                      <a:pt x="39" y="1556"/>
                    </a:lnTo>
                    <a:lnTo>
                      <a:pt x="41" y="1557"/>
                    </a:lnTo>
                    <a:lnTo>
                      <a:pt x="42" y="1557"/>
                    </a:lnTo>
                    <a:lnTo>
                      <a:pt x="52" y="1559"/>
                    </a:lnTo>
                    <a:lnTo>
                      <a:pt x="58" y="1561"/>
                    </a:lnTo>
                    <a:lnTo>
                      <a:pt x="67" y="1561"/>
                    </a:lnTo>
                    <a:lnTo>
                      <a:pt x="73" y="1561"/>
                    </a:lnTo>
                    <a:lnTo>
                      <a:pt x="79" y="1561"/>
                    </a:lnTo>
                    <a:lnTo>
                      <a:pt x="85" y="1561"/>
                    </a:lnTo>
                    <a:lnTo>
                      <a:pt x="90" y="1559"/>
                    </a:lnTo>
                    <a:lnTo>
                      <a:pt x="94" y="1558"/>
                    </a:lnTo>
                    <a:lnTo>
                      <a:pt x="105" y="1546"/>
                    </a:lnTo>
                    <a:lnTo>
                      <a:pt x="115" y="1532"/>
                    </a:lnTo>
                    <a:lnTo>
                      <a:pt x="125" y="1517"/>
                    </a:lnTo>
                    <a:lnTo>
                      <a:pt x="135" y="1502"/>
                    </a:lnTo>
                    <a:lnTo>
                      <a:pt x="145" y="1486"/>
                    </a:lnTo>
                    <a:lnTo>
                      <a:pt x="153" y="1470"/>
                    </a:lnTo>
                    <a:lnTo>
                      <a:pt x="162" y="1454"/>
                    </a:lnTo>
                    <a:lnTo>
                      <a:pt x="170" y="1439"/>
                    </a:lnTo>
                    <a:lnTo>
                      <a:pt x="168" y="1436"/>
                    </a:lnTo>
                    <a:lnTo>
                      <a:pt x="165" y="1435"/>
                    </a:lnTo>
                    <a:lnTo>
                      <a:pt x="162" y="1433"/>
                    </a:lnTo>
                    <a:lnTo>
                      <a:pt x="159" y="1431"/>
                    </a:lnTo>
                    <a:lnTo>
                      <a:pt x="152" y="1445"/>
                    </a:lnTo>
                    <a:lnTo>
                      <a:pt x="145" y="1459"/>
                    </a:lnTo>
                    <a:lnTo>
                      <a:pt x="139" y="1472"/>
                    </a:lnTo>
                    <a:lnTo>
                      <a:pt x="135" y="1483"/>
                    </a:lnTo>
                    <a:lnTo>
                      <a:pt x="130" y="1493"/>
                    </a:lnTo>
                    <a:lnTo>
                      <a:pt x="126" y="1500"/>
                    </a:lnTo>
                    <a:lnTo>
                      <a:pt x="124" y="1504"/>
                    </a:lnTo>
                    <a:lnTo>
                      <a:pt x="123" y="1505"/>
                    </a:lnTo>
                    <a:lnTo>
                      <a:pt x="122" y="1506"/>
                    </a:lnTo>
                    <a:lnTo>
                      <a:pt x="121" y="1509"/>
                    </a:lnTo>
                    <a:lnTo>
                      <a:pt x="117" y="1511"/>
                    </a:lnTo>
                    <a:lnTo>
                      <a:pt x="111" y="1513"/>
                    </a:lnTo>
                    <a:lnTo>
                      <a:pt x="106" y="1516"/>
                    </a:lnTo>
                    <a:lnTo>
                      <a:pt x="98" y="1518"/>
                    </a:lnTo>
                    <a:lnTo>
                      <a:pt x="88" y="1517"/>
                    </a:lnTo>
                    <a:lnTo>
                      <a:pt x="78" y="1515"/>
                    </a:lnTo>
                    <a:lnTo>
                      <a:pt x="72" y="1515"/>
                    </a:lnTo>
                    <a:lnTo>
                      <a:pt x="67" y="1513"/>
                    </a:lnTo>
                    <a:lnTo>
                      <a:pt x="61" y="1511"/>
                    </a:lnTo>
                    <a:lnTo>
                      <a:pt x="54" y="1509"/>
                    </a:lnTo>
                    <a:lnTo>
                      <a:pt x="45" y="1503"/>
                    </a:lnTo>
                    <a:lnTo>
                      <a:pt x="38" y="1497"/>
                    </a:lnTo>
                    <a:lnTo>
                      <a:pt x="33" y="1493"/>
                    </a:lnTo>
                    <a:lnTo>
                      <a:pt x="30" y="1487"/>
                    </a:lnTo>
                    <a:lnTo>
                      <a:pt x="24" y="1468"/>
                    </a:lnTo>
                    <a:lnTo>
                      <a:pt x="27" y="1444"/>
                    </a:lnTo>
                    <a:lnTo>
                      <a:pt x="38" y="1418"/>
                    </a:lnTo>
                    <a:lnTo>
                      <a:pt x="52" y="1389"/>
                    </a:lnTo>
                    <a:lnTo>
                      <a:pt x="69" y="1361"/>
                    </a:lnTo>
                    <a:lnTo>
                      <a:pt x="86" y="1336"/>
                    </a:lnTo>
                    <a:lnTo>
                      <a:pt x="102" y="1315"/>
                    </a:lnTo>
                    <a:lnTo>
                      <a:pt x="114" y="1300"/>
                    </a:lnTo>
                    <a:lnTo>
                      <a:pt x="120" y="1294"/>
                    </a:lnTo>
                    <a:lnTo>
                      <a:pt x="125" y="1289"/>
                    </a:lnTo>
                    <a:lnTo>
                      <a:pt x="131" y="1285"/>
                    </a:lnTo>
                    <a:lnTo>
                      <a:pt x="138" y="1283"/>
                    </a:lnTo>
                    <a:lnTo>
                      <a:pt x="144" y="1282"/>
                    </a:lnTo>
                    <a:lnTo>
                      <a:pt x="150" y="1281"/>
                    </a:lnTo>
                    <a:lnTo>
                      <a:pt x="154" y="1281"/>
                    </a:lnTo>
                    <a:lnTo>
                      <a:pt x="159" y="1282"/>
                    </a:lnTo>
                    <a:lnTo>
                      <a:pt x="162" y="1282"/>
                    </a:lnTo>
                    <a:lnTo>
                      <a:pt x="166" y="1283"/>
                    </a:lnTo>
                    <a:lnTo>
                      <a:pt x="169" y="1283"/>
                    </a:lnTo>
                    <a:lnTo>
                      <a:pt x="173" y="1284"/>
                    </a:lnTo>
                    <a:lnTo>
                      <a:pt x="175" y="1285"/>
                    </a:lnTo>
                    <a:lnTo>
                      <a:pt x="180" y="1288"/>
                    </a:lnTo>
                    <a:lnTo>
                      <a:pt x="185" y="1294"/>
                    </a:lnTo>
                    <a:lnTo>
                      <a:pt x="191" y="1303"/>
                    </a:lnTo>
                    <a:lnTo>
                      <a:pt x="196" y="1311"/>
                    </a:lnTo>
                    <a:lnTo>
                      <a:pt x="198" y="1323"/>
                    </a:lnTo>
                    <a:lnTo>
                      <a:pt x="197" y="1340"/>
                    </a:lnTo>
                    <a:lnTo>
                      <a:pt x="191" y="1361"/>
                    </a:lnTo>
                    <a:lnTo>
                      <a:pt x="189" y="1368"/>
                    </a:lnTo>
                    <a:lnTo>
                      <a:pt x="185" y="1375"/>
                    </a:lnTo>
                    <a:lnTo>
                      <a:pt x="182" y="1382"/>
                    </a:lnTo>
                    <a:lnTo>
                      <a:pt x="178" y="1390"/>
                    </a:lnTo>
                    <a:lnTo>
                      <a:pt x="183" y="1391"/>
                    </a:lnTo>
                    <a:lnTo>
                      <a:pt x="186" y="1391"/>
                    </a:lnTo>
                    <a:lnTo>
                      <a:pt x="190" y="1391"/>
                    </a:lnTo>
                    <a:lnTo>
                      <a:pt x="193" y="1393"/>
                    </a:lnTo>
                    <a:lnTo>
                      <a:pt x="198" y="1386"/>
                    </a:lnTo>
                    <a:lnTo>
                      <a:pt x="201" y="1379"/>
                    </a:lnTo>
                    <a:lnTo>
                      <a:pt x="204" y="1374"/>
                    </a:lnTo>
                    <a:lnTo>
                      <a:pt x="206" y="1369"/>
                    </a:lnTo>
                    <a:lnTo>
                      <a:pt x="218" y="1335"/>
                    </a:lnTo>
                    <a:lnTo>
                      <a:pt x="223" y="1298"/>
                    </a:lnTo>
                    <a:lnTo>
                      <a:pt x="223" y="1267"/>
                    </a:lnTo>
                    <a:lnTo>
                      <a:pt x="223" y="1254"/>
                    </a:lnTo>
                    <a:lnTo>
                      <a:pt x="228" y="1236"/>
                    </a:lnTo>
                    <a:lnTo>
                      <a:pt x="239" y="1207"/>
                    </a:lnTo>
                    <a:lnTo>
                      <a:pt x="256" y="1170"/>
                    </a:lnTo>
                    <a:lnTo>
                      <a:pt x="278" y="1125"/>
                    </a:lnTo>
                    <a:lnTo>
                      <a:pt x="305" y="1075"/>
                    </a:lnTo>
                    <a:lnTo>
                      <a:pt x="335" y="1018"/>
                    </a:lnTo>
                    <a:lnTo>
                      <a:pt x="369" y="957"/>
                    </a:lnTo>
                    <a:lnTo>
                      <a:pt x="406" y="893"/>
                    </a:lnTo>
                    <a:lnTo>
                      <a:pt x="444" y="826"/>
                    </a:lnTo>
                    <a:lnTo>
                      <a:pt x="483" y="758"/>
                    </a:lnTo>
                    <a:lnTo>
                      <a:pt x="523" y="689"/>
                    </a:lnTo>
                    <a:lnTo>
                      <a:pt x="564" y="621"/>
                    </a:lnTo>
                    <a:lnTo>
                      <a:pt x="603" y="555"/>
                    </a:lnTo>
                    <a:lnTo>
                      <a:pt x="642" y="491"/>
                    </a:lnTo>
                    <a:lnTo>
                      <a:pt x="678" y="430"/>
                    </a:lnTo>
                    <a:lnTo>
                      <a:pt x="711" y="375"/>
                    </a:lnTo>
                    <a:lnTo>
                      <a:pt x="920" y="0"/>
                    </a:lnTo>
                    <a:close/>
                  </a:path>
                </a:pathLst>
              </a:custGeom>
              <a:solidFill>
                <a:srgbClr val="BFDB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8" name="Freeform 20"/>
              <p:cNvSpPr>
                <a:spLocks/>
              </p:cNvSpPr>
              <p:nvPr/>
            </p:nvSpPr>
            <p:spPr bwMode="auto">
              <a:xfrm>
                <a:off x="2001119" y="3908598"/>
                <a:ext cx="106363" cy="163513"/>
              </a:xfrm>
              <a:custGeom>
                <a:avLst/>
                <a:gdLst/>
                <a:ahLst/>
                <a:cxnLst>
                  <a:cxn ang="0">
                    <a:pos x="90" y="19"/>
                  </a:cxn>
                  <a:cxn ang="0">
                    <a:pos x="78" y="34"/>
                  </a:cxn>
                  <a:cxn ang="0">
                    <a:pos x="62" y="55"/>
                  </a:cxn>
                  <a:cxn ang="0">
                    <a:pos x="45" y="80"/>
                  </a:cxn>
                  <a:cxn ang="0">
                    <a:pos x="28" y="108"/>
                  </a:cxn>
                  <a:cxn ang="0">
                    <a:pos x="14" y="137"/>
                  </a:cxn>
                  <a:cxn ang="0">
                    <a:pos x="3" y="163"/>
                  </a:cxn>
                  <a:cxn ang="0">
                    <a:pos x="0" y="187"/>
                  </a:cxn>
                  <a:cxn ang="0">
                    <a:pos x="6" y="206"/>
                  </a:cxn>
                  <a:cxn ang="0">
                    <a:pos x="3" y="198"/>
                  </a:cxn>
                  <a:cxn ang="0">
                    <a:pos x="2" y="190"/>
                  </a:cxn>
                  <a:cxn ang="0">
                    <a:pos x="3" y="181"/>
                  </a:cxn>
                  <a:cxn ang="0">
                    <a:pos x="6" y="171"/>
                  </a:cxn>
                  <a:cxn ang="0">
                    <a:pos x="10" y="161"/>
                  </a:cxn>
                  <a:cxn ang="0">
                    <a:pos x="18" y="144"/>
                  </a:cxn>
                  <a:cxn ang="0">
                    <a:pos x="30" y="122"/>
                  </a:cxn>
                  <a:cxn ang="0">
                    <a:pos x="44" y="99"/>
                  </a:cxn>
                  <a:cxn ang="0">
                    <a:pos x="58" y="76"/>
                  </a:cxn>
                  <a:cxn ang="0">
                    <a:pos x="70" y="55"/>
                  </a:cxn>
                  <a:cxn ang="0">
                    <a:pos x="82" y="38"/>
                  </a:cxn>
                  <a:cxn ang="0">
                    <a:pos x="91" y="29"/>
                  </a:cxn>
                  <a:cxn ang="0">
                    <a:pos x="96" y="24"/>
                  </a:cxn>
                  <a:cxn ang="0">
                    <a:pos x="100" y="19"/>
                  </a:cxn>
                  <a:cxn ang="0">
                    <a:pos x="105" y="15"/>
                  </a:cxn>
                  <a:cxn ang="0">
                    <a:pos x="109" y="10"/>
                  </a:cxn>
                  <a:cxn ang="0">
                    <a:pos x="115" y="7"/>
                  </a:cxn>
                  <a:cxn ang="0">
                    <a:pos x="121" y="3"/>
                  </a:cxn>
                  <a:cxn ang="0">
                    <a:pos x="127" y="2"/>
                  </a:cxn>
                  <a:cxn ang="0">
                    <a:pos x="135" y="1"/>
                  </a:cxn>
                  <a:cxn ang="0">
                    <a:pos x="130" y="0"/>
                  </a:cxn>
                  <a:cxn ang="0">
                    <a:pos x="126" y="0"/>
                  </a:cxn>
                  <a:cxn ang="0">
                    <a:pos x="120" y="1"/>
                  </a:cxn>
                  <a:cxn ang="0">
                    <a:pos x="114" y="2"/>
                  </a:cxn>
                  <a:cxn ang="0">
                    <a:pos x="107" y="4"/>
                  </a:cxn>
                  <a:cxn ang="0">
                    <a:pos x="101" y="8"/>
                  </a:cxn>
                  <a:cxn ang="0">
                    <a:pos x="96" y="13"/>
                  </a:cxn>
                  <a:cxn ang="0">
                    <a:pos x="90" y="19"/>
                  </a:cxn>
                </a:cxnLst>
                <a:rect l="0" t="0" r="r" b="b"/>
                <a:pathLst>
                  <a:path w="135" h="206">
                    <a:moveTo>
                      <a:pt x="90" y="19"/>
                    </a:moveTo>
                    <a:lnTo>
                      <a:pt x="78" y="34"/>
                    </a:lnTo>
                    <a:lnTo>
                      <a:pt x="62" y="55"/>
                    </a:lnTo>
                    <a:lnTo>
                      <a:pt x="45" y="80"/>
                    </a:lnTo>
                    <a:lnTo>
                      <a:pt x="28" y="108"/>
                    </a:lnTo>
                    <a:lnTo>
                      <a:pt x="14" y="137"/>
                    </a:lnTo>
                    <a:lnTo>
                      <a:pt x="3" y="163"/>
                    </a:lnTo>
                    <a:lnTo>
                      <a:pt x="0" y="187"/>
                    </a:lnTo>
                    <a:lnTo>
                      <a:pt x="6" y="206"/>
                    </a:lnTo>
                    <a:lnTo>
                      <a:pt x="3" y="198"/>
                    </a:lnTo>
                    <a:lnTo>
                      <a:pt x="2" y="190"/>
                    </a:lnTo>
                    <a:lnTo>
                      <a:pt x="3" y="181"/>
                    </a:lnTo>
                    <a:lnTo>
                      <a:pt x="6" y="171"/>
                    </a:lnTo>
                    <a:lnTo>
                      <a:pt x="10" y="161"/>
                    </a:lnTo>
                    <a:lnTo>
                      <a:pt x="18" y="144"/>
                    </a:lnTo>
                    <a:lnTo>
                      <a:pt x="30" y="122"/>
                    </a:lnTo>
                    <a:lnTo>
                      <a:pt x="44" y="99"/>
                    </a:lnTo>
                    <a:lnTo>
                      <a:pt x="58" y="76"/>
                    </a:lnTo>
                    <a:lnTo>
                      <a:pt x="70" y="55"/>
                    </a:lnTo>
                    <a:lnTo>
                      <a:pt x="82" y="38"/>
                    </a:lnTo>
                    <a:lnTo>
                      <a:pt x="91" y="29"/>
                    </a:lnTo>
                    <a:lnTo>
                      <a:pt x="96" y="24"/>
                    </a:lnTo>
                    <a:lnTo>
                      <a:pt x="100" y="19"/>
                    </a:lnTo>
                    <a:lnTo>
                      <a:pt x="105" y="15"/>
                    </a:lnTo>
                    <a:lnTo>
                      <a:pt x="109" y="10"/>
                    </a:lnTo>
                    <a:lnTo>
                      <a:pt x="115" y="7"/>
                    </a:lnTo>
                    <a:lnTo>
                      <a:pt x="121" y="3"/>
                    </a:lnTo>
                    <a:lnTo>
                      <a:pt x="127" y="2"/>
                    </a:lnTo>
                    <a:lnTo>
                      <a:pt x="135" y="1"/>
                    </a:lnTo>
                    <a:lnTo>
                      <a:pt x="130" y="0"/>
                    </a:lnTo>
                    <a:lnTo>
                      <a:pt x="126" y="0"/>
                    </a:lnTo>
                    <a:lnTo>
                      <a:pt x="120" y="1"/>
                    </a:lnTo>
                    <a:lnTo>
                      <a:pt x="114" y="2"/>
                    </a:lnTo>
                    <a:lnTo>
                      <a:pt x="107" y="4"/>
                    </a:lnTo>
                    <a:lnTo>
                      <a:pt x="101" y="8"/>
                    </a:lnTo>
                    <a:lnTo>
                      <a:pt x="96" y="13"/>
                    </a:lnTo>
                    <a:lnTo>
                      <a:pt x="90" y="19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9" name="Freeform 32"/>
              <p:cNvSpPr>
                <a:spLocks/>
              </p:cNvSpPr>
              <p:nvPr/>
            </p:nvSpPr>
            <p:spPr bwMode="auto">
              <a:xfrm>
                <a:off x="1653456" y="4589636"/>
                <a:ext cx="3175" cy="1588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2" y="0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  <p:grpSp>
          <p:nvGrpSpPr>
            <p:cNvPr id="11" name="Group 139"/>
            <p:cNvGrpSpPr/>
            <p:nvPr/>
          </p:nvGrpSpPr>
          <p:grpSpPr>
            <a:xfrm rot="15930049">
              <a:off x="1259632" y="1772816"/>
              <a:ext cx="1458913" cy="1935163"/>
              <a:chOff x="1475656" y="2717973"/>
              <a:chExt cx="1458913" cy="1935163"/>
            </a:xfrm>
          </p:grpSpPr>
          <p:sp>
            <p:nvSpPr>
              <p:cNvPr id="141" name="AutoShape 5"/>
              <p:cNvSpPr>
                <a:spLocks noChangeAspect="1" noChangeArrowheads="1" noTextEdit="1"/>
              </p:cNvSpPr>
              <p:nvPr/>
            </p:nvSpPr>
            <p:spPr bwMode="auto">
              <a:xfrm>
                <a:off x="1475656" y="2717973"/>
                <a:ext cx="1458913" cy="1935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2" name="Freeform 9"/>
              <p:cNvSpPr>
                <a:spLocks/>
              </p:cNvSpPr>
              <p:nvPr/>
            </p:nvSpPr>
            <p:spPr bwMode="auto">
              <a:xfrm>
                <a:off x="1955081" y="2717973"/>
                <a:ext cx="858838" cy="1427163"/>
              </a:xfrm>
              <a:custGeom>
                <a:avLst/>
                <a:gdLst/>
                <a:ahLst/>
                <a:cxnLst>
                  <a:cxn ang="0">
                    <a:pos x="228" y="1369"/>
                  </a:cxn>
                  <a:cxn ang="0">
                    <a:pos x="200" y="1407"/>
                  </a:cxn>
                  <a:cxn ang="0">
                    <a:pos x="143" y="1448"/>
                  </a:cxn>
                  <a:cxn ang="0">
                    <a:pos x="93" y="1498"/>
                  </a:cxn>
                  <a:cxn ang="0">
                    <a:pos x="48" y="1574"/>
                  </a:cxn>
                  <a:cxn ang="0">
                    <a:pos x="31" y="1624"/>
                  </a:cxn>
                  <a:cxn ang="0">
                    <a:pos x="55" y="1639"/>
                  </a:cxn>
                  <a:cxn ang="0">
                    <a:pos x="81" y="1656"/>
                  </a:cxn>
                  <a:cxn ang="0">
                    <a:pos x="102" y="1630"/>
                  </a:cxn>
                  <a:cxn ang="0">
                    <a:pos x="132" y="1582"/>
                  </a:cxn>
                  <a:cxn ang="0">
                    <a:pos x="156" y="1549"/>
                  </a:cxn>
                  <a:cxn ang="0">
                    <a:pos x="163" y="1537"/>
                  </a:cxn>
                  <a:cxn ang="0">
                    <a:pos x="181" y="1523"/>
                  </a:cxn>
                  <a:cxn ang="0">
                    <a:pos x="205" y="1526"/>
                  </a:cxn>
                  <a:cxn ang="0">
                    <a:pos x="202" y="1584"/>
                  </a:cxn>
                  <a:cxn ang="0">
                    <a:pos x="186" y="1616"/>
                  </a:cxn>
                  <a:cxn ang="0">
                    <a:pos x="156" y="1671"/>
                  </a:cxn>
                  <a:cxn ang="0">
                    <a:pos x="143" y="1694"/>
                  </a:cxn>
                  <a:cxn ang="0">
                    <a:pos x="132" y="1711"/>
                  </a:cxn>
                  <a:cxn ang="0">
                    <a:pos x="107" y="1717"/>
                  </a:cxn>
                  <a:cxn ang="0">
                    <a:pos x="73" y="1692"/>
                  </a:cxn>
                  <a:cxn ang="0">
                    <a:pos x="75" y="1664"/>
                  </a:cxn>
                  <a:cxn ang="0">
                    <a:pos x="75" y="1663"/>
                  </a:cxn>
                  <a:cxn ang="0">
                    <a:pos x="59" y="1663"/>
                  </a:cxn>
                  <a:cxn ang="0">
                    <a:pos x="37" y="1661"/>
                  </a:cxn>
                  <a:cxn ang="0">
                    <a:pos x="17" y="1661"/>
                  </a:cxn>
                  <a:cxn ang="0">
                    <a:pos x="9" y="1661"/>
                  </a:cxn>
                  <a:cxn ang="0">
                    <a:pos x="2" y="1689"/>
                  </a:cxn>
                  <a:cxn ang="0">
                    <a:pos x="9" y="1746"/>
                  </a:cxn>
                  <a:cxn ang="0">
                    <a:pos x="69" y="1793"/>
                  </a:cxn>
                  <a:cxn ang="0">
                    <a:pos x="140" y="1792"/>
                  </a:cxn>
                  <a:cxn ang="0">
                    <a:pos x="182" y="1769"/>
                  </a:cxn>
                  <a:cxn ang="0">
                    <a:pos x="204" y="1732"/>
                  </a:cxn>
                  <a:cxn ang="0">
                    <a:pos x="259" y="1630"/>
                  </a:cxn>
                  <a:cxn ang="0">
                    <a:pos x="293" y="1527"/>
                  </a:cxn>
                  <a:cxn ang="0">
                    <a:pos x="301" y="1465"/>
                  </a:cxn>
                  <a:cxn ang="0">
                    <a:pos x="318" y="1424"/>
                  </a:cxn>
                  <a:cxn ang="0">
                    <a:pos x="331" y="1401"/>
                  </a:cxn>
                  <a:cxn ang="0">
                    <a:pos x="362" y="1341"/>
                  </a:cxn>
                  <a:cxn ang="0">
                    <a:pos x="424" y="1227"/>
                  </a:cxn>
                  <a:cxn ang="0">
                    <a:pos x="506" y="1072"/>
                  </a:cxn>
                  <a:cxn ang="0">
                    <a:pos x="604" y="891"/>
                  </a:cxn>
                  <a:cxn ang="0">
                    <a:pos x="709" y="696"/>
                  </a:cxn>
                  <a:cxn ang="0">
                    <a:pos x="813" y="502"/>
                  </a:cxn>
                  <a:cxn ang="0">
                    <a:pos x="910" y="322"/>
                  </a:cxn>
                  <a:cxn ang="0">
                    <a:pos x="992" y="170"/>
                  </a:cxn>
                  <a:cxn ang="0">
                    <a:pos x="1051" y="60"/>
                  </a:cxn>
                  <a:cxn ang="0">
                    <a:pos x="1080" y="3"/>
                  </a:cxn>
                </a:cxnLst>
                <a:rect l="0" t="0" r="r" b="b"/>
                <a:pathLst>
                  <a:path w="1083" h="1798">
                    <a:moveTo>
                      <a:pt x="234" y="1358"/>
                    </a:moveTo>
                    <a:lnTo>
                      <a:pt x="233" y="1361"/>
                    </a:lnTo>
                    <a:lnTo>
                      <a:pt x="228" y="1369"/>
                    </a:lnTo>
                    <a:lnTo>
                      <a:pt x="221" y="1379"/>
                    </a:lnTo>
                    <a:lnTo>
                      <a:pt x="212" y="1392"/>
                    </a:lnTo>
                    <a:lnTo>
                      <a:pt x="200" y="1407"/>
                    </a:lnTo>
                    <a:lnTo>
                      <a:pt x="183" y="1422"/>
                    </a:lnTo>
                    <a:lnTo>
                      <a:pt x="165" y="1435"/>
                    </a:lnTo>
                    <a:lnTo>
                      <a:pt x="143" y="1448"/>
                    </a:lnTo>
                    <a:lnTo>
                      <a:pt x="127" y="1460"/>
                    </a:lnTo>
                    <a:lnTo>
                      <a:pt x="110" y="1477"/>
                    </a:lnTo>
                    <a:lnTo>
                      <a:pt x="93" y="1498"/>
                    </a:lnTo>
                    <a:lnTo>
                      <a:pt x="77" y="1522"/>
                    </a:lnTo>
                    <a:lnTo>
                      <a:pt x="62" y="1548"/>
                    </a:lnTo>
                    <a:lnTo>
                      <a:pt x="48" y="1574"/>
                    </a:lnTo>
                    <a:lnTo>
                      <a:pt x="36" y="1599"/>
                    </a:lnTo>
                    <a:lnTo>
                      <a:pt x="25" y="1621"/>
                    </a:lnTo>
                    <a:lnTo>
                      <a:pt x="31" y="1624"/>
                    </a:lnTo>
                    <a:lnTo>
                      <a:pt x="38" y="1628"/>
                    </a:lnTo>
                    <a:lnTo>
                      <a:pt x="46" y="1633"/>
                    </a:lnTo>
                    <a:lnTo>
                      <a:pt x="55" y="1639"/>
                    </a:lnTo>
                    <a:lnTo>
                      <a:pt x="65" y="1645"/>
                    </a:lnTo>
                    <a:lnTo>
                      <a:pt x="73" y="1651"/>
                    </a:lnTo>
                    <a:lnTo>
                      <a:pt x="81" y="1656"/>
                    </a:lnTo>
                    <a:lnTo>
                      <a:pt x="87" y="1660"/>
                    </a:lnTo>
                    <a:lnTo>
                      <a:pt x="93" y="1646"/>
                    </a:lnTo>
                    <a:lnTo>
                      <a:pt x="102" y="1630"/>
                    </a:lnTo>
                    <a:lnTo>
                      <a:pt x="112" y="1614"/>
                    </a:lnTo>
                    <a:lnTo>
                      <a:pt x="121" y="1597"/>
                    </a:lnTo>
                    <a:lnTo>
                      <a:pt x="132" y="1582"/>
                    </a:lnTo>
                    <a:lnTo>
                      <a:pt x="141" y="1568"/>
                    </a:lnTo>
                    <a:lnTo>
                      <a:pt x="149" y="1556"/>
                    </a:lnTo>
                    <a:lnTo>
                      <a:pt x="156" y="1549"/>
                    </a:lnTo>
                    <a:lnTo>
                      <a:pt x="157" y="1547"/>
                    </a:lnTo>
                    <a:lnTo>
                      <a:pt x="159" y="1542"/>
                    </a:lnTo>
                    <a:lnTo>
                      <a:pt x="163" y="1537"/>
                    </a:lnTo>
                    <a:lnTo>
                      <a:pt x="167" y="1531"/>
                    </a:lnTo>
                    <a:lnTo>
                      <a:pt x="174" y="1526"/>
                    </a:lnTo>
                    <a:lnTo>
                      <a:pt x="181" y="1523"/>
                    </a:lnTo>
                    <a:lnTo>
                      <a:pt x="190" y="1522"/>
                    </a:lnTo>
                    <a:lnTo>
                      <a:pt x="202" y="1524"/>
                    </a:lnTo>
                    <a:lnTo>
                      <a:pt x="205" y="1526"/>
                    </a:lnTo>
                    <a:lnTo>
                      <a:pt x="211" y="1533"/>
                    </a:lnTo>
                    <a:lnTo>
                      <a:pt x="211" y="1552"/>
                    </a:lnTo>
                    <a:lnTo>
                      <a:pt x="202" y="1584"/>
                    </a:lnTo>
                    <a:lnTo>
                      <a:pt x="200" y="1588"/>
                    </a:lnTo>
                    <a:lnTo>
                      <a:pt x="194" y="1600"/>
                    </a:lnTo>
                    <a:lnTo>
                      <a:pt x="186" y="1616"/>
                    </a:lnTo>
                    <a:lnTo>
                      <a:pt x="175" y="1635"/>
                    </a:lnTo>
                    <a:lnTo>
                      <a:pt x="165" y="1654"/>
                    </a:lnTo>
                    <a:lnTo>
                      <a:pt x="156" y="1671"/>
                    </a:lnTo>
                    <a:lnTo>
                      <a:pt x="149" y="1684"/>
                    </a:lnTo>
                    <a:lnTo>
                      <a:pt x="145" y="1691"/>
                    </a:lnTo>
                    <a:lnTo>
                      <a:pt x="143" y="1694"/>
                    </a:lnTo>
                    <a:lnTo>
                      <a:pt x="141" y="1700"/>
                    </a:lnTo>
                    <a:lnTo>
                      <a:pt x="137" y="1706"/>
                    </a:lnTo>
                    <a:lnTo>
                      <a:pt x="132" y="1711"/>
                    </a:lnTo>
                    <a:lnTo>
                      <a:pt x="126" y="1715"/>
                    </a:lnTo>
                    <a:lnTo>
                      <a:pt x="118" y="1717"/>
                    </a:lnTo>
                    <a:lnTo>
                      <a:pt x="107" y="1717"/>
                    </a:lnTo>
                    <a:lnTo>
                      <a:pt x="96" y="1713"/>
                    </a:lnTo>
                    <a:lnTo>
                      <a:pt x="81" y="1704"/>
                    </a:lnTo>
                    <a:lnTo>
                      <a:pt x="73" y="1692"/>
                    </a:lnTo>
                    <a:lnTo>
                      <a:pt x="72" y="1681"/>
                    </a:lnTo>
                    <a:lnTo>
                      <a:pt x="74" y="1666"/>
                    </a:lnTo>
                    <a:lnTo>
                      <a:pt x="75" y="1664"/>
                    </a:lnTo>
                    <a:lnTo>
                      <a:pt x="75" y="1664"/>
                    </a:lnTo>
                    <a:lnTo>
                      <a:pt x="75" y="1663"/>
                    </a:lnTo>
                    <a:lnTo>
                      <a:pt x="75" y="1663"/>
                    </a:lnTo>
                    <a:lnTo>
                      <a:pt x="70" y="1663"/>
                    </a:lnTo>
                    <a:lnTo>
                      <a:pt x="65" y="1663"/>
                    </a:lnTo>
                    <a:lnTo>
                      <a:pt x="59" y="1663"/>
                    </a:lnTo>
                    <a:lnTo>
                      <a:pt x="53" y="1662"/>
                    </a:lnTo>
                    <a:lnTo>
                      <a:pt x="45" y="1662"/>
                    </a:lnTo>
                    <a:lnTo>
                      <a:pt x="37" y="1661"/>
                    </a:lnTo>
                    <a:lnTo>
                      <a:pt x="29" y="1661"/>
                    </a:lnTo>
                    <a:lnTo>
                      <a:pt x="20" y="1660"/>
                    </a:lnTo>
                    <a:lnTo>
                      <a:pt x="17" y="1661"/>
                    </a:lnTo>
                    <a:lnTo>
                      <a:pt x="14" y="1661"/>
                    </a:lnTo>
                    <a:lnTo>
                      <a:pt x="10" y="1661"/>
                    </a:lnTo>
                    <a:lnTo>
                      <a:pt x="9" y="1661"/>
                    </a:lnTo>
                    <a:lnTo>
                      <a:pt x="8" y="1664"/>
                    </a:lnTo>
                    <a:lnTo>
                      <a:pt x="5" y="1674"/>
                    </a:lnTo>
                    <a:lnTo>
                      <a:pt x="2" y="1689"/>
                    </a:lnTo>
                    <a:lnTo>
                      <a:pt x="0" y="1706"/>
                    </a:lnTo>
                    <a:lnTo>
                      <a:pt x="2" y="1725"/>
                    </a:lnTo>
                    <a:lnTo>
                      <a:pt x="9" y="1746"/>
                    </a:lnTo>
                    <a:lnTo>
                      <a:pt x="22" y="1765"/>
                    </a:lnTo>
                    <a:lnTo>
                      <a:pt x="43" y="1782"/>
                    </a:lnTo>
                    <a:lnTo>
                      <a:pt x="69" y="1793"/>
                    </a:lnTo>
                    <a:lnTo>
                      <a:pt x="95" y="1798"/>
                    </a:lnTo>
                    <a:lnTo>
                      <a:pt x="118" y="1797"/>
                    </a:lnTo>
                    <a:lnTo>
                      <a:pt x="140" y="1792"/>
                    </a:lnTo>
                    <a:lnTo>
                      <a:pt x="158" y="1784"/>
                    </a:lnTo>
                    <a:lnTo>
                      <a:pt x="172" y="1776"/>
                    </a:lnTo>
                    <a:lnTo>
                      <a:pt x="182" y="1769"/>
                    </a:lnTo>
                    <a:lnTo>
                      <a:pt x="187" y="1763"/>
                    </a:lnTo>
                    <a:lnTo>
                      <a:pt x="193" y="1753"/>
                    </a:lnTo>
                    <a:lnTo>
                      <a:pt x="204" y="1732"/>
                    </a:lnTo>
                    <a:lnTo>
                      <a:pt x="221" y="1702"/>
                    </a:lnTo>
                    <a:lnTo>
                      <a:pt x="241" y="1668"/>
                    </a:lnTo>
                    <a:lnTo>
                      <a:pt x="259" y="1630"/>
                    </a:lnTo>
                    <a:lnTo>
                      <a:pt x="277" y="1592"/>
                    </a:lnTo>
                    <a:lnTo>
                      <a:pt x="288" y="1556"/>
                    </a:lnTo>
                    <a:lnTo>
                      <a:pt x="293" y="1527"/>
                    </a:lnTo>
                    <a:lnTo>
                      <a:pt x="294" y="1503"/>
                    </a:lnTo>
                    <a:lnTo>
                      <a:pt x="298" y="1483"/>
                    </a:lnTo>
                    <a:lnTo>
                      <a:pt x="301" y="1465"/>
                    </a:lnTo>
                    <a:lnTo>
                      <a:pt x="307" y="1449"/>
                    </a:lnTo>
                    <a:lnTo>
                      <a:pt x="313" y="1435"/>
                    </a:lnTo>
                    <a:lnTo>
                      <a:pt x="318" y="1424"/>
                    </a:lnTo>
                    <a:lnTo>
                      <a:pt x="323" y="1415"/>
                    </a:lnTo>
                    <a:lnTo>
                      <a:pt x="328" y="1407"/>
                    </a:lnTo>
                    <a:lnTo>
                      <a:pt x="331" y="1401"/>
                    </a:lnTo>
                    <a:lnTo>
                      <a:pt x="338" y="1388"/>
                    </a:lnTo>
                    <a:lnTo>
                      <a:pt x="348" y="1367"/>
                    </a:lnTo>
                    <a:lnTo>
                      <a:pt x="362" y="1341"/>
                    </a:lnTo>
                    <a:lnTo>
                      <a:pt x="381" y="1308"/>
                    </a:lnTo>
                    <a:lnTo>
                      <a:pt x="400" y="1270"/>
                    </a:lnTo>
                    <a:lnTo>
                      <a:pt x="424" y="1227"/>
                    </a:lnTo>
                    <a:lnTo>
                      <a:pt x="450" y="1179"/>
                    </a:lnTo>
                    <a:lnTo>
                      <a:pt x="477" y="1127"/>
                    </a:lnTo>
                    <a:lnTo>
                      <a:pt x="506" y="1072"/>
                    </a:lnTo>
                    <a:lnTo>
                      <a:pt x="539" y="1014"/>
                    </a:lnTo>
                    <a:lnTo>
                      <a:pt x="571" y="953"/>
                    </a:lnTo>
                    <a:lnTo>
                      <a:pt x="604" y="891"/>
                    </a:lnTo>
                    <a:lnTo>
                      <a:pt x="639" y="826"/>
                    </a:lnTo>
                    <a:lnTo>
                      <a:pt x="673" y="762"/>
                    </a:lnTo>
                    <a:lnTo>
                      <a:pt x="709" y="696"/>
                    </a:lnTo>
                    <a:lnTo>
                      <a:pt x="744" y="631"/>
                    </a:lnTo>
                    <a:lnTo>
                      <a:pt x="778" y="566"/>
                    </a:lnTo>
                    <a:lnTo>
                      <a:pt x="813" y="502"/>
                    </a:lnTo>
                    <a:lnTo>
                      <a:pt x="846" y="440"/>
                    </a:lnTo>
                    <a:lnTo>
                      <a:pt x="879" y="380"/>
                    </a:lnTo>
                    <a:lnTo>
                      <a:pt x="910" y="322"/>
                    </a:lnTo>
                    <a:lnTo>
                      <a:pt x="939" y="268"/>
                    </a:lnTo>
                    <a:lnTo>
                      <a:pt x="966" y="218"/>
                    </a:lnTo>
                    <a:lnTo>
                      <a:pt x="992" y="170"/>
                    </a:lnTo>
                    <a:lnTo>
                      <a:pt x="1014" y="128"/>
                    </a:lnTo>
                    <a:lnTo>
                      <a:pt x="1034" y="91"/>
                    </a:lnTo>
                    <a:lnTo>
                      <a:pt x="1051" y="60"/>
                    </a:lnTo>
                    <a:lnTo>
                      <a:pt x="1064" y="35"/>
                    </a:lnTo>
                    <a:lnTo>
                      <a:pt x="1075" y="16"/>
                    </a:lnTo>
                    <a:lnTo>
                      <a:pt x="1080" y="3"/>
                    </a:lnTo>
                    <a:lnTo>
                      <a:pt x="1083" y="0"/>
                    </a:lnTo>
                    <a:lnTo>
                      <a:pt x="234" y="13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3" name="Freeform 10"/>
              <p:cNvSpPr>
                <a:spLocks/>
              </p:cNvSpPr>
              <p:nvPr/>
            </p:nvSpPr>
            <p:spPr bwMode="auto">
              <a:xfrm>
                <a:off x="1964606" y="4003848"/>
                <a:ext cx="53975" cy="34925"/>
              </a:xfrm>
              <a:custGeom>
                <a:avLst/>
                <a:gdLst/>
                <a:ahLst/>
                <a:cxnLst>
                  <a:cxn ang="0">
                    <a:pos x="62" y="43"/>
                  </a:cxn>
                  <a:cxn ang="0">
                    <a:pos x="63" y="41"/>
                  </a:cxn>
                  <a:cxn ang="0">
                    <a:pos x="63" y="39"/>
                  </a:cxn>
                  <a:cxn ang="0">
                    <a:pos x="65" y="36"/>
                  </a:cxn>
                  <a:cxn ang="0">
                    <a:pos x="68" y="32"/>
                  </a:cxn>
                  <a:cxn ang="0">
                    <a:pos x="62" y="28"/>
                  </a:cxn>
                  <a:cxn ang="0">
                    <a:pos x="55" y="24"/>
                  </a:cxn>
                  <a:cxn ang="0">
                    <a:pos x="48" y="19"/>
                  </a:cxn>
                  <a:cxn ang="0">
                    <a:pos x="40" y="15"/>
                  </a:cxn>
                  <a:cxn ang="0">
                    <a:pos x="33" y="10"/>
                  </a:cxn>
                  <a:cxn ang="0">
                    <a:pos x="25" y="5"/>
                  </a:cxn>
                  <a:cxn ang="0">
                    <a:pos x="19" y="2"/>
                  </a:cxn>
                  <a:cxn ang="0">
                    <a:pos x="14" y="0"/>
                  </a:cxn>
                  <a:cxn ang="0">
                    <a:pos x="8" y="12"/>
                  </a:cxn>
                  <a:cxn ang="0">
                    <a:pos x="4" y="23"/>
                  </a:cxn>
                  <a:cxn ang="0">
                    <a:pos x="2" y="31"/>
                  </a:cxn>
                  <a:cxn ang="0">
                    <a:pos x="0" y="36"/>
                  </a:cxn>
                  <a:cxn ang="0">
                    <a:pos x="9" y="38"/>
                  </a:cxn>
                  <a:cxn ang="0">
                    <a:pos x="18" y="39"/>
                  </a:cxn>
                  <a:cxn ang="0">
                    <a:pos x="27" y="40"/>
                  </a:cxn>
                  <a:cxn ang="0">
                    <a:pos x="37" y="41"/>
                  </a:cxn>
                  <a:cxn ang="0">
                    <a:pos x="44" y="42"/>
                  </a:cxn>
                  <a:cxn ang="0">
                    <a:pos x="50" y="42"/>
                  </a:cxn>
                  <a:cxn ang="0">
                    <a:pos x="57" y="43"/>
                  </a:cxn>
                  <a:cxn ang="0">
                    <a:pos x="62" y="43"/>
                  </a:cxn>
                </a:cxnLst>
                <a:rect l="0" t="0" r="r" b="b"/>
                <a:pathLst>
                  <a:path w="68" h="43">
                    <a:moveTo>
                      <a:pt x="62" y="43"/>
                    </a:moveTo>
                    <a:lnTo>
                      <a:pt x="63" y="41"/>
                    </a:lnTo>
                    <a:lnTo>
                      <a:pt x="63" y="39"/>
                    </a:lnTo>
                    <a:lnTo>
                      <a:pt x="65" y="36"/>
                    </a:lnTo>
                    <a:lnTo>
                      <a:pt x="68" y="32"/>
                    </a:lnTo>
                    <a:lnTo>
                      <a:pt x="62" y="28"/>
                    </a:lnTo>
                    <a:lnTo>
                      <a:pt x="55" y="24"/>
                    </a:lnTo>
                    <a:lnTo>
                      <a:pt x="48" y="19"/>
                    </a:lnTo>
                    <a:lnTo>
                      <a:pt x="40" y="15"/>
                    </a:lnTo>
                    <a:lnTo>
                      <a:pt x="33" y="10"/>
                    </a:lnTo>
                    <a:lnTo>
                      <a:pt x="25" y="5"/>
                    </a:lnTo>
                    <a:lnTo>
                      <a:pt x="19" y="2"/>
                    </a:lnTo>
                    <a:lnTo>
                      <a:pt x="14" y="0"/>
                    </a:lnTo>
                    <a:lnTo>
                      <a:pt x="8" y="12"/>
                    </a:lnTo>
                    <a:lnTo>
                      <a:pt x="4" y="23"/>
                    </a:lnTo>
                    <a:lnTo>
                      <a:pt x="2" y="31"/>
                    </a:lnTo>
                    <a:lnTo>
                      <a:pt x="0" y="36"/>
                    </a:lnTo>
                    <a:lnTo>
                      <a:pt x="9" y="38"/>
                    </a:lnTo>
                    <a:lnTo>
                      <a:pt x="18" y="39"/>
                    </a:lnTo>
                    <a:lnTo>
                      <a:pt x="27" y="40"/>
                    </a:lnTo>
                    <a:lnTo>
                      <a:pt x="37" y="41"/>
                    </a:lnTo>
                    <a:lnTo>
                      <a:pt x="44" y="42"/>
                    </a:lnTo>
                    <a:lnTo>
                      <a:pt x="50" y="42"/>
                    </a:lnTo>
                    <a:lnTo>
                      <a:pt x="57" y="43"/>
                    </a:lnTo>
                    <a:lnTo>
                      <a:pt x="62" y="4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4" name="Freeform 11"/>
              <p:cNvSpPr>
                <a:spLocks/>
              </p:cNvSpPr>
              <p:nvPr/>
            </p:nvSpPr>
            <p:spPr bwMode="auto">
              <a:xfrm>
                <a:off x="1970956" y="3010073"/>
                <a:ext cx="669925" cy="1096963"/>
              </a:xfrm>
              <a:custGeom>
                <a:avLst/>
                <a:gdLst/>
                <a:ahLst/>
                <a:cxnLst>
                  <a:cxn ang="0">
                    <a:pos x="55" y="1239"/>
                  </a:cxn>
                  <a:cxn ang="0">
                    <a:pos x="91" y="1179"/>
                  </a:cxn>
                  <a:cxn ang="0">
                    <a:pos x="124" y="1136"/>
                  </a:cxn>
                  <a:cxn ang="0">
                    <a:pos x="161" y="1109"/>
                  </a:cxn>
                  <a:cxn ang="0">
                    <a:pos x="184" y="1098"/>
                  </a:cxn>
                  <a:cxn ang="0">
                    <a:pos x="193" y="1093"/>
                  </a:cxn>
                  <a:cxn ang="0">
                    <a:pos x="206" y="1080"/>
                  </a:cxn>
                  <a:cxn ang="0">
                    <a:pos x="221" y="1061"/>
                  </a:cxn>
                  <a:cxn ang="0">
                    <a:pos x="235" y="1037"/>
                  </a:cxn>
                  <a:cxn ang="0">
                    <a:pos x="273" y="973"/>
                  </a:cxn>
                  <a:cxn ang="0">
                    <a:pos x="337" y="862"/>
                  </a:cxn>
                  <a:cxn ang="0">
                    <a:pos x="420" y="721"/>
                  </a:cxn>
                  <a:cxn ang="0">
                    <a:pos x="515" y="557"/>
                  </a:cxn>
                  <a:cxn ang="0">
                    <a:pos x="616" y="387"/>
                  </a:cxn>
                  <a:cxn ang="0">
                    <a:pos x="714" y="219"/>
                  </a:cxn>
                  <a:cxn ang="0">
                    <a:pos x="804" y="67"/>
                  </a:cxn>
                  <a:cxn ang="0">
                    <a:pos x="225" y="1028"/>
                  </a:cxn>
                  <a:cxn ang="0">
                    <a:pos x="213" y="1045"/>
                  </a:cxn>
                  <a:cxn ang="0">
                    <a:pos x="197" y="1064"/>
                  </a:cxn>
                  <a:cxn ang="0">
                    <a:pos x="174" y="1082"/>
                  </a:cxn>
                  <a:cxn ang="0">
                    <a:pos x="143" y="1097"/>
                  </a:cxn>
                  <a:cxn ang="0">
                    <a:pos x="111" y="1124"/>
                  </a:cxn>
                  <a:cxn ang="0">
                    <a:pos x="78" y="1167"/>
                  </a:cxn>
                  <a:cxn ang="0">
                    <a:pos x="54" y="1209"/>
                  </a:cxn>
                  <a:cxn ang="0">
                    <a:pos x="44" y="1227"/>
                  </a:cxn>
                  <a:cxn ang="0">
                    <a:pos x="23" y="1264"/>
                  </a:cxn>
                  <a:cxn ang="0">
                    <a:pos x="9" y="1288"/>
                  </a:cxn>
                  <a:cxn ang="0">
                    <a:pos x="2" y="1309"/>
                  </a:cxn>
                  <a:cxn ang="0">
                    <a:pos x="0" y="1331"/>
                  </a:cxn>
                  <a:cxn ang="0">
                    <a:pos x="5" y="1361"/>
                  </a:cxn>
                  <a:cxn ang="0">
                    <a:pos x="16" y="1383"/>
                  </a:cxn>
                  <a:cxn ang="0">
                    <a:pos x="14" y="1335"/>
                  </a:cxn>
                  <a:cxn ang="0">
                    <a:pos x="36" y="1274"/>
                  </a:cxn>
                </a:cxnLst>
                <a:rect l="0" t="0" r="r" b="b"/>
                <a:pathLst>
                  <a:path w="843" h="1383">
                    <a:moveTo>
                      <a:pt x="36" y="1274"/>
                    </a:moveTo>
                    <a:lnTo>
                      <a:pt x="55" y="1239"/>
                    </a:lnTo>
                    <a:lnTo>
                      <a:pt x="74" y="1207"/>
                    </a:lnTo>
                    <a:lnTo>
                      <a:pt x="91" y="1179"/>
                    </a:lnTo>
                    <a:lnTo>
                      <a:pt x="107" y="1156"/>
                    </a:lnTo>
                    <a:lnTo>
                      <a:pt x="124" y="1136"/>
                    </a:lnTo>
                    <a:lnTo>
                      <a:pt x="142" y="1120"/>
                    </a:lnTo>
                    <a:lnTo>
                      <a:pt x="161" y="1109"/>
                    </a:lnTo>
                    <a:lnTo>
                      <a:pt x="183" y="1099"/>
                    </a:lnTo>
                    <a:lnTo>
                      <a:pt x="184" y="1098"/>
                    </a:lnTo>
                    <a:lnTo>
                      <a:pt x="188" y="1096"/>
                    </a:lnTo>
                    <a:lnTo>
                      <a:pt x="193" y="1093"/>
                    </a:lnTo>
                    <a:lnTo>
                      <a:pt x="199" y="1087"/>
                    </a:lnTo>
                    <a:lnTo>
                      <a:pt x="206" y="1080"/>
                    </a:lnTo>
                    <a:lnTo>
                      <a:pt x="214" y="1072"/>
                    </a:lnTo>
                    <a:lnTo>
                      <a:pt x="221" y="1061"/>
                    </a:lnTo>
                    <a:lnTo>
                      <a:pt x="228" y="1050"/>
                    </a:lnTo>
                    <a:lnTo>
                      <a:pt x="235" y="1037"/>
                    </a:lnTo>
                    <a:lnTo>
                      <a:pt x="250" y="1011"/>
                    </a:lnTo>
                    <a:lnTo>
                      <a:pt x="273" y="973"/>
                    </a:lnTo>
                    <a:lnTo>
                      <a:pt x="302" y="922"/>
                    </a:lnTo>
                    <a:lnTo>
                      <a:pt x="337" y="862"/>
                    </a:lnTo>
                    <a:lnTo>
                      <a:pt x="376" y="794"/>
                    </a:lnTo>
                    <a:lnTo>
                      <a:pt x="420" y="721"/>
                    </a:lnTo>
                    <a:lnTo>
                      <a:pt x="467" y="640"/>
                    </a:lnTo>
                    <a:lnTo>
                      <a:pt x="515" y="557"/>
                    </a:lnTo>
                    <a:lnTo>
                      <a:pt x="565" y="472"/>
                    </a:lnTo>
                    <a:lnTo>
                      <a:pt x="616" y="387"/>
                    </a:lnTo>
                    <a:lnTo>
                      <a:pt x="665" y="302"/>
                    </a:lnTo>
                    <a:lnTo>
                      <a:pt x="714" y="219"/>
                    </a:lnTo>
                    <a:lnTo>
                      <a:pt x="760" y="141"/>
                    </a:lnTo>
                    <a:lnTo>
                      <a:pt x="804" y="67"/>
                    </a:lnTo>
                    <a:lnTo>
                      <a:pt x="843" y="0"/>
                    </a:lnTo>
                    <a:lnTo>
                      <a:pt x="225" y="1028"/>
                    </a:lnTo>
                    <a:lnTo>
                      <a:pt x="220" y="1036"/>
                    </a:lnTo>
                    <a:lnTo>
                      <a:pt x="213" y="1045"/>
                    </a:lnTo>
                    <a:lnTo>
                      <a:pt x="206" y="1055"/>
                    </a:lnTo>
                    <a:lnTo>
                      <a:pt x="197" y="1064"/>
                    </a:lnTo>
                    <a:lnTo>
                      <a:pt x="186" y="1073"/>
                    </a:lnTo>
                    <a:lnTo>
                      <a:pt x="174" y="1082"/>
                    </a:lnTo>
                    <a:lnTo>
                      <a:pt x="159" y="1090"/>
                    </a:lnTo>
                    <a:lnTo>
                      <a:pt x="143" y="1097"/>
                    </a:lnTo>
                    <a:lnTo>
                      <a:pt x="127" y="1106"/>
                    </a:lnTo>
                    <a:lnTo>
                      <a:pt x="111" y="1124"/>
                    </a:lnTo>
                    <a:lnTo>
                      <a:pt x="93" y="1144"/>
                    </a:lnTo>
                    <a:lnTo>
                      <a:pt x="78" y="1167"/>
                    </a:lnTo>
                    <a:lnTo>
                      <a:pt x="65" y="1189"/>
                    </a:lnTo>
                    <a:lnTo>
                      <a:pt x="54" y="1209"/>
                    </a:lnTo>
                    <a:lnTo>
                      <a:pt x="46" y="1223"/>
                    </a:lnTo>
                    <a:lnTo>
                      <a:pt x="44" y="1227"/>
                    </a:lnTo>
                    <a:lnTo>
                      <a:pt x="32" y="1248"/>
                    </a:lnTo>
                    <a:lnTo>
                      <a:pt x="23" y="1264"/>
                    </a:lnTo>
                    <a:lnTo>
                      <a:pt x="15" y="1277"/>
                    </a:lnTo>
                    <a:lnTo>
                      <a:pt x="9" y="1288"/>
                    </a:lnTo>
                    <a:lnTo>
                      <a:pt x="6" y="1299"/>
                    </a:lnTo>
                    <a:lnTo>
                      <a:pt x="2" y="1309"/>
                    </a:lnTo>
                    <a:lnTo>
                      <a:pt x="1" y="1319"/>
                    </a:lnTo>
                    <a:lnTo>
                      <a:pt x="0" y="1331"/>
                    </a:lnTo>
                    <a:lnTo>
                      <a:pt x="1" y="1347"/>
                    </a:lnTo>
                    <a:lnTo>
                      <a:pt x="5" y="1361"/>
                    </a:lnTo>
                    <a:lnTo>
                      <a:pt x="9" y="1373"/>
                    </a:lnTo>
                    <a:lnTo>
                      <a:pt x="16" y="1383"/>
                    </a:lnTo>
                    <a:lnTo>
                      <a:pt x="13" y="1361"/>
                    </a:lnTo>
                    <a:lnTo>
                      <a:pt x="14" y="1335"/>
                    </a:lnTo>
                    <a:lnTo>
                      <a:pt x="21" y="1307"/>
                    </a:lnTo>
                    <a:lnTo>
                      <a:pt x="36" y="1274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5" name="Freeform 12"/>
              <p:cNvSpPr>
                <a:spLocks/>
              </p:cNvSpPr>
              <p:nvPr/>
            </p:nvSpPr>
            <p:spPr bwMode="auto">
              <a:xfrm>
                <a:off x="2136056" y="3189461"/>
                <a:ext cx="411163" cy="809625"/>
              </a:xfrm>
              <a:custGeom>
                <a:avLst/>
                <a:gdLst/>
                <a:ahLst/>
                <a:cxnLst>
                  <a:cxn ang="0">
                    <a:pos x="13" y="994"/>
                  </a:cxn>
                  <a:cxn ang="0">
                    <a:pos x="11" y="999"/>
                  </a:cxn>
                  <a:cxn ang="0">
                    <a:pos x="8" y="1004"/>
                  </a:cxn>
                  <a:cxn ang="0">
                    <a:pos x="5" y="1011"/>
                  </a:cxn>
                  <a:cxn ang="0">
                    <a:pos x="0" y="1018"/>
                  </a:cxn>
                  <a:cxn ang="0">
                    <a:pos x="5" y="1019"/>
                  </a:cxn>
                  <a:cxn ang="0">
                    <a:pos x="8" y="1020"/>
                  </a:cxn>
                  <a:cxn ang="0">
                    <a:pos x="12" y="1021"/>
                  </a:cxn>
                  <a:cxn ang="0">
                    <a:pos x="15" y="1021"/>
                  </a:cxn>
                  <a:cxn ang="0">
                    <a:pos x="21" y="1008"/>
                  </a:cxn>
                  <a:cxn ang="0">
                    <a:pos x="26" y="998"/>
                  </a:cxn>
                  <a:cxn ang="0">
                    <a:pos x="29" y="992"/>
                  </a:cxn>
                  <a:cxn ang="0">
                    <a:pos x="30" y="990"/>
                  </a:cxn>
                  <a:cxn ang="0">
                    <a:pos x="38" y="966"/>
                  </a:cxn>
                  <a:cxn ang="0">
                    <a:pos x="42" y="948"/>
                  </a:cxn>
                  <a:cxn ang="0">
                    <a:pos x="42" y="937"/>
                  </a:cxn>
                  <a:cxn ang="0">
                    <a:pos x="42" y="933"/>
                  </a:cxn>
                  <a:cxn ang="0">
                    <a:pos x="42" y="912"/>
                  </a:cxn>
                  <a:cxn ang="0">
                    <a:pos x="44" y="892"/>
                  </a:cxn>
                  <a:cxn ang="0">
                    <a:pos x="45" y="877"/>
                  </a:cxn>
                  <a:cxn ang="0">
                    <a:pos x="46" y="871"/>
                  </a:cxn>
                  <a:cxn ang="0">
                    <a:pos x="50" y="855"/>
                  </a:cxn>
                  <a:cxn ang="0">
                    <a:pos x="56" y="837"/>
                  </a:cxn>
                  <a:cxn ang="0">
                    <a:pos x="63" y="822"/>
                  </a:cxn>
                  <a:cxn ang="0">
                    <a:pos x="65" y="816"/>
                  </a:cxn>
                  <a:cxn ang="0">
                    <a:pos x="518" y="0"/>
                  </a:cxn>
                  <a:cxn ang="0">
                    <a:pos x="485" y="55"/>
                  </a:cxn>
                  <a:cxn ang="0">
                    <a:pos x="449" y="116"/>
                  </a:cxn>
                  <a:cxn ang="0">
                    <a:pos x="410" y="180"/>
                  </a:cxn>
                  <a:cxn ang="0">
                    <a:pos x="371" y="246"/>
                  </a:cxn>
                  <a:cxn ang="0">
                    <a:pos x="330" y="314"/>
                  </a:cxn>
                  <a:cxn ang="0">
                    <a:pos x="290" y="383"/>
                  </a:cxn>
                  <a:cxn ang="0">
                    <a:pos x="251" y="451"/>
                  </a:cxn>
                  <a:cxn ang="0">
                    <a:pos x="213" y="518"/>
                  </a:cxn>
                  <a:cxn ang="0">
                    <a:pos x="176" y="582"/>
                  </a:cxn>
                  <a:cxn ang="0">
                    <a:pos x="142" y="643"/>
                  </a:cxn>
                  <a:cxn ang="0">
                    <a:pos x="112" y="700"/>
                  </a:cxn>
                  <a:cxn ang="0">
                    <a:pos x="85" y="750"/>
                  </a:cxn>
                  <a:cxn ang="0">
                    <a:pos x="63" y="795"/>
                  </a:cxn>
                  <a:cxn ang="0">
                    <a:pos x="46" y="832"/>
                  </a:cxn>
                  <a:cxn ang="0">
                    <a:pos x="35" y="861"/>
                  </a:cxn>
                  <a:cxn ang="0">
                    <a:pos x="30" y="879"/>
                  </a:cxn>
                  <a:cxn ang="0">
                    <a:pos x="30" y="892"/>
                  </a:cxn>
                  <a:cxn ang="0">
                    <a:pos x="30" y="923"/>
                  </a:cxn>
                  <a:cxn ang="0">
                    <a:pos x="25" y="960"/>
                  </a:cxn>
                  <a:cxn ang="0">
                    <a:pos x="13" y="994"/>
                  </a:cxn>
                </a:cxnLst>
                <a:rect l="0" t="0" r="r" b="b"/>
                <a:pathLst>
                  <a:path w="518" h="1021">
                    <a:moveTo>
                      <a:pt x="13" y="994"/>
                    </a:moveTo>
                    <a:lnTo>
                      <a:pt x="11" y="999"/>
                    </a:lnTo>
                    <a:lnTo>
                      <a:pt x="8" y="1004"/>
                    </a:lnTo>
                    <a:lnTo>
                      <a:pt x="5" y="1011"/>
                    </a:lnTo>
                    <a:lnTo>
                      <a:pt x="0" y="1018"/>
                    </a:lnTo>
                    <a:lnTo>
                      <a:pt x="5" y="1019"/>
                    </a:lnTo>
                    <a:lnTo>
                      <a:pt x="8" y="1020"/>
                    </a:lnTo>
                    <a:lnTo>
                      <a:pt x="12" y="1021"/>
                    </a:lnTo>
                    <a:lnTo>
                      <a:pt x="15" y="1021"/>
                    </a:lnTo>
                    <a:lnTo>
                      <a:pt x="21" y="1008"/>
                    </a:lnTo>
                    <a:lnTo>
                      <a:pt x="26" y="998"/>
                    </a:lnTo>
                    <a:lnTo>
                      <a:pt x="29" y="992"/>
                    </a:lnTo>
                    <a:lnTo>
                      <a:pt x="30" y="990"/>
                    </a:lnTo>
                    <a:lnTo>
                      <a:pt x="38" y="966"/>
                    </a:lnTo>
                    <a:lnTo>
                      <a:pt x="42" y="948"/>
                    </a:lnTo>
                    <a:lnTo>
                      <a:pt x="42" y="937"/>
                    </a:lnTo>
                    <a:lnTo>
                      <a:pt x="42" y="933"/>
                    </a:lnTo>
                    <a:lnTo>
                      <a:pt x="42" y="912"/>
                    </a:lnTo>
                    <a:lnTo>
                      <a:pt x="44" y="892"/>
                    </a:lnTo>
                    <a:lnTo>
                      <a:pt x="45" y="877"/>
                    </a:lnTo>
                    <a:lnTo>
                      <a:pt x="46" y="871"/>
                    </a:lnTo>
                    <a:lnTo>
                      <a:pt x="50" y="855"/>
                    </a:lnTo>
                    <a:lnTo>
                      <a:pt x="56" y="837"/>
                    </a:lnTo>
                    <a:lnTo>
                      <a:pt x="63" y="822"/>
                    </a:lnTo>
                    <a:lnTo>
                      <a:pt x="65" y="816"/>
                    </a:lnTo>
                    <a:lnTo>
                      <a:pt x="518" y="0"/>
                    </a:lnTo>
                    <a:lnTo>
                      <a:pt x="485" y="55"/>
                    </a:lnTo>
                    <a:lnTo>
                      <a:pt x="449" y="116"/>
                    </a:lnTo>
                    <a:lnTo>
                      <a:pt x="410" y="180"/>
                    </a:lnTo>
                    <a:lnTo>
                      <a:pt x="371" y="246"/>
                    </a:lnTo>
                    <a:lnTo>
                      <a:pt x="330" y="314"/>
                    </a:lnTo>
                    <a:lnTo>
                      <a:pt x="290" y="383"/>
                    </a:lnTo>
                    <a:lnTo>
                      <a:pt x="251" y="451"/>
                    </a:lnTo>
                    <a:lnTo>
                      <a:pt x="213" y="518"/>
                    </a:lnTo>
                    <a:lnTo>
                      <a:pt x="176" y="582"/>
                    </a:lnTo>
                    <a:lnTo>
                      <a:pt x="142" y="643"/>
                    </a:lnTo>
                    <a:lnTo>
                      <a:pt x="112" y="700"/>
                    </a:lnTo>
                    <a:lnTo>
                      <a:pt x="85" y="750"/>
                    </a:lnTo>
                    <a:lnTo>
                      <a:pt x="63" y="795"/>
                    </a:lnTo>
                    <a:lnTo>
                      <a:pt x="46" y="832"/>
                    </a:lnTo>
                    <a:lnTo>
                      <a:pt x="35" y="861"/>
                    </a:lnTo>
                    <a:lnTo>
                      <a:pt x="30" y="879"/>
                    </a:lnTo>
                    <a:lnTo>
                      <a:pt x="30" y="892"/>
                    </a:lnTo>
                    <a:lnTo>
                      <a:pt x="30" y="923"/>
                    </a:lnTo>
                    <a:lnTo>
                      <a:pt x="25" y="960"/>
                    </a:lnTo>
                    <a:lnTo>
                      <a:pt x="13" y="994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6" name="Freeform 13"/>
              <p:cNvSpPr>
                <a:spLocks/>
              </p:cNvSpPr>
              <p:nvPr/>
            </p:nvSpPr>
            <p:spPr bwMode="auto">
              <a:xfrm>
                <a:off x="2102719" y="3992736"/>
                <a:ext cx="44450" cy="47625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23" y="1"/>
                  </a:cxn>
                  <a:cxn ang="0">
                    <a:pos x="30" y="2"/>
                  </a:cxn>
                  <a:cxn ang="0">
                    <a:pos x="36" y="3"/>
                  </a:cxn>
                  <a:cxn ang="0">
                    <a:pos x="41" y="5"/>
                  </a:cxn>
                  <a:cxn ang="0">
                    <a:pos x="37" y="15"/>
                  </a:cxn>
                  <a:cxn ang="0">
                    <a:pos x="31" y="26"/>
                  </a:cxn>
                  <a:cxn ang="0">
                    <a:pos x="25" y="38"/>
                  </a:cxn>
                  <a:cxn ang="0">
                    <a:pos x="18" y="51"/>
                  </a:cxn>
                  <a:cxn ang="0">
                    <a:pos x="14" y="47"/>
                  </a:cxn>
                  <a:cxn ang="0">
                    <a:pos x="9" y="44"/>
                  </a:cxn>
                  <a:cxn ang="0">
                    <a:pos x="4" y="41"/>
                  </a:cxn>
                  <a:cxn ang="0">
                    <a:pos x="0" y="38"/>
                  </a:cxn>
                  <a:cxn ang="0">
                    <a:pos x="8" y="44"/>
                  </a:cxn>
                  <a:cxn ang="0">
                    <a:pos x="16" y="49"/>
                  </a:cxn>
                  <a:cxn ang="0">
                    <a:pos x="24" y="54"/>
                  </a:cxn>
                  <a:cxn ang="0">
                    <a:pos x="32" y="59"/>
                  </a:cxn>
                  <a:cxn ang="0">
                    <a:pos x="39" y="45"/>
                  </a:cxn>
                  <a:cxn ang="0">
                    <a:pos x="45" y="32"/>
                  </a:cxn>
                  <a:cxn ang="0">
                    <a:pos x="51" y="19"/>
                  </a:cxn>
                  <a:cxn ang="0">
                    <a:pos x="56" y="8"/>
                  </a:cxn>
                  <a:cxn ang="0">
                    <a:pos x="52" y="7"/>
                  </a:cxn>
                  <a:cxn ang="0">
                    <a:pos x="47" y="6"/>
                  </a:cxn>
                  <a:cxn ang="0">
                    <a:pos x="41" y="5"/>
                  </a:cxn>
                  <a:cxn ang="0">
                    <a:pos x="37" y="3"/>
                  </a:cxn>
                  <a:cxn ang="0">
                    <a:pos x="32" y="3"/>
                  </a:cxn>
                  <a:cxn ang="0">
                    <a:pos x="26" y="2"/>
                  </a:cxn>
                  <a:cxn ang="0">
                    <a:pos x="22" y="1"/>
                  </a:cxn>
                  <a:cxn ang="0">
                    <a:pos x="17" y="0"/>
                  </a:cxn>
                </a:cxnLst>
                <a:rect l="0" t="0" r="r" b="b"/>
                <a:pathLst>
                  <a:path w="56" h="59">
                    <a:moveTo>
                      <a:pt x="17" y="0"/>
                    </a:moveTo>
                    <a:lnTo>
                      <a:pt x="23" y="1"/>
                    </a:lnTo>
                    <a:lnTo>
                      <a:pt x="30" y="2"/>
                    </a:lnTo>
                    <a:lnTo>
                      <a:pt x="36" y="3"/>
                    </a:lnTo>
                    <a:lnTo>
                      <a:pt x="41" y="5"/>
                    </a:lnTo>
                    <a:lnTo>
                      <a:pt x="37" y="15"/>
                    </a:lnTo>
                    <a:lnTo>
                      <a:pt x="31" y="26"/>
                    </a:lnTo>
                    <a:lnTo>
                      <a:pt x="25" y="38"/>
                    </a:lnTo>
                    <a:lnTo>
                      <a:pt x="18" y="51"/>
                    </a:lnTo>
                    <a:lnTo>
                      <a:pt x="14" y="47"/>
                    </a:lnTo>
                    <a:lnTo>
                      <a:pt x="9" y="44"/>
                    </a:lnTo>
                    <a:lnTo>
                      <a:pt x="4" y="41"/>
                    </a:lnTo>
                    <a:lnTo>
                      <a:pt x="0" y="38"/>
                    </a:lnTo>
                    <a:lnTo>
                      <a:pt x="8" y="44"/>
                    </a:lnTo>
                    <a:lnTo>
                      <a:pt x="16" y="49"/>
                    </a:lnTo>
                    <a:lnTo>
                      <a:pt x="24" y="54"/>
                    </a:lnTo>
                    <a:lnTo>
                      <a:pt x="32" y="59"/>
                    </a:lnTo>
                    <a:lnTo>
                      <a:pt x="39" y="45"/>
                    </a:lnTo>
                    <a:lnTo>
                      <a:pt x="45" y="32"/>
                    </a:lnTo>
                    <a:lnTo>
                      <a:pt x="51" y="19"/>
                    </a:lnTo>
                    <a:lnTo>
                      <a:pt x="56" y="8"/>
                    </a:lnTo>
                    <a:lnTo>
                      <a:pt x="52" y="7"/>
                    </a:lnTo>
                    <a:lnTo>
                      <a:pt x="47" y="6"/>
                    </a:lnTo>
                    <a:lnTo>
                      <a:pt x="41" y="5"/>
                    </a:lnTo>
                    <a:lnTo>
                      <a:pt x="37" y="3"/>
                    </a:lnTo>
                    <a:lnTo>
                      <a:pt x="32" y="3"/>
                    </a:lnTo>
                    <a:lnTo>
                      <a:pt x="26" y="2"/>
                    </a:lnTo>
                    <a:lnTo>
                      <a:pt x="22" y="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7" name="Freeform 14"/>
              <p:cNvSpPr>
                <a:spLocks/>
              </p:cNvSpPr>
              <p:nvPr/>
            </p:nvSpPr>
            <p:spPr bwMode="auto">
              <a:xfrm>
                <a:off x="2056681" y="4034011"/>
                <a:ext cx="71438" cy="95250"/>
              </a:xfrm>
              <a:custGeom>
                <a:avLst/>
                <a:gdLst/>
                <a:ahLst/>
                <a:cxnLst>
                  <a:cxn ang="0">
                    <a:pos x="38" y="96"/>
                  </a:cxn>
                  <a:cxn ang="0">
                    <a:pos x="43" y="92"/>
                  </a:cxn>
                  <a:cxn ang="0">
                    <a:pos x="47" y="85"/>
                  </a:cxn>
                  <a:cxn ang="0">
                    <a:pos x="53" y="76"/>
                  </a:cxn>
                  <a:cxn ang="0">
                    <a:pos x="60" y="64"/>
                  </a:cxn>
                  <a:cxn ang="0">
                    <a:pos x="67" y="51"/>
                  </a:cxn>
                  <a:cxn ang="0">
                    <a:pos x="75" y="38"/>
                  </a:cxn>
                  <a:cxn ang="0">
                    <a:pos x="82" y="23"/>
                  </a:cxn>
                  <a:cxn ang="0">
                    <a:pos x="90" y="8"/>
                  </a:cxn>
                  <a:cxn ang="0">
                    <a:pos x="87" y="5"/>
                  </a:cxn>
                  <a:cxn ang="0">
                    <a:pos x="83" y="3"/>
                  </a:cxn>
                  <a:cxn ang="0">
                    <a:pos x="80" y="2"/>
                  </a:cxn>
                  <a:cxn ang="0">
                    <a:pos x="76" y="0"/>
                  </a:cxn>
                  <a:cxn ang="0">
                    <a:pos x="68" y="15"/>
                  </a:cxn>
                  <a:cxn ang="0">
                    <a:pos x="59" y="31"/>
                  </a:cxn>
                  <a:cxn ang="0">
                    <a:pos x="51" y="47"/>
                  </a:cxn>
                  <a:cxn ang="0">
                    <a:pos x="41" y="63"/>
                  </a:cxn>
                  <a:cxn ang="0">
                    <a:pos x="31" y="78"/>
                  </a:cxn>
                  <a:cxn ang="0">
                    <a:pos x="21" y="93"/>
                  </a:cxn>
                  <a:cxn ang="0">
                    <a:pos x="11" y="107"/>
                  </a:cxn>
                  <a:cxn ang="0">
                    <a:pos x="0" y="119"/>
                  </a:cxn>
                  <a:cxn ang="0">
                    <a:pos x="6" y="117"/>
                  </a:cxn>
                  <a:cxn ang="0">
                    <a:pos x="12" y="115"/>
                  </a:cxn>
                  <a:cxn ang="0">
                    <a:pos x="16" y="112"/>
                  </a:cxn>
                  <a:cxn ang="0">
                    <a:pos x="21" y="109"/>
                  </a:cxn>
                  <a:cxn ang="0">
                    <a:pos x="26" y="105"/>
                  </a:cxn>
                  <a:cxn ang="0">
                    <a:pos x="30" y="103"/>
                  </a:cxn>
                  <a:cxn ang="0">
                    <a:pos x="34" y="100"/>
                  </a:cxn>
                  <a:cxn ang="0">
                    <a:pos x="38" y="96"/>
                  </a:cxn>
                </a:cxnLst>
                <a:rect l="0" t="0" r="r" b="b"/>
                <a:pathLst>
                  <a:path w="90" h="119">
                    <a:moveTo>
                      <a:pt x="38" y="96"/>
                    </a:moveTo>
                    <a:lnTo>
                      <a:pt x="43" y="92"/>
                    </a:lnTo>
                    <a:lnTo>
                      <a:pt x="47" y="85"/>
                    </a:lnTo>
                    <a:lnTo>
                      <a:pt x="53" y="76"/>
                    </a:lnTo>
                    <a:lnTo>
                      <a:pt x="60" y="64"/>
                    </a:lnTo>
                    <a:lnTo>
                      <a:pt x="67" y="51"/>
                    </a:lnTo>
                    <a:lnTo>
                      <a:pt x="75" y="38"/>
                    </a:lnTo>
                    <a:lnTo>
                      <a:pt x="82" y="23"/>
                    </a:lnTo>
                    <a:lnTo>
                      <a:pt x="90" y="8"/>
                    </a:lnTo>
                    <a:lnTo>
                      <a:pt x="87" y="5"/>
                    </a:lnTo>
                    <a:lnTo>
                      <a:pt x="83" y="3"/>
                    </a:lnTo>
                    <a:lnTo>
                      <a:pt x="80" y="2"/>
                    </a:lnTo>
                    <a:lnTo>
                      <a:pt x="76" y="0"/>
                    </a:lnTo>
                    <a:lnTo>
                      <a:pt x="68" y="15"/>
                    </a:lnTo>
                    <a:lnTo>
                      <a:pt x="59" y="31"/>
                    </a:lnTo>
                    <a:lnTo>
                      <a:pt x="51" y="47"/>
                    </a:lnTo>
                    <a:lnTo>
                      <a:pt x="41" y="63"/>
                    </a:lnTo>
                    <a:lnTo>
                      <a:pt x="31" y="78"/>
                    </a:lnTo>
                    <a:lnTo>
                      <a:pt x="21" y="93"/>
                    </a:lnTo>
                    <a:lnTo>
                      <a:pt x="11" y="107"/>
                    </a:lnTo>
                    <a:lnTo>
                      <a:pt x="0" y="119"/>
                    </a:lnTo>
                    <a:lnTo>
                      <a:pt x="6" y="117"/>
                    </a:lnTo>
                    <a:lnTo>
                      <a:pt x="12" y="115"/>
                    </a:lnTo>
                    <a:lnTo>
                      <a:pt x="16" y="112"/>
                    </a:lnTo>
                    <a:lnTo>
                      <a:pt x="21" y="109"/>
                    </a:lnTo>
                    <a:lnTo>
                      <a:pt x="26" y="105"/>
                    </a:lnTo>
                    <a:lnTo>
                      <a:pt x="30" y="103"/>
                    </a:lnTo>
                    <a:lnTo>
                      <a:pt x="34" y="100"/>
                    </a:lnTo>
                    <a:lnTo>
                      <a:pt x="38" y="96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8" name="Freeform 15"/>
              <p:cNvSpPr>
                <a:spLocks/>
              </p:cNvSpPr>
              <p:nvPr/>
            </p:nvSpPr>
            <p:spPr bwMode="auto">
              <a:xfrm>
                <a:off x="2107481" y="3995911"/>
                <a:ext cx="28575" cy="38100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3" y="43"/>
                  </a:cxn>
                  <a:cxn ang="0">
                    <a:pos x="6" y="45"/>
                  </a:cxn>
                  <a:cxn ang="0">
                    <a:pos x="9" y="46"/>
                  </a:cxn>
                  <a:cxn ang="0">
                    <a:pos x="11" y="49"/>
                  </a:cxn>
                  <a:cxn ang="0">
                    <a:pos x="18" y="36"/>
                  </a:cxn>
                  <a:cxn ang="0">
                    <a:pos x="24" y="24"/>
                  </a:cxn>
                  <a:cxn ang="0">
                    <a:pos x="30" y="13"/>
                  </a:cxn>
                  <a:cxn ang="0">
                    <a:pos x="34" y="3"/>
                  </a:cxn>
                  <a:cxn ang="0">
                    <a:pos x="31" y="1"/>
                  </a:cxn>
                  <a:cxn ang="0">
                    <a:pos x="27" y="1"/>
                  </a:cxn>
                  <a:cxn ang="0">
                    <a:pos x="24" y="1"/>
                  </a:cxn>
                  <a:cxn ang="0">
                    <a:pos x="19" y="0"/>
                  </a:cxn>
                  <a:cxn ang="0">
                    <a:pos x="15" y="11"/>
                  </a:cxn>
                  <a:cxn ang="0">
                    <a:pos x="10" y="20"/>
                  </a:cxn>
                  <a:cxn ang="0">
                    <a:pos x="6" y="30"/>
                  </a:cxn>
                  <a:cxn ang="0">
                    <a:pos x="0" y="41"/>
                  </a:cxn>
                </a:cxnLst>
                <a:rect l="0" t="0" r="r" b="b"/>
                <a:pathLst>
                  <a:path w="34" h="49">
                    <a:moveTo>
                      <a:pt x="0" y="41"/>
                    </a:moveTo>
                    <a:lnTo>
                      <a:pt x="3" y="43"/>
                    </a:lnTo>
                    <a:lnTo>
                      <a:pt x="6" y="45"/>
                    </a:lnTo>
                    <a:lnTo>
                      <a:pt x="9" y="46"/>
                    </a:lnTo>
                    <a:lnTo>
                      <a:pt x="11" y="49"/>
                    </a:lnTo>
                    <a:lnTo>
                      <a:pt x="18" y="36"/>
                    </a:lnTo>
                    <a:lnTo>
                      <a:pt x="24" y="24"/>
                    </a:lnTo>
                    <a:lnTo>
                      <a:pt x="30" y="13"/>
                    </a:lnTo>
                    <a:lnTo>
                      <a:pt x="34" y="3"/>
                    </a:lnTo>
                    <a:lnTo>
                      <a:pt x="31" y="1"/>
                    </a:lnTo>
                    <a:lnTo>
                      <a:pt x="27" y="1"/>
                    </a:lnTo>
                    <a:lnTo>
                      <a:pt x="24" y="1"/>
                    </a:lnTo>
                    <a:lnTo>
                      <a:pt x="19" y="0"/>
                    </a:lnTo>
                    <a:lnTo>
                      <a:pt x="15" y="11"/>
                    </a:lnTo>
                    <a:lnTo>
                      <a:pt x="10" y="20"/>
                    </a:lnTo>
                    <a:lnTo>
                      <a:pt x="6" y="30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BFDB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9" name="Freeform 16"/>
              <p:cNvSpPr>
                <a:spLocks/>
              </p:cNvSpPr>
              <p:nvPr/>
            </p:nvSpPr>
            <p:spPr bwMode="auto">
              <a:xfrm>
                <a:off x="2102719" y="3992736"/>
                <a:ext cx="20638" cy="34925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3" y="9"/>
                  </a:cxn>
                  <a:cxn ang="0">
                    <a:pos x="9" y="18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2" y="39"/>
                  </a:cxn>
                  <a:cxn ang="0">
                    <a:pos x="3" y="40"/>
                  </a:cxn>
                  <a:cxn ang="0">
                    <a:pos x="6" y="41"/>
                  </a:cxn>
                  <a:cxn ang="0">
                    <a:pos x="7" y="43"/>
                  </a:cxn>
                  <a:cxn ang="0">
                    <a:pos x="13" y="32"/>
                  </a:cxn>
                  <a:cxn ang="0">
                    <a:pos x="17" y="22"/>
                  </a:cxn>
                  <a:cxn ang="0">
                    <a:pos x="22" y="13"/>
                  </a:cxn>
                  <a:cxn ang="0">
                    <a:pos x="26" y="2"/>
                  </a:cxn>
                  <a:cxn ang="0">
                    <a:pos x="24" y="1"/>
                  </a:cxn>
                  <a:cxn ang="0">
                    <a:pos x="22" y="1"/>
                  </a:cxn>
                  <a:cxn ang="0">
                    <a:pos x="19" y="0"/>
                  </a:cxn>
                  <a:cxn ang="0">
                    <a:pos x="17" y="0"/>
                  </a:cxn>
                </a:cxnLst>
                <a:rect l="0" t="0" r="r" b="b"/>
                <a:pathLst>
                  <a:path w="26" h="43">
                    <a:moveTo>
                      <a:pt x="17" y="0"/>
                    </a:moveTo>
                    <a:lnTo>
                      <a:pt x="13" y="9"/>
                    </a:lnTo>
                    <a:lnTo>
                      <a:pt x="9" y="18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2" y="39"/>
                    </a:lnTo>
                    <a:lnTo>
                      <a:pt x="3" y="40"/>
                    </a:lnTo>
                    <a:lnTo>
                      <a:pt x="6" y="41"/>
                    </a:lnTo>
                    <a:lnTo>
                      <a:pt x="7" y="43"/>
                    </a:lnTo>
                    <a:lnTo>
                      <a:pt x="13" y="32"/>
                    </a:lnTo>
                    <a:lnTo>
                      <a:pt x="17" y="22"/>
                    </a:lnTo>
                    <a:lnTo>
                      <a:pt x="22" y="13"/>
                    </a:lnTo>
                    <a:lnTo>
                      <a:pt x="26" y="2"/>
                    </a:lnTo>
                    <a:lnTo>
                      <a:pt x="24" y="1"/>
                    </a:lnTo>
                    <a:lnTo>
                      <a:pt x="22" y="1"/>
                    </a:lnTo>
                    <a:lnTo>
                      <a:pt x="19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0" name="Freeform 17"/>
              <p:cNvSpPr>
                <a:spLocks/>
              </p:cNvSpPr>
              <p:nvPr/>
            </p:nvSpPr>
            <p:spPr bwMode="auto">
              <a:xfrm>
                <a:off x="2043981" y="4022898"/>
                <a:ext cx="63500" cy="73025"/>
              </a:xfrm>
              <a:custGeom>
                <a:avLst/>
                <a:gdLst/>
                <a:ahLst/>
                <a:cxnLst>
                  <a:cxn ang="0">
                    <a:pos x="42" y="70"/>
                  </a:cxn>
                  <a:cxn ang="0">
                    <a:pos x="39" y="72"/>
                  </a:cxn>
                  <a:cxn ang="0">
                    <a:pos x="37" y="76"/>
                  </a:cxn>
                  <a:cxn ang="0">
                    <a:pos x="33" y="79"/>
                  </a:cxn>
                  <a:cxn ang="0">
                    <a:pos x="29" y="83"/>
                  </a:cxn>
                  <a:cxn ang="0">
                    <a:pos x="23" y="85"/>
                  </a:cxn>
                  <a:cxn ang="0">
                    <a:pos x="16" y="87"/>
                  </a:cxn>
                  <a:cxn ang="0">
                    <a:pos x="8" y="89"/>
                  </a:cxn>
                  <a:cxn ang="0">
                    <a:pos x="0" y="89"/>
                  </a:cxn>
                  <a:cxn ang="0">
                    <a:pos x="10" y="91"/>
                  </a:cxn>
                  <a:cxn ang="0">
                    <a:pos x="20" y="92"/>
                  </a:cxn>
                  <a:cxn ang="0">
                    <a:pos x="28" y="90"/>
                  </a:cxn>
                  <a:cxn ang="0">
                    <a:pos x="33" y="87"/>
                  </a:cxn>
                  <a:cxn ang="0">
                    <a:pos x="39" y="85"/>
                  </a:cxn>
                  <a:cxn ang="0">
                    <a:pos x="43" y="83"/>
                  </a:cxn>
                  <a:cxn ang="0">
                    <a:pos x="44" y="80"/>
                  </a:cxn>
                  <a:cxn ang="0">
                    <a:pos x="45" y="79"/>
                  </a:cxn>
                  <a:cxn ang="0">
                    <a:pos x="46" y="78"/>
                  </a:cxn>
                  <a:cxn ang="0">
                    <a:pos x="48" y="74"/>
                  </a:cxn>
                  <a:cxn ang="0">
                    <a:pos x="52" y="67"/>
                  </a:cxn>
                  <a:cxn ang="0">
                    <a:pos x="57" y="57"/>
                  </a:cxn>
                  <a:cxn ang="0">
                    <a:pos x="61" y="46"/>
                  </a:cxn>
                  <a:cxn ang="0">
                    <a:pos x="67" y="33"/>
                  </a:cxn>
                  <a:cxn ang="0">
                    <a:pos x="74" y="19"/>
                  </a:cxn>
                  <a:cxn ang="0">
                    <a:pos x="81" y="5"/>
                  </a:cxn>
                  <a:cxn ang="0">
                    <a:pos x="80" y="3"/>
                  </a:cxn>
                  <a:cxn ang="0">
                    <a:pos x="77" y="2"/>
                  </a:cxn>
                  <a:cxn ang="0">
                    <a:pos x="76" y="1"/>
                  </a:cxn>
                  <a:cxn ang="0">
                    <a:pos x="74" y="0"/>
                  </a:cxn>
                  <a:cxn ang="0">
                    <a:pos x="62" y="24"/>
                  </a:cxn>
                  <a:cxn ang="0">
                    <a:pos x="53" y="46"/>
                  </a:cxn>
                  <a:cxn ang="0">
                    <a:pos x="45" y="62"/>
                  </a:cxn>
                  <a:cxn ang="0">
                    <a:pos x="42" y="70"/>
                  </a:cxn>
                </a:cxnLst>
                <a:rect l="0" t="0" r="r" b="b"/>
                <a:pathLst>
                  <a:path w="81" h="92">
                    <a:moveTo>
                      <a:pt x="42" y="70"/>
                    </a:moveTo>
                    <a:lnTo>
                      <a:pt x="39" y="72"/>
                    </a:lnTo>
                    <a:lnTo>
                      <a:pt x="37" y="76"/>
                    </a:lnTo>
                    <a:lnTo>
                      <a:pt x="33" y="79"/>
                    </a:lnTo>
                    <a:lnTo>
                      <a:pt x="29" y="83"/>
                    </a:lnTo>
                    <a:lnTo>
                      <a:pt x="23" y="85"/>
                    </a:lnTo>
                    <a:lnTo>
                      <a:pt x="16" y="87"/>
                    </a:lnTo>
                    <a:lnTo>
                      <a:pt x="8" y="89"/>
                    </a:lnTo>
                    <a:lnTo>
                      <a:pt x="0" y="89"/>
                    </a:lnTo>
                    <a:lnTo>
                      <a:pt x="10" y="91"/>
                    </a:lnTo>
                    <a:lnTo>
                      <a:pt x="20" y="92"/>
                    </a:lnTo>
                    <a:lnTo>
                      <a:pt x="28" y="90"/>
                    </a:lnTo>
                    <a:lnTo>
                      <a:pt x="33" y="87"/>
                    </a:lnTo>
                    <a:lnTo>
                      <a:pt x="39" y="85"/>
                    </a:lnTo>
                    <a:lnTo>
                      <a:pt x="43" y="83"/>
                    </a:lnTo>
                    <a:lnTo>
                      <a:pt x="44" y="80"/>
                    </a:lnTo>
                    <a:lnTo>
                      <a:pt x="45" y="79"/>
                    </a:lnTo>
                    <a:lnTo>
                      <a:pt x="46" y="78"/>
                    </a:lnTo>
                    <a:lnTo>
                      <a:pt x="48" y="74"/>
                    </a:lnTo>
                    <a:lnTo>
                      <a:pt x="52" y="67"/>
                    </a:lnTo>
                    <a:lnTo>
                      <a:pt x="57" y="57"/>
                    </a:lnTo>
                    <a:lnTo>
                      <a:pt x="61" y="46"/>
                    </a:lnTo>
                    <a:lnTo>
                      <a:pt x="67" y="33"/>
                    </a:lnTo>
                    <a:lnTo>
                      <a:pt x="74" y="19"/>
                    </a:lnTo>
                    <a:lnTo>
                      <a:pt x="81" y="5"/>
                    </a:lnTo>
                    <a:lnTo>
                      <a:pt x="80" y="3"/>
                    </a:lnTo>
                    <a:lnTo>
                      <a:pt x="77" y="2"/>
                    </a:lnTo>
                    <a:lnTo>
                      <a:pt x="76" y="1"/>
                    </a:lnTo>
                    <a:lnTo>
                      <a:pt x="74" y="0"/>
                    </a:lnTo>
                    <a:lnTo>
                      <a:pt x="62" y="24"/>
                    </a:lnTo>
                    <a:lnTo>
                      <a:pt x="53" y="46"/>
                    </a:lnTo>
                    <a:lnTo>
                      <a:pt x="45" y="62"/>
                    </a:lnTo>
                    <a:lnTo>
                      <a:pt x="42" y="70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1" name="Freeform 18"/>
              <p:cNvSpPr>
                <a:spLocks/>
              </p:cNvSpPr>
              <p:nvPr/>
            </p:nvSpPr>
            <p:spPr bwMode="auto">
              <a:xfrm>
                <a:off x="2117006" y="3926061"/>
                <a:ext cx="22225" cy="69850"/>
              </a:xfrm>
              <a:custGeom>
                <a:avLst/>
                <a:gdLst/>
                <a:ahLst/>
                <a:cxnLst>
                  <a:cxn ang="0">
                    <a:pos x="15" y="50"/>
                  </a:cxn>
                  <a:cxn ang="0">
                    <a:pos x="14" y="53"/>
                  </a:cxn>
                  <a:cxn ang="0">
                    <a:pos x="12" y="61"/>
                  </a:cxn>
                  <a:cxn ang="0">
                    <a:pos x="6" y="71"/>
                  </a:cxn>
                  <a:cxn ang="0">
                    <a:pos x="0" y="85"/>
                  </a:cxn>
                  <a:cxn ang="0">
                    <a:pos x="2" y="85"/>
                  </a:cxn>
                  <a:cxn ang="0">
                    <a:pos x="5" y="86"/>
                  </a:cxn>
                  <a:cxn ang="0">
                    <a:pos x="7" y="86"/>
                  </a:cxn>
                  <a:cxn ang="0">
                    <a:pos x="9" y="87"/>
                  </a:cxn>
                  <a:cxn ang="0">
                    <a:pos x="13" y="79"/>
                  </a:cxn>
                  <a:cxn ang="0">
                    <a:pos x="16" y="72"/>
                  </a:cxn>
                  <a:cxn ang="0">
                    <a:pos x="20" y="65"/>
                  </a:cxn>
                  <a:cxn ang="0">
                    <a:pos x="22" y="58"/>
                  </a:cxn>
                  <a:cxn ang="0">
                    <a:pos x="28" y="37"/>
                  </a:cxn>
                  <a:cxn ang="0">
                    <a:pos x="29" y="20"/>
                  </a:cxn>
                  <a:cxn ang="0">
                    <a:pos x="27" y="8"/>
                  </a:cxn>
                  <a:cxn ang="0">
                    <a:pos x="22" y="0"/>
                  </a:cxn>
                  <a:cxn ang="0">
                    <a:pos x="24" y="8"/>
                  </a:cxn>
                  <a:cxn ang="0">
                    <a:pos x="24" y="19"/>
                  </a:cxn>
                  <a:cxn ang="0">
                    <a:pos x="21" y="33"/>
                  </a:cxn>
                  <a:cxn ang="0">
                    <a:pos x="15" y="50"/>
                  </a:cxn>
                </a:cxnLst>
                <a:rect l="0" t="0" r="r" b="b"/>
                <a:pathLst>
                  <a:path w="29" h="87">
                    <a:moveTo>
                      <a:pt x="15" y="50"/>
                    </a:moveTo>
                    <a:lnTo>
                      <a:pt x="14" y="53"/>
                    </a:lnTo>
                    <a:lnTo>
                      <a:pt x="12" y="61"/>
                    </a:lnTo>
                    <a:lnTo>
                      <a:pt x="6" y="71"/>
                    </a:lnTo>
                    <a:lnTo>
                      <a:pt x="0" y="85"/>
                    </a:lnTo>
                    <a:lnTo>
                      <a:pt x="2" y="85"/>
                    </a:lnTo>
                    <a:lnTo>
                      <a:pt x="5" y="86"/>
                    </a:lnTo>
                    <a:lnTo>
                      <a:pt x="7" y="86"/>
                    </a:lnTo>
                    <a:lnTo>
                      <a:pt x="9" y="87"/>
                    </a:lnTo>
                    <a:lnTo>
                      <a:pt x="13" y="79"/>
                    </a:lnTo>
                    <a:lnTo>
                      <a:pt x="16" y="72"/>
                    </a:lnTo>
                    <a:lnTo>
                      <a:pt x="20" y="65"/>
                    </a:lnTo>
                    <a:lnTo>
                      <a:pt x="22" y="58"/>
                    </a:lnTo>
                    <a:lnTo>
                      <a:pt x="28" y="37"/>
                    </a:lnTo>
                    <a:lnTo>
                      <a:pt x="29" y="20"/>
                    </a:lnTo>
                    <a:lnTo>
                      <a:pt x="27" y="8"/>
                    </a:lnTo>
                    <a:lnTo>
                      <a:pt x="22" y="0"/>
                    </a:lnTo>
                    <a:lnTo>
                      <a:pt x="24" y="8"/>
                    </a:lnTo>
                    <a:lnTo>
                      <a:pt x="24" y="19"/>
                    </a:lnTo>
                    <a:lnTo>
                      <a:pt x="21" y="33"/>
                    </a:lnTo>
                    <a:lnTo>
                      <a:pt x="15" y="50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2" name="Freeform 19"/>
              <p:cNvSpPr>
                <a:spLocks/>
              </p:cNvSpPr>
              <p:nvPr/>
            </p:nvSpPr>
            <p:spPr bwMode="auto">
              <a:xfrm>
                <a:off x="1982069" y="2891011"/>
                <a:ext cx="730250" cy="1239838"/>
              </a:xfrm>
              <a:custGeom>
                <a:avLst/>
                <a:gdLst/>
                <a:ahLst/>
                <a:cxnLst>
                  <a:cxn ang="0">
                    <a:pos x="791" y="215"/>
                  </a:cxn>
                  <a:cxn ang="0">
                    <a:pos x="652" y="450"/>
                  </a:cxn>
                  <a:cxn ang="0">
                    <a:pos x="502" y="705"/>
                  </a:cxn>
                  <a:cxn ang="0">
                    <a:pos x="363" y="942"/>
                  </a:cxn>
                  <a:cxn ang="0">
                    <a:pos x="260" y="1121"/>
                  </a:cxn>
                  <a:cxn ang="0">
                    <a:pos x="215" y="1198"/>
                  </a:cxn>
                  <a:cxn ang="0">
                    <a:pos x="193" y="1228"/>
                  </a:cxn>
                  <a:cxn ang="0">
                    <a:pos x="175" y="1244"/>
                  </a:cxn>
                  <a:cxn ang="0">
                    <a:pos x="148" y="1257"/>
                  </a:cxn>
                  <a:cxn ang="0">
                    <a:pos x="94" y="1304"/>
                  </a:cxn>
                  <a:cxn ang="0">
                    <a:pos x="42" y="1387"/>
                  </a:cxn>
                  <a:cxn ang="0">
                    <a:pos x="1" y="1483"/>
                  </a:cxn>
                  <a:cxn ang="0">
                    <a:pos x="10" y="1538"/>
                  </a:cxn>
                  <a:cxn ang="0">
                    <a:pos x="30" y="1551"/>
                  </a:cxn>
                  <a:cxn ang="0">
                    <a:pos x="41" y="1557"/>
                  </a:cxn>
                  <a:cxn ang="0">
                    <a:pos x="58" y="1561"/>
                  </a:cxn>
                  <a:cxn ang="0">
                    <a:pos x="79" y="1561"/>
                  </a:cxn>
                  <a:cxn ang="0">
                    <a:pos x="94" y="1558"/>
                  </a:cxn>
                  <a:cxn ang="0">
                    <a:pos x="125" y="1517"/>
                  </a:cxn>
                  <a:cxn ang="0">
                    <a:pos x="153" y="1470"/>
                  </a:cxn>
                  <a:cxn ang="0">
                    <a:pos x="168" y="1436"/>
                  </a:cxn>
                  <a:cxn ang="0">
                    <a:pos x="159" y="1431"/>
                  </a:cxn>
                  <a:cxn ang="0">
                    <a:pos x="139" y="1472"/>
                  </a:cxn>
                  <a:cxn ang="0">
                    <a:pos x="126" y="1500"/>
                  </a:cxn>
                  <a:cxn ang="0">
                    <a:pos x="122" y="1506"/>
                  </a:cxn>
                  <a:cxn ang="0">
                    <a:pos x="111" y="1513"/>
                  </a:cxn>
                  <a:cxn ang="0">
                    <a:pos x="88" y="1517"/>
                  </a:cxn>
                  <a:cxn ang="0">
                    <a:pos x="67" y="1513"/>
                  </a:cxn>
                  <a:cxn ang="0">
                    <a:pos x="45" y="1503"/>
                  </a:cxn>
                  <a:cxn ang="0">
                    <a:pos x="30" y="1487"/>
                  </a:cxn>
                  <a:cxn ang="0">
                    <a:pos x="38" y="1418"/>
                  </a:cxn>
                  <a:cxn ang="0">
                    <a:pos x="86" y="1336"/>
                  </a:cxn>
                  <a:cxn ang="0">
                    <a:pos x="120" y="1294"/>
                  </a:cxn>
                  <a:cxn ang="0">
                    <a:pos x="138" y="1283"/>
                  </a:cxn>
                  <a:cxn ang="0">
                    <a:pos x="154" y="1281"/>
                  </a:cxn>
                  <a:cxn ang="0">
                    <a:pos x="166" y="1283"/>
                  </a:cxn>
                  <a:cxn ang="0">
                    <a:pos x="175" y="1285"/>
                  </a:cxn>
                  <a:cxn ang="0">
                    <a:pos x="191" y="1303"/>
                  </a:cxn>
                  <a:cxn ang="0">
                    <a:pos x="197" y="1340"/>
                  </a:cxn>
                  <a:cxn ang="0">
                    <a:pos x="185" y="1375"/>
                  </a:cxn>
                  <a:cxn ang="0">
                    <a:pos x="183" y="1391"/>
                  </a:cxn>
                  <a:cxn ang="0">
                    <a:pos x="193" y="1393"/>
                  </a:cxn>
                  <a:cxn ang="0">
                    <a:pos x="204" y="1374"/>
                  </a:cxn>
                  <a:cxn ang="0">
                    <a:pos x="223" y="1298"/>
                  </a:cxn>
                  <a:cxn ang="0">
                    <a:pos x="228" y="1236"/>
                  </a:cxn>
                  <a:cxn ang="0">
                    <a:pos x="278" y="1125"/>
                  </a:cxn>
                  <a:cxn ang="0">
                    <a:pos x="369" y="957"/>
                  </a:cxn>
                  <a:cxn ang="0">
                    <a:pos x="483" y="758"/>
                  </a:cxn>
                  <a:cxn ang="0">
                    <a:pos x="603" y="555"/>
                  </a:cxn>
                  <a:cxn ang="0">
                    <a:pos x="711" y="375"/>
                  </a:cxn>
                </a:cxnLst>
                <a:rect l="0" t="0" r="r" b="b"/>
                <a:pathLst>
                  <a:path w="920" h="1561">
                    <a:moveTo>
                      <a:pt x="920" y="0"/>
                    </a:moveTo>
                    <a:lnTo>
                      <a:pt x="830" y="148"/>
                    </a:lnTo>
                    <a:lnTo>
                      <a:pt x="791" y="215"/>
                    </a:lnTo>
                    <a:lnTo>
                      <a:pt x="747" y="289"/>
                    </a:lnTo>
                    <a:lnTo>
                      <a:pt x="701" y="367"/>
                    </a:lnTo>
                    <a:lnTo>
                      <a:pt x="652" y="450"/>
                    </a:lnTo>
                    <a:lnTo>
                      <a:pt x="603" y="535"/>
                    </a:lnTo>
                    <a:lnTo>
                      <a:pt x="552" y="620"/>
                    </a:lnTo>
                    <a:lnTo>
                      <a:pt x="502" y="705"/>
                    </a:lnTo>
                    <a:lnTo>
                      <a:pt x="454" y="788"/>
                    </a:lnTo>
                    <a:lnTo>
                      <a:pt x="407" y="869"/>
                    </a:lnTo>
                    <a:lnTo>
                      <a:pt x="363" y="942"/>
                    </a:lnTo>
                    <a:lnTo>
                      <a:pt x="324" y="1010"/>
                    </a:lnTo>
                    <a:lnTo>
                      <a:pt x="289" y="1070"/>
                    </a:lnTo>
                    <a:lnTo>
                      <a:pt x="260" y="1121"/>
                    </a:lnTo>
                    <a:lnTo>
                      <a:pt x="237" y="1159"/>
                    </a:lnTo>
                    <a:lnTo>
                      <a:pt x="222" y="1185"/>
                    </a:lnTo>
                    <a:lnTo>
                      <a:pt x="215" y="1198"/>
                    </a:lnTo>
                    <a:lnTo>
                      <a:pt x="208" y="1209"/>
                    </a:lnTo>
                    <a:lnTo>
                      <a:pt x="201" y="1220"/>
                    </a:lnTo>
                    <a:lnTo>
                      <a:pt x="193" y="1228"/>
                    </a:lnTo>
                    <a:lnTo>
                      <a:pt x="186" y="1235"/>
                    </a:lnTo>
                    <a:lnTo>
                      <a:pt x="180" y="1241"/>
                    </a:lnTo>
                    <a:lnTo>
                      <a:pt x="175" y="1244"/>
                    </a:lnTo>
                    <a:lnTo>
                      <a:pt x="171" y="1246"/>
                    </a:lnTo>
                    <a:lnTo>
                      <a:pt x="170" y="1247"/>
                    </a:lnTo>
                    <a:lnTo>
                      <a:pt x="148" y="1257"/>
                    </a:lnTo>
                    <a:lnTo>
                      <a:pt x="129" y="1268"/>
                    </a:lnTo>
                    <a:lnTo>
                      <a:pt x="111" y="1284"/>
                    </a:lnTo>
                    <a:lnTo>
                      <a:pt x="94" y="1304"/>
                    </a:lnTo>
                    <a:lnTo>
                      <a:pt x="78" y="1327"/>
                    </a:lnTo>
                    <a:lnTo>
                      <a:pt x="61" y="1355"/>
                    </a:lnTo>
                    <a:lnTo>
                      <a:pt x="42" y="1387"/>
                    </a:lnTo>
                    <a:lnTo>
                      <a:pt x="23" y="1422"/>
                    </a:lnTo>
                    <a:lnTo>
                      <a:pt x="8" y="1455"/>
                    </a:lnTo>
                    <a:lnTo>
                      <a:pt x="1" y="1483"/>
                    </a:lnTo>
                    <a:lnTo>
                      <a:pt x="0" y="1509"/>
                    </a:lnTo>
                    <a:lnTo>
                      <a:pt x="3" y="1531"/>
                    </a:lnTo>
                    <a:lnTo>
                      <a:pt x="10" y="1538"/>
                    </a:lnTo>
                    <a:lnTo>
                      <a:pt x="17" y="1543"/>
                    </a:lnTo>
                    <a:lnTo>
                      <a:pt x="23" y="1548"/>
                    </a:lnTo>
                    <a:lnTo>
                      <a:pt x="30" y="1551"/>
                    </a:lnTo>
                    <a:lnTo>
                      <a:pt x="34" y="1554"/>
                    </a:lnTo>
                    <a:lnTo>
                      <a:pt x="39" y="1556"/>
                    </a:lnTo>
                    <a:lnTo>
                      <a:pt x="41" y="1557"/>
                    </a:lnTo>
                    <a:lnTo>
                      <a:pt x="42" y="1557"/>
                    </a:lnTo>
                    <a:lnTo>
                      <a:pt x="52" y="1559"/>
                    </a:lnTo>
                    <a:lnTo>
                      <a:pt x="58" y="1561"/>
                    </a:lnTo>
                    <a:lnTo>
                      <a:pt x="67" y="1561"/>
                    </a:lnTo>
                    <a:lnTo>
                      <a:pt x="73" y="1561"/>
                    </a:lnTo>
                    <a:lnTo>
                      <a:pt x="79" y="1561"/>
                    </a:lnTo>
                    <a:lnTo>
                      <a:pt x="85" y="1561"/>
                    </a:lnTo>
                    <a:lnTo>
                      <a:pt x="90" y="1559"/>
                    </a:lnTo>
                    <a:lnTo>
                      <a:pt x="94" y="1558"/>
                    </a:lnTo>
                    <a:lnTo>
                      <a:pt x="105" y="1546"/>
                    </a:lnTo>
                    <a:lnTo>
                      <a:pt x="115" y="1532"/>
                    </a:lnTo>
                    <a:lnTo>
                      <a:pt x="125" y="1517"/>
                    </a:lnTo>
                    <a:lnTo>
                      <a:pt x="135" y="1502"/>
                    </a:lnTo>
                    <a:lnTo>
                      <a:pt x="145" y="1486"/>
                    </a:lnTo>
                    <a:lnTo>
                      <a:pt x="153" y="1470"/>
                    </a:lnTo>
                    <a:lnTo>
                      <a:pt x="162" y="1454"/>
                    </a:lnTo>
                    <a:lnTo>
                      <a:pt x="170" y="1439"/>
                    </a:lnTo>
                    <a:lnTo>
                      <a:pt x="168" y="1436"/>
                    </a:lnTo>
                    <a:lnTo>
                      <a:pt x="165" y="1435"/>
                    </a:lnTo>
                    <a:lnTo>
                      <a:pt x="162" y="1433"/>
                    </a:lnTo>
                    <a:lnTo>
                      <a:pt x="159" y="1431"/>
                    </a:lnTo>
                    <a:lnTo>
                      <a:pt x="152" y="1445"/>
                    </a:lnTo>
                    <a:lnTo>
                      <a:pt x="145" y="1459"/>
                    </a:lnTo>
                    <a:lnTo>
                      <a:pt x="139" y="1472"/>
                    </a:lnTo>
                    <a:lnTo>
                      <a:pt x="135" y="1483"/>
                    </a:lnTo>
                    <a:lnTo>
                      <a:pt x="130" y="1493"/>
                    </a:lnTo>
                    <a:lnTo>
                      <a:pt x="126" y="1500"/>
                    </a:lnTo>
                    <a:lnTo>
                      <a:pt x="124" y="1504"/>
                    </a:lnTo>
                    <a:lnTo>
                      <a:pt x="123" y="1505"/>
                    </a:lnTo>
                    <a:lnTo>
                      <a:pt x="122" y="1506"/>
                    </a:lnTo>
                    <a:lnTo>
                      <a:pt x="121" y="1509"/>
                    </a:lnTo>
                    <a:lnTo>
                      <a:pt x="117" y="1511"/>
                    </a:lnTo>
                    <a:lnTo>
                      <a:pt x="111" y="1513"/>
                    </a:lnTo>
                    <a:lnTo>
                      <a:pt x="106" y="1516"/>
                    </a:lnTo>
                    <a:lnTo>
                      <a:pt x="98" y="1518"/>
                    </a:lnTo>
                    <a:lnTo>
                      <a:pt x="88" y="1517"/>
                    </a:lnTo>
                    <a:lnTo>
                      <a:pt x="78" y="1515"/>
                    </a:lnTo>
                    <a:lnTo>
                      <a:pt x="72" y="1515"/>
                    </a:lnTo>
                    <a:lnTo>
                      <a:pt x="67" y="1513"/>
                    </a:lnTo>
                    <a:lnTo>
                      <a:pt x="61" y="1511"/>
                    </a:lnTo>
                    <a:lnTo>
                      <a:pt x="54" y="1509"/>
                    </a:lnTo>
                    <a:lnTo>
                      <a:pt x="45" y="1503"/>
                    </a:lnTo>
                    <a:lnTo>
                      <a:pt x="38" y="1497"/>
                    </a:lnTo>
                    <a:lnTo>
                      <a:pt x="33" y="1493"/>
                    </a:lnTo>
                    <a:lnTo>
                      <a:pt x="30" y="1487"/>
                    </a:lnTo>
                    <a:lnTo>
                      <a:pt x="24" y="1468"/>
                    </a:lnTo>
                    <a:lnTo>
                      <a:pt x="27" y="1444"/>
                    </a:lnTo>
                    <a:lnTo>
                      <a:pt x="38" y="1418"/>
                    </a:lnTo>
                    <a:lnTo>
                      <a:pt x="52" y="1389"/>
                    </a:lnTo>
                    <a:lnTo>
                      <a:pt x="69" y="1361"/>
                    </a:lnTo>
                    <a:lnTo>
                      <a:pt x="86" y="1336"/>
                    </a:lnTo>
                    <a:lnTo>
                      <a:pt x="102" y="1315"/>
                    </a:lnTo>
                    <a:lnTo>
                      <a:pt x="114" y="1300"/>
                    </a:lnTo>
                    <a:lnTo>
                      <a:pt x="120" y="1294"/>
                    </a:lnTo>
                    <a:lnTo>
                      <a:pt x="125" y="1289"/>
                    </a:lnTo>
                    <a:lnTo>
                      <a:pt x="131" y="1285"/>
                    </a:lnTo>
                    <a:lnTo>
                      <a:pt x="138" y="1283"/>
                    </a:lnTo>
                    <a:lnTo>
                      <a:pt x="144" y="1282"/>
                    </a:lnTo>
                    <a:lnTo>
                      <a:pt x="150" y="1281"/>
                    </a:lnTo>
                    <a:lnTo>
                      <a:pt x="154" y="1281"/>
                    </a:lnTo>
                    <a:lnTo>
                      <a:pt x="159" y="1282"/>
                    </a:lnTo>
                    <a:lnTo>
                      <a:pt x="162" y="1282"/>
                    </a:lnTo>
                    <a:lnTo>
                      <a:pt x="166" y="1283"/>
                    </a:lnTo>
                    <a:lnTo>
                      <a:pt x="169" y="1283"/>
                    </a:lnTo>
                    <a:lnTo>
                      <a:pt x="173" y="1284"/>
                    </a:lnTo>
                    <a:lnTo>
                      <a:pt x="175" y="1285"/>
                    </a:lnTo>
                    <a:lnTo>
                      <a:pt x="180" y="1288"/>
                    </a:lnTo>
                    <a:lnTo>
                      <a:pt x="185" y="1294"/>
                    </a:lnTo>
                    <a:lnTo>
                      <a:pt x="191" y="1303"/>
                    </a:lnTo>
                    <a:lnTo>
                      <a:pt x="196" y="1311"/>
                    </a:lnTo>
                    <a:lnTo>
                      <a:pt x="198" y="1323"/>
                    </a:lnTo>
                    <a:lnTo>
                      <a:pt x="197" y="1340"/>
                    </a:lnTo>
                    <a:lnTo>
                      <a:pt x="191" y="1361"/>
                    </a:lnTo>
                    <a:lnTo>
                      <a:pt x="189" y="1368"/>
                    </a:lnTo>
                    <a:lnTo>
                      <a:pt x="185" y="1375"/>
                    </a:lnTo>
                    <a:lnTo>
                      <a:pt x="182" y="1382"/>
                    </a:lnTo>
                    <a:lnTo>
                      <a:pt x="178" y="1390"/>
                    </a:lnTo>
                    <a:lnTo>
                      <a:pt x="183" y="1391"/>
                    </a:lnTo>
                    <a:lnTo>
                      <a:pt x="186" y="1391"/>
                    </a:lnTo>
                    <a:lnTo>
                      <a:pt x="190" y="1391"/>
                    </a:lnTo>
                    <a:lnTo>
                      <a:pt x="193" y="1393"/>
                    </a:lnTo>
                    <a:lnTo>
                      <a:pt x="198" y="1386"/>
                    </a:lnTo>
                    <a:lnTo>
                      <a:pt x="201" y="1379"/>
                    </a:lnTo>
                    <a:lnTo>
                      <a:pt x="204" y="1374"/>
                    </a:lnTo>
                    <a:lnTo>
                      <a:pt x="206" y="1369"/>
                    </a:lnTo>
                    <a:lnTo>
                      <a:pt x="218" y="1335"/>
                    </a:lnTo>
                    <a:lnTo>
                      <a:pt x="223" y="1298"/>
                    </a:lnTo>
                    <a:lnTo>
                      <a:pt x="223" y="1267"/>
                    </a:lnTo>
                    <a:lnTo>
                      <a:pt x="223" y="1254"/>
                    </a:lnTo>
                    <a:lnTo>
                      <a:pt x="228" y="1236"/>
                    </a:lnTo>
                    <a:lnTo>
                      <a:pt x="239" y="1207"/>
                    </a:lnTo>
                    <a:lnTo>
                      <a:pt x="256" y="1170"/>
                    </a:lnTo>
                    <a:lnTo>
                      <a:pt x="278" y="1125"/>
                    </a:lnTo>
                    <a:lnTo>
                      <a:pt x="305" y="1075"/>
                    </a:lnTo>
                    <a:lnTo>
                      <a:pt x="335" y="1018"/>
                    </a:lnTo>
                    <a:lnTo>
                      <a:pt x="369" y="957"/>
                    </a:lnTo>
                    <a:lnTo>
                      <a:pt x="406" y="893"/>
                    </a:lnTo>
                    <a:lnTo>
                      <a:pt x="444" y="826"/>
                    </a:lnTo>
                    <a:lnTo>
                      <a:pt x="483" y="758"/>
                    </a:lnTo>
                    <a:lnTo>
                      <a:pt x="523" y="689"/>
                    </a:lnTo>
                    <a:lnTo>
                      <a:pt x="564" y="621"/>
                    </a:lnTo>
                    <a:lnTo>
                      <a:pt x="603" y="555"/>
                    </a:lnTo>
                    <a:lnTo>
                      <a:pt x="642" y="491"/>
                    </a:lnTo>
                    <a:lnTo>
                      <a:pt x="678" y="430"/>
                    </a:lnTo>
                    <a:lnTo>
                      <a:pt x="711" y="375"/>
                    </a:lnTo>
                    <a:lnTo>
                      <a:pt x="920" y="0"/>
                    </a:lnTo>
                    <a:close/>
                  </a:path>
                </a:pathLst>
              </a:custGeom>
              <a:solidFill>
                <a:srgbClr val="BFDB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3" name="Freeform 20"/>
              <p:cNvSpPr>
                <a:spLocks/>
              </p:cNvSpPr>
              <p:nvPr/>
            </p:nvSpPr>
            <p:spPr bwMode="auto">
              <a:xfrm>
                <a:off x="2001119" y="3908598"/>
                <a:ext cx="106363" cy="163513"/>
              </a:xfrm>
              <a:custGeom>
                <a:avLst/>
                <a:gdLst/>
                <a:ahLst/>
                <a:cxnLst>
                  <a:cxn ang="0">
                    <a:pos x="90" y="19"/>
                  </a:cxn>
                  <a:cxn ang="0">
                    <a:pos x="78" y="34"/>
                  </a:cxn>
                  <a:cxn ang="0">
                    <a:pos x="62" y="55"/>
                  </a:cxn>
                  <a:cxn ang="0">
                    <a:pos x="45" y="80"/>
                  </a:cxn>
                  <a:cxn ang="0">
                    <a:pos x="28" y="108"/>
                  </a:cxn>
                  <a:cxn ang="0">
                    <a:pos x="14" y="137"/>
                  </a:cxn>
                  <a:cxn ang="0">
                    <a:pos x="3" y="163"/>
                  </a:cxn>
                  <a:cxn ang="0">
                    <a:pos x="0" y="187"/>
                  </a:cxn>
                  <a:cxn ang="0">
                    <a:pos x="6" y="206"/>
                  </a:cxn>
                  <a:cxn ang="0">
                    <a:pos x="3" y="198"/>
                  </a:cxn>
                  <a:cxn ang="0">
                    <a:pos x="2" y="190"/>
                  </a:cxn>
                  <a:cxn ang="0">
                    <a:pos x="3" y="181"/>
                  </a:cxn>
                  <a:cxn ang="0">
                    <a:pos x="6" y="171"/>
                  </a:cxn>
                  <a:cxn ang="0">
                    <a:pos x="10" y="161"/>
                  </a:cxn>
                  <a:cxn ang="0">
                    <a:pos x="18" y="144"/>
                  </a:cxn>
                  <a:cxn ang="0">
                    <a:pos x="30" y="122"/>
                  </a:cxn>
                  <a:cxn ang="0">
                    <a:pos x="44" y="99"/>
                  </a:cxn>
                  <a:cxn ang="0">
                    <a:pos x="58" y="76"/>
                  </a:cxn>
                  <a:cxn ang="0">
                    <a:pos x="70" y="55"/>
                  </a:cxn>
                  <a:cxn ang="0">
                    <a:pos x="82" y="38"/>
                  </a:cxn>
                  <a:cxn ang="0">
                    <a:pos x="91" y="29"/>
                  </a:cxn>
                  <a:cxn ang="0">
                    <a:pos x="96" y="24"/>
                  </a:cxn>
                  <a:cxn ang="0">
                    <a:pos x="100" y="19"/>
                  </a:cxn>
                  <a:cxn ang="0">
                    <a:pos x="105" y="15"/>
                  </a:cxn>
                  <a:cxn ang="0">
                    <a:pos x="109" y="10"/>
                  </a:cxn>
                  <a:cxn ang="0">
                    <a:pos x="115" y="7"/>
                  </a:cxn>
                  <a:cxn ang="0">
                    <a:pos x="121" y="3"/>
                  </a:cxn>
                  <a:cxn ang="0">
                    <a:pos x="127" y="2"/>
                  </a:cxn>
                  <a:cxn ang="0">
                    <a:pos x="135" y="1"/>
                  </a:cxn>
                  <a:cxn ang="0">
                    <a:pos x="130" y="0"/>
                  </a:cxn>
                  <a:cxn ang="0">
                    <a:pos x="126" y="0"/>
                  </a:cxn>
                  <a:cxn ang="0">
                    <a:pos x="120" y="1"/>
                  </a:cxn>
                  <a:cxn ang="0">
                    <a:pos x="114" y="2"/>
                  </a:cxn>
                  <a:cxn ang="0">
                    <a:pos x="107" y="4"/>
                  </a:cxn>
                  <a:cxn ang="0">
                    <a:pos x="101" y="8"/>
                  </a:cxn>
                  <a:cxn ang="0">
                    <a:pos x="96" y="13"/>
                  </a:cxn>
                  <a:cxn ang="0">
                    <a:pos x="90" y="19"/>
                  </a:cxn>
                </a:cxnLst>
                <a:rect l="0" t="0" r="r" b="b"/>
                <a:pathLst>
                  <a:path w="135" h="206">
                    <a:moveTo>
                      <a:pt x="90" y="19"/>
                    </a:moveTo>
                    <a:lnTo>
                      <a:pt x="78" y="34"/>
                    </a:lnTo>
                    <a:lnTo>
                      <a:pt x="62" y="55"/>
                    </a:lnTo>
                    <a:lnTo>
                      <a:pt x="45" y="80"/>
                    </a:lnTo>
                    <a:lnTo>
                      <a:pt x="28" y="108"/>
                    </a:lnTo>
                    <a:lnTo>
                      <a:pt x="14" y="137"/>
                    </a:lnTo>
                    <a:lnTo>
                      <a:pt x="3" y="163"/>
                    </a:lnTo>
                    <a:lnTo>
                      <a:pt x="0" y="187"/>
                    </a:lnTo>
                    <a:lnTo>
                      <a:pt x="6" y="206"/>
                    </a:lnTo>
                    <a:lnTo>
                      <a:pt x="3" y="198"/>
                    </a:lnTo>
                    <a:lnTo>
                      <a:pt x="2" y="190"/>
                    </a:lnTo>
                    <a:lnTo>
                      <a:pt x="3" y="181"/>
                    </a:lnTo>
                    <a:lnTo>
                      <a:pt x="6" y="171"/>
                    </a:lnTo>
                    <a:lnTo>
                      <a:pt x="10" y="161"/>
                    </a:lnTo>
                    <a:lnTo>
                      <a:pt x="18" y="144"/>
                    </a:lnTo>
                    <a:lnTo>
                      <a:pt x="30" y="122"/>
                    </a:lnTo>
                    <a:lnTo>
                      <a:pt x="44" y="99"/>
                    </a:lnTo>
                    <a:lnTo>
                      <a:pt x="58" y="76"/>
                    </a:lnTo>
                    <a:lnTo>
                      <a:pt x="70" y="55"/>
                    </a:lnTo>
                    <a:lnTo>
                      <a:pt x="82" y="38"/>
                    </a:lnTo>
                    <a:lnTo>
                      <a:pt x="91" y="29"/>
                    </a:lnTo>
                    <a:lnTo>
                      <a:pt x="96" y="24"/>
                    </a:lnTo>
                    <a:lnTo>
                      <a:pt x="100" y="19"/>
                    </a:lnTo>
                    <a:lnTo>
                      <a:pt x="105" y="15"/>
                    </a:lnTo>
                    <a:lnTo>
                      <a:pt x="109" y="10"/>
                    </a:lnTo>
                    <a:lnTo>
                      <a:pt x="115" y="7"/>
                    </a:lnTo>
                    <a:lnTo>
                      <a:pt x="121" y="3"/>
                    </a:lnTo>
                    <a:lnTo>
                      <a:pt x="127" y="2"/>
                    </a:lnTo>
                    <a:lnTo>
                      <a:pt x="135" y="1"/>
                    </a:lnTo>
                    <a:lnTo>
                      <a:pt x="130" y="0"/>
                    </a:lnTo>
                    <a:lnTo>
                      <a:pt x="126" y="0"/>
                    </a:lnTo>
                    <a:lnTo>
                      <a:pt x="120" y="1"/>
                    </a:lnTo>
                    <a:lnTo>
                      <a:pt x="114" y="2"/>
                    </a:lnTo>
                    <a:lnTo>
                      <a:pt x="107" y="4"/>
                    </a:lnTo>
                    <a:lnTo>
                      <a:pt x="101" y="8"/>
                    </a:lnTo>
                    <a:lnTo>
                      <a:pt x="96" y="13"/>
                    </a:lnTo>
                    <a:lnTo>
                      <a:pt x="90" y="19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4" name="Freeform 32"/>
              <p:cNvSpPr>
                <a:spLocks/>
              </p:cNvSpPr>
              <p:nvPr/>
            </p:nvSpPr>
            <p:spPr bwMode="auto">
              <a:xfrm>
                <a:off x="1653456" y="4589636"/>
                <a:ext cx="3175" cy="1588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2" y="0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  <p:grpSp>
          <p:nvGrpSpPr>
            <p:cNvPr id="12" name="Group 154"/>
            <p:cNvGrpSpPr/>
            <p:nvPr/>
          </p:nvGrpSpPr>
          <p:grpSpPr>
            <a:xfrm rot="11888501">
              <a:off x="2172715" y="1314807"/>
              <a:ext cx="1458913" cy="1935163"/>
              <a:chOff x="1475656" y="2717973"/>
              <a:chExt cx="1458913" cy="1935163"/>
            </a:xfrm>
          </p:grpSpPr>
          <p:sp>
            <p:nvSpPr>
              <p:cNvPr id="156" name="AutoShape 5"/>
              <p:cNvSpPr>
                <a:spLocks noChangeAspect="1" noChangeArrowheads="1" noTextEdit="1"/>
              </p:cNvSpPr>
              <p:nvPr/>
            </p:nvSpPr>
            <p:spPr bwMode="auto">
              <a:xfrm>
                <a:off x="1475656" y="2717973"/>
                <a:ext cx="1458913" cy="1935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7" name="Freeform 9"/>
              <p:cNvSpPr>
                <a:spLocks/>
              </p:cNvSpPr>
              <p:nvPr/>
            </p:nvSpPr>
            <p:spPr bwMode="auto">
              <a:xfrm>
                <a:off x="1955081" y="2717973"/>
                <a:ext cx="858838" cy="1427163"/>
              </a:xfrm>
              <a:custGeom>
                <a:avLst/>
                <a:gdLst/>
                <a:ahLst/>
                <a:cxnLst>
                  <a:cxn ang="0">
                    <a:pos x="228" y="1369"/>
                  </a:cxn>
                  <a:cxn ang="0">
                    <a:pos x="200" y="1407"/>
                  </a:cxn>
                  <a:cxn ang="0">
                    <a:pos x="143" y="1448"/>
                  </a:cxn>
                  <a:cxn ang="0">
                    <a:pos x="93" y="1498"/>
                  </a:cxn>
                  <a:cxn ang="0">
                    <a:pos x="48" y="1574"/>
                  </a:cxn>
                  <a:cxn ang="0">
                    <a:pos x="31" y="1624"/>
                  </a:cxn>
                  <a:cxn ang="0">
                    <a:pos x="55" y="1639"/>
                  </a:cxn>
                  <a:cxn ang="0">
                    <a:pos x="81" y="1656"/>
                  </a:cxn>
                  <a:cxn ang="0">
                    <a:pos x="102" y="1630"/>
                  </a:cxn>
                  <a:cxn ang="0">
                    <a:pos x="132" y="1582"/>
                  </a:cxn>
                  <a:cxn ang="0">
                    <a:pos x="156" y="1549"/>
                  </a:cxn>
                  <a:cxn ang="0">
                    <a:pos x="163" y="1537"/>
                  </a:cxn>
                  <a:cxn ang="0">
                    <a:pos x="181" y="1523"/>
                  </a:cxn>
                  <a:cxn ang="0">
                    <a:pos x="205" y="1526"/>
                  </a:cxn>
                  <a:cxn ang="0">
                    <a:pos x="202" y="1584"/>
                  </a:cxn>
                  <a:cxn ang="0">
                    <a:pos x="186" y="1616"/>
                  </a:cxn>
                  <a:cxn ang="0">
                    <a:pos x="156" y="1671"/>
                  </a:cxn>
                  <a:cxn ang="0">
                    <a:pos x="143" y="1694"/>
                  </a:cxn>
                  <a:cxn ang="0">
                    <a:pos x="132" y="1711"/>
                  </a:cxn>
                  <a:cxn ang="0">
                    <a:pos x="107" y="1717"/>
                  </a:cxn>
                  <a:cxn ang="0">
                    <a:pos x="73" y="1692"/>
                  </a:cxn>
                  <a:cxn ang="0">
                    <a:pos x="75" y="1664"/>
                  </a:cxn>
                  <a:cxn ang="0">
                    <a:pos x="75" y="1663"/>
                  </a:cxn>
                  <a:cxn ang="0">
                    <a:pos x="59" y="1663"/>
                  </a:cxn>
                  <a:cxn ang="0">
                    <a:pos x="37" y="1661"/>
                  </a:cxn>
                  <a:cxn ang="0">
                    <a:pos x="17" y="1661"/>
                  </a:cxn>
                  <a:cxn ang="0">
                    <a:pos x="9" y="1661"/>
                  </a:cxn>
                  <a:cxn ang="0">
                    <a:pos x="2" y="1689"/>
                  </a:cxn>
                  <a:cxn ang="0">
                    <a:pos x="9" y="1746"/>
                  </a:cxn>
                  <a:cxn ang="0">
                    <a:pos x="69" y="1793"/>
                  </a:cxn>
                  <a:cxn ang="0">
                    <a:pos x="140" y="1792"/>
                  </a:cxn>
                  <a:cxn ang="0">
                    <a:pos x="182" y="1769"/>
                  </a:cxn>
                  <a:cxn ang="0">
                    <a:pos x="204" y="1732"/>
                  </a:cxn>
                  <a:cxn ang="0">
                    <a:pos x="259" y="1630"/>
                  </a:cxn>
                  <a:cxn ang="0">
                    <a:pos x="293" y="1527"/>
                  </a:cxn>
                  <a:cxn ang="0">
                    <a:pos x="301" y="1465"/>
                  </a:cxn>
                  <a:cxn ang="0">
                    <a:pos x="318" y="1424"/>
                  </a:cxn>
                  <a:cxn ang="0">
                    <a:pos x="331" y="1401"/>
                  </a:cxn>
                  <a:cxn ang="0">
                    <a:pos x="362" y="1341"/>
                  </a:cxn>
                  <a:cxn ang="0">
                    <a:pos x="424" y="1227"/>
                  </a:cxn>
                  <a:cxn ang="0">
                    <a:pos x="506" y="1072"/>
                  </a:cxn>
                  <a:cxn ang="0">
                    <a:pos x="604" y="891"/>
                  </a:cxn>
                  <a:cxn ang="0">
                    <a:pos x="709" y="696"/>
                  </a:cxn>
                  <a:cxn ang="0">
                    <a:pos x="813" y="502"/>
                  </a:cxn>
                  <a:cxn ang="0">
                    <a:pos x="910" y="322"/>
                  </a:cxn>
                  <a:cxn ang="0">
                    <a:pos x="992" y="170"/>
                  </a:cxn>
                  <a:cxn ang="0">
                    <a:pos x="1051" y="60"/>
                  </a:cxn>
                  <a:cxn ang="0">
                    <a:pos x="1080" y="3"/>
                  </a:cxn>
                </a:cxnLst>
                <a:rect l="0" t="0" r="r" b="b"/>
                <a:pathLst>
                  <a:path w="1083" h="1798">
                    <a:moveTo>
                      <a:pt x="234" y="1358"/>
                    </a:moveTo>
                    <a:lnTo>
                      <a:pt x="233" y="1361"/>
                    </a:lnTo>
                    <a:lnTo>
                      <a:pt x="228" y="1369"/>
                    </a:lnTo>
                    <a:lnTo>
                      <a:pt x="221" y="1379"/>
                    </a:lnTo>
                    <a:lnTo>
                      <a:pt x="212" y="1392"/>
                    </a:lnTo>
                    <a:lnTo>
                      <a:pt x="200" y="1407"/>
                    </a:lnTo>
                    <a:lnTo>
                      <a:pt x="183" y="1422"/>
                    </a:lnTo>
                    <a:lnTo>
                      <a:pt x="165" y="1435"/>
                    </a:lnTo>
                    <a:lnTo>
                      <a:pt x="143" y="1448"/>
                    </a:lnTo>
                    <a:lnTo>
                      <a:pt x="127" y="1460"/>
                    </a:lnTo>
                    <a:lnTo>
                      <a:pt x="110" y="1477"/>
                    </a:lnTo>
                    <a:lnTo>
                      <a:pt x="93" y="1498"/>
                    </a:lnTo>
                    <a:lnTo>
                      <a:pt x="77" y="1522"/>
                    </a:lnTo>
                    <a:lnTo>
                      <a:pt x="62" y="1548"/>
                    </a:lnTo>
                    <a:lnTo>
                      <a:pt x="48" y="1574"/>
                    </a:lnTo>
                    <a:lnTo>
                      <a:pt x="36" y="1599"/>
                    </a:lnTo>
                    <a:lnTo>
                      <a:pt x="25" y="1621"/>
                    </a:lnTo>
                    <a:lnTo>
                      <a:pt x="31" y="1624"/>
                    </a:lnTo>
                    <a:lnTo>
                      <a:pt x="38" y="1628"/>
                    </a:lnTo>
                    <a:lnTo>
                      <a:pt x="46" y="1633"/>
                    </a:lnTo>
                    <a:lnTo>
                      <a:pt x="55" y="1639"/>
                    </a:lnTo>
                    <a:lnTo>
                      <a:pt x="65" y="1645"/>
                    </a:lnTo>
                    <a:lnTo>
                      <a:pt x="73" y="1651"/>
                    </a:lnTo>
                    <a:lnTo>
                      <a:pt x="81" y="1656"/>
                    </a:lnTo>
                    <a:lnTo>
                      <a:pt x="87" y="1660"/>
                    </a:lnTo>
                    <a:lnTo>
                      <a:pt x="93" y="1646"/>
                    </a:lnTo>
                    <a:lnTo>
                      <a:pt x="102" y="1630"/>
                    </a:lnTo>
                    <a:lnTo>
                      <a:pt x="112" y="1614"/>
                    </a:lnTo>
                    <a:lnTo>
                      <a:pt x="121" y="1597"/>
                    </a:lnTo>
                    <a:lnTo>
                      <a:pt x="132" y="1582"/>
                    </a:lnTo>
                    <a:lnTo>
                      <a:pt x="141" y="1568"/>
                    </a:lnTo>
                    <a:lnTo>
                      <a:pt x="149" y="1556"/>
                    </a:lnTo>
                    <a:lnTo>
                      <a:pt x="156" y="1549"/>
                    </a:lnTo>
                    <a:lnTo>
                      <a:pt x="157" y="1547"/>
                    </a:lnTo>
                    <a:lnTo>
                      <a:pt x="159" y="1542"/>
                    </a:lnTo>
                    <a:lnTo>
                      <a:pt x="163" y="1537"/>
                    </a:lnTo>
                    <a:lnTo>
                      <a:pt x="167" y="1531"/>
                    </a:lnTo>
                    <a:lnTo>
                      <a:pt x="174" y="1526"/>
                    </a:lnTo>
                    <a:lnTo>
                      <a:pt x="181" y="1523"/>
                    </a:lnTo>
                    <a:lnTo>
                      <a:pt x="190" y="1522"/>
                    </a:lnTo>
                    <a:lnTo>
                      <a:pt x="202" y="1524"/>
                    </a:lnTo>
                    <a:lnTo>
                      <a:pt x="205" y="1526"/>
                    </a:lnTo>
                    <a:lnTo>
                      <a:pt x="211" y="1533"/>
                    </a:lnTo>
                    <a:lnTo>
                      <a:pt x="211" y="1552"/>
                    </a:lnTo>
                    <a:lnTo>
                      <a:pt x="202" y="1584"/>
                    </a:lnTo>
                    <a:lnTo>
                      <a:pt x="200" y="1588"/>
                    </a:lnTo>
                    <a:lnTo>
                      <a:pt x="194" y="1600"/>
                    </a:lnTo>
                    <a:lnTo>
                      <a:pt x="186" y="1616"/>
                    </a:lnTo>
                    <a:lnTo>
                      <a:pt x="175" y="1635"/>
                    </a:lnTo>
                    <a:lnTo>
                      <a:pt x="165" y="1654"/>
                    </a:lnTo>
                    <a:lnTo>
                      <a:pt x="156" y="1671"/>
                    </a:lnTo>
                    <a:lnTo>
                      <a:pt x="149" y="1684"/>
                    </a:lnTo>
                    <a:lnTo>
                      <a:pt x="145" y="1691"/>
                    </a:lnTo>
                    <a:lnTo>
                      <a:pt x="143" y="1694"/>
                    </a:lnTo>
                    <a:lnTo>
                      <a:pt x="141" y="1700"/>
                    </a:lnTo>
                    <a:lnTo>
                      <a:pt x="137" y="1706"/>
                    </a:lnTo>
                    <a:lnTo>
                      <a:pt x="132" y="1711"/>
                    </a:lnTo>
                    <a:lnTo>
                      <a:pt x="126" y="1715"/>
                    </a:lnTo>
                    <a:lnTo>
                      <a:pt x="118" y="1717"/>
                    </a:lnTo>
                    <a:lnTo>
                      <a:pt x="107" y="1717"/>
                    </a:lnTo>
                    <a:lnTo>
                      <a:pt x="96" y="1713"/>
                    </a:lnTo>
                    <a:lnTo>
                      <a:pt x="81" y="1704"/>
                    </a:lnTo>
                    <a:lnTo>
                      <a:pt x="73" y="1692"/>
                    </a:lnTo>
                    <a:lnTo>
                      <a:pt x="72" y="1681"/>
                    </a:lnTo>
                    <a:lnTo>
                      <a:pt x="74" y="1666"/>
                    </a:lnTo>
                    <a:lnTo>
                      <a:pt x="75" y="1664"/>
                    </a:lnTo>
                    <a:lnTo>
                      <a:pt x="75" y="1664"/>
                    </a:lnTo>
                    <a:lnTo>
                      <a:pt x="75" y="1663"/>
                    </a:lnTo>
                    <a:lnTo>
                      <a:pt x="75" y="1663"/>
                    </a:lnTo>
                    <a:lnTo>
                      <a:pt x="70" y="1663"/>
                    </a:lnTo>
                    <a:lnTo>
                      <a:pt x="65" y="1663"/>
                    </a:lnTo>
                    <a:lnTo>
                      <a:pt x="59" y="1663"/>
                    </a:lnTo>
                    <a:lnTo>
                      <a:pt x="53" y="1662"/>
                    </a:lnTo>
                    <a:lnTo>
                      <a:pt x="45" y="1662"/>
                    </a:lnTo>
                    <a:lnTo>
                      <a:pt x="37" y="1661"/>
                    </a:lnTo>
                    <a:lnTo>
                      <a:pt x="29" y="1661"/>
                    </a:lnTo>
                    <a:lnTo>
                      <a:pt x="20" y="1660"/>
                    </a:lnTo>
                    <a:lnTo>
                      <a:pt x="17" y="1661"/>
                    </a:lnTo>
                    <a:lnTo>
                      <a:pt x="14" y="1661"/>
                    </a:lnTo>
                    <a:lnTo>
                      <a:pt x="10" y="1661"/>
                    </a:lnTo>
                    <a:lnTo>
                      <a:pt x="9" y="1661"/>
                    </a:lnTo>
                    <a:lnTo>
                      <a:pt x="8" y="1664"/>
                    </a:lnTo>
                    <a:lnTo>
                      <a:pt x="5" y="1674"/>
                    </a:lnTo>
                    <a:lnTo>
                      <a:pt x="2" y="1689"/>
                    </a:lnTo>
                    <a:lnTo>
                      <a:pt x="0" y="1706"/>
                    </a:lnTo>
                    <a:lnTo>
                      <a:pt x="2" y="1725"/>
                    </a:lnTo>
                    <a:lnTo>
                      <a:pt x="9" y="1746"/>
                    </a:lnTo>
                    <a:lnTo>
                      <a:pt x="22" y="1765"/>
                    </a:lnTo>
                    <a:lnTo>
                      <a:pt x="43" y="1782"/>
                    </a:lnTo>
                    <a:lnTo>
                      <a:pt x="69" y="1793"/>
                    </a:lnTo>
                    <a:lnTo>
                      <a:pt x="95" y="1798"/>
                    </a:lnTo>
                    <a:lnTo>
                      <a:pt x="118" y="1797"/>
                    </a:lnTo>
                    <a:lnTo>
                      <a:pt x="140" y="1792"/>
                    </a:lnTo>
                    <a:lnTo>
                      <a:pt x="158" y="1784"/>
                    </a:lnTo>
                    <a:lnTo>
                      <a:pt x="172" y="1776"/>
                    </a:lnTo>
                    <a:lnTo>
                      <a:pt x="182" y="1769"/>
                    </a:lnTo>
                    <a:lnTo>
                      <a:pt x="187" y="1763"/>
                    </a:lnTo>
                    <a:lnTo>
                      <a:pt x="193" y="1753"/>
                    </a:lnTo>
                    <a:lnTo>
                      <a:pt x="204" y="1732"/>
                    </a:lnTo>
                    <a:lnTo>
                      <a:pt x="221" y="1702"/>
                    </a:lnTo>
                    <a:lnTo>
                      <a:pt x="241" y="1668"/>
                    </a:lnTo>
                    <a:lnTo>
                      <a:pt x="259" y="1630"/>
                    </a:lnTo>
                    <a:lnTo>
                      <a:pt x="277" y="1592"/>
                    </a:lnTo>
                    <a:lnTo>
                      <a:pt x="288" y="1556"/>
                    </a:lnTo>
                    <a:lnTo>
                      <a:pt x="293" y="1527"/>
                    </a:lnTo>
                    <a:lnTo>
                      <a:pt x="294" y="1503"/>
                    </a:lnTo>
                    <a:lnTo>
                      <a:pt x="298" y="1483"/>
                    </a:lnTo>
                    <a:lnTo>
                      <a:pt x="301" y="1465"/>
                    </a:lnTo>
                    <a:lnTo>
                      <a:pt x="307" y="1449"/>
                    </a:lnTo>
                    <a:lnTo>
                      <a:pt x="313" y="1435"/>
                    </a:lnTo>
                    <a:lnTo>
                      <a:pt x="318" y="1424"/>
                    </a:lnTo>
                    <a:lnTo>
                      <a:pt x="323" y="1415"/>
                    </a:lnTo>
                    <a:lnTo>
                      <a:pt x="328" y="1407"/>
                    </a:lnTo>
                    <a:lnTo>
                      <a:pt x="331" y="1401"/>
                    </a:lnTo>
                    <a:lnTo>
                      <a:pt x="338" y="1388"/>
                    </a:lnTo>
                    <a:lnTo>
                      <a:pt x="348" y="1367"/>
                    </a:lnTo>
                    <a:lnTo>
                      <a:pt x="362" y="1341"/>
                    </a:lnTo>
                    <a:lnTo>
                      <a:pt x="381" y="1308"/>
                    </a:lnTo>
                    <a:lnTo>
                      <a:pt x="400" y="1270"/>
                    </a:lnTo>
                    <a:lnTo>
                      <a:pt x="424" y="1227"/>
                    </a:lnTo>
                    <a:lnTo>
                      <a:pt x="450" y="1179"/>
                    </a:lnTo>
                    <a:lnTo>
                      <a:pt x="477" y="1127"/>
                    </a:lnTo>
                    <a:lnTo>
                      <a:pt x="506" y="1072"/>
                    </a:lnTo>
                    <a:lnTo>
                      <a:pt x="539" y="1014"/>
                    </a:lnTo>
                    <a:lnTo>
                      <a:pt x="571" y="953"/>
                    </a:lnTo>
                    <a:lnTo>
                      <a:pt x="604" y="891"/>
                    </a:lnTo>
                    <a:lnTo>
                      <a:pt x="639" y="826"/>
                    </a:lnTo>
                    <a:lnTo>
                      <a:pt x="673" y="762"/>
                    </a:lnTo>
                    <a:lnTo>
                      <a:pt x="709" y="696"/>
                    </a:lnTo>
                    <a:lnTo>
                      <a:pt x="744" y="631"/>
                    </a:lnTo>
                    <a:lnTo>
                      <a:pt x="778" y="566"/>
                    </a:lnTo>
                    <a:lnTo>
                      <a:pt x="813" y="502"/>
                    </a:lnTo>
                    <a:lnTo>
                      <a:pt x="846" y="440"/>
                    </a:lnTo>
                    <a:lnTo>
                      <a:pt x="879" y="380"/>
                    </a:lnTo>
                    <a:lnTo>
                      <a:pt x="910" y="322"/>
                    </a:lnTo>
                    <a:lnTo>
                      <a:pt x="939" y="268"/>
                    </a:lnTo>
                    <a:lnTo>
                      <a:pt x="966" y="218"/>
                    </a:lnTo>
                    <a:lnTo>
                      <a:pt x="992" y="170"/>
                    </a:lnTo>
                    <a:lnTo>
                      <a:pt x="1014" y="128"/>
                    </a:lnTo>
                    <a:lnTo>
                      <a:pt x="1034" y="91"/>
                    </a:lnTo>
                    <a:lnTo>
                      <a:pt x="1051" y="60"/>
                    </a:lnTo>
                    <a:lnTo>
                      <a:pt x="1064" y="35"/>
                    </a:lnTo>
                    <a:lnTo>
                      <a:pt x="1075" y="16"/>
                    </a:lnTo>
                    <a:lnTo>
                      <a:pt x="1080" y="3"/>
                    </a:lnTo>
                    <a:lnTo>
                      <a:pt x="1083" y="0"/>
                    </a:lnTo>
                    <a:lnTo>
                      <a:pt x="234" y="13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8" name="Freeform 10"/>
              <p:cNvSpPr>
                <a:spLocks/>
              </p:cNvSpPr>
              <p:nvPr/>
            </p:nvSpPr>
            <p:spPr bwMode="auto">
              <a:xfrm>
                <a:off x="1964606" y="4003848"/>
                <a:ext cx="53975" cy="34925"/>
              </a:xfrm>
              <a:custGeom>
                <a:avLst/>
                <a:gdLst/>
                <a:ahLst/>
                <a:cxnLst>
                  <a:cxn ang="0">
                    <a:pos x="62" y="43"/>
                  </a:cxn>
                  <a:cxn ang="0">
                    <a:pos x="63" y="41"/>
                  </a:cxn>
                  <a:cxn ang="0">
                    <a:pos x="63" y="39"/>
                  </a:cxn>
                  <a:cxn ang="0">
                    <a:pos x="65" y="36"/>
                  </a:cxn>
                  <a:cxn ang="0">
                    <a:pos x="68" y="32"/>
                  </a:cxn>
                  <a:cxn ang="0">
                    <a:pos x="62" y="28"/>
                  </a:cxn>
                  <a:cxn ang="0">
                    <a:pos x="55" y="24"/>
                  </a:cxn>
                  <a:cxn ang="0">
                    <a:pos x="48" y="19"/>
                  </a:cxn>
                  <a:cxn ang="0">
                    <a:pos x="40" y="15"/>
                  </a:cxn>
                  <a:cxn ang="0">
                    <a:pos x="33" y="10"/>
                  </a:cxn>
                  <a:cxn ang="0">
                    <a:pos x="25" y="5"/>
                  </a:cxn>
                  <a:cxn ang="0">
                    <a:pos x="19" y="2"/>
                  </a:cxn>
                  <a:cxn ang="0">
                    <a:pos x="14" y="0"/>
                  </a:cxn>
                  <a:cxn ang="0">
                    <a:pos x="8" y="12"/>
                  </a:cxn>
                  <a:cxn ang="0">
                    <a:pos x="4" y="23"/>
                  </a:cxn>
                  <a:cxn ang="0">
                    <a:pos x="2" y="31"/>
                  </a:cxn>
                  <a:cxn ang="0">
                    <a:pos x="0" y="36"/>
                  </a:cxn>
                  <a:cxn ang="0">
                    <a:pos x="9" y="38"/>
                  </a:cxn>
                  <a:cxn ang="0">
                    <a:pos x="18" y="39"/>
                  </a:cxn>
                  <a:cxn ang="0">
                    <a:pos x="27" y="40"/>
                  </a:cxn>
                  <a:cxn ang="0">
                    <a:pos x="37" y="41"/>
                  </a:cxn>
                  <a:cxn ang="0">
                    <a:pos x="44" y="42"/>
                  </a:cxn>
                  <a:cxn ang="0">
                    <a:pos x="50" y="42"/>
                  </a:cxn>
                  <a:cxn ang="0">
                    <a:pos x="57" y="43"/>
                  </a:cxn>
                  <a:cxn ang="0">
                    <a:pos x="62" y="43"/>
                  </a:cxn>
                </a:cxnLst>
                <a:rect l="0" t="0" r="r" b="b"/>
                <a:pathLst>
                  <a:path w="68" h="43">
                    <a:moveTo>
                      <a:pt x="62" y="43"/>
                    </a:moveTo>
                    <a:lnTo>
                      <a:pt x="63" y="41"/>
                    </a:lnTo>
                    <a:lnTo>
                      <a:pt x="63" y="39"/>
                    </a:lnTo>
                    <a:lnTo>
                      <a:pt x="65" y="36"/>
                    </a:lnTo>
                    <a:lnTo>
                      <a:pt x="68" y="32"/>
                    </a:lnTo>
                    <a:lnTo>
                      <a:pt x="62" y="28"/>
                    </a:lnTo>
                    <a:lnTo>
                      <a:pt x="55" y="24"/>
                    </a:lnTo>
                    <a:lnTo>
                      <a:pt x="48" y="19"/>
                    </a:lnTo>
                    <a:lnTo>
                      <a:pt x="40" y="15"/>
                    </a:lnTo>
                    <a:lnTo>
                      <a:pt x="33" y="10"/>
                    </a:lnTo>
                    <a:lnTo>
                      <a:pt x="25" y="5"/>
                    </a:lnTo>
                    <a:lnTo>
                      <a:pt x="19" y="2"/>
                    </a:lnTo>
                    <a:lnTo>
                      <a:pt x="14" y="0"/>
                    </a:lnTo>
                    <a:lnTo>
                      <a:pt x="8" y="12"/>
                    </a:lnTo>
                    <a:lnTo>
                      <a:pt x="4" y="23"/>
                    </a:lnTo>
                    <a:lnTo>
                      <a:pt x="2" y="31"/>
                    </a:lnTo>
                    <a:lnTo>
                      <a:pt x="0" y="36"/>
                    </a:lnTo>
                    <a:lnTo>
                      <a:pt x="9" y="38"/>
                    </a:lnTo>
                    <a:lnTo>
                      <a:pt x="18" y="39"/>
                    </a:lnTo>
                    <a:lnTo>
                      <a:pt x="27" y="40"/>
                    </a:lnTo>
                    <a:lnTo>
                      <a:pt x="37" y="41"/>
                    </a:lnTo>
                    <a:lnTo>
                      <a:pt x="44" y="42"/>
                    </a:lnTo>
                    <a:lnTo>
                      <a:pt x="50" y="42"/>
                    </a:lnTo>
                    <a:lnTo>
                      <a:pt x="57" y="43"/>
                    </a:lnTo>
                    <a:lnTo>
                      <a:pt x="62" y="4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9" name="Freeform 11"/>
              <p:cNvSpPr>
                <a:spLocks/>
              </p:cNvSpPr>
              <p:nvPr/>
            </p:nvSpPr>
            <p:spPr bwMode="auto">
              <a:xfrm>
                <a:off x="1970956" y="3010073"/>
                <a:ext cx="669925" cy="1096963"/>
              </a:xfrm>
              <a:custGeom>
                <a:avLst/>
                <a:gdLst/>
                <a:ahLst/>
                <a:cxnLst>
                  <a:cxn ang="0">
                    <a:pos x="55" y="1239"/>
                  </a:cxn>
                  <a:cxn ang="0">
                    <a:pos x="91" y="1179"/>
                  </a:cxn>
                  <a:cxn ang="0">
                    <a:pos x="124" y="1136"/>
                  </a:cxn>
                  <a:cxn ang="0">
                    <a:pos x="161" y="1109"/>
                  </a:cxn>
                  <a:cxn ang="0">
                    <a:pos x="184" y="1098"/>
                  </a:cxn>
                  <a:cxn ang="0">
                    <a:pos x="193" y="1093"/>
                  </a:cxn>
                  <a:cxn ang="0">
                    <a:pos x="206" y="1080"/>
                  </a:cxn>
                  <a:cxn ang="0">
                    <a:pos x="221" y="1061"/>
                  </a:cxn>
                  <a:cxn ang="0">
                    <a:pos x="235" y="1037"/>
                  </a:cxn>
                  <a:cxn ang="0">
                    <a:pos x="273" y="973"/>
                  </a:cxn>
                  <a:cxn ang="0">
                    <a:pos x="337" y="862"/>
                  </a:cxn>
                  <a:cxn ang="0">
                    <a:pos x="420" y="721"/>
                  </a:cxn>
                  <a:cxn ang="0">
                    <a:pos x="515" y="557"/>
                  </a:cxn>
                  <a:cxn ang="0">
                    <a:pos x="616" y="387"/>
                  </a:cxn>
                  <a:cxn ang="0">
                    <a:pos x="714" y="219"/>
                  </a:cxn>
                  <a:cxn ang="0">
                    <a:pos x="804" y="67"/>
                  </a:cxn>
                  <a:cxn ang="0">
                    <a:pos x="225" y="1028"/>
                  </a:cxn>
                  <a:cxn ang="0">
                    <a:pos x="213" y="1045"/>
                  </a:cxn>
                  <a:cxn ang="0">
                    <a:pos x="197" y="1064"/>
                  </a:cxn>
                  <a:cxn ang="0">
                    <a:pos x="174" y="1082"/>
                  </a:cxn>
                  <a:cxn ang="0">
                    <a:pos x="143" y="1097"/>
                  </a:cxn>
                  <a:cxn ang="0">
                    <a:pos x="111" y="1124"/>
                  </a:cxn>
                  <a:cxn ang="0">
                    <a:pos x="78" y="1167"/>
                  </a:cxn>
                  <a:cxn ang="0">
                    <a:pos x="54" y="1209"/>
                  </a:cxn>
                  <a:cxn ang="0">
                    <a:pos x="44" y="1227"/>
                  </a:cxn>
                  <a:cxn ang="0">
                    <a:pos x="23" y="1264"/>
                  </a:cxn>
                  <a:cxn ang="0">
                    <a:pos x="9" y="1288"/>
                  </a:cxn>
                  <a:cxn ang="0">
                    <a:pos x="2" y="1309"/>
                  </a:cxn>
                  <a:cxn ang="0">
                    <a:pos x="0" y="1331"/>
                  </a:cxn>
                  <a:cxn ang="0">
                    <a:pos x="5" y="1361"/>
                  </a:cxn>
                  <a:cxn ang="0">
                    <a:pos x="16" y="1383"/>
                  </a:cxn>
                  <a:cxn ang="0">
                    <a:pos x="14" y="1335"/>
                  </a:cxn>
                  <a:cxn ang="0">
                    <a:pos x="36" y="1274"/>
                  </a:cxn>
                </a:cxnLst>
                <a:rect l="0" t="0" r="r" b="b"/>
                <a:pathLst>
                  <a:path w="843" h="1383">
                    <a:moveTo>
                      <a:pt x="36" y="1274"/>
                    </a:moveTo>
                    <a:lnTo>
                      <a:pt x="55" y="1239"/>
                    </a:lnTo>
                    <a:lnTo>
                      <a:pt x="74" y="1207"/>
                    </a:lnTo>
                    <a:lnTo>
                      <a:pt x="91" y="1179"/>
                    </a:lnTo>
                    <a:lnTo>
                      <a:pt x="107" y="1156"/>
                    </a:lnTo>
                    <a:lnTo>
                      <a:pt x="124" y="1136"/>
                    </a:lnTo>
                    <a:lnTo>
                      <a:pt x="142" y="1120"/>
                    </a:lnTo>
                    <a:lnTo>
                      <a:pt x="161" y="1109"/>
                    </a:lnTo>
                    <a:lnTo>
                      <a:pt x="183" y="1099"/>
                    </a:lnTo>
                    <a:lnTo>
                      <a:pt x="184" y="1098"/>
                    </a:lnTo>
                    <a:lnTo>
                      <a:pt x="188" y="1096"/>
                    </a:lnTo>
                    <a:lnTo>
                      <a:pt x="193" y="1093"/>
                    </a:lnTo>
                    <a:lnTo>
                      <a:pt x="199" y="1087"/>
                    </a:lnTo>
                    <a:lnTo>
                      <a:pt x="206" y="1080"/>
                    </a:lnTo>
                    <a:lnTo>
                      <a:pt x="214" y="1072"/>
                    </a:lnTo>
                    <a:lnTo>
                      <a:pt x="221" y="1061"/>
                    </a:lnTo>
                    <a:lnTo>
                      <a:pt x="228" y="1050"/>
                    </a:lnTo>
                    <a:lnTo>
                      <a:pt x="235" y="1037"/>
                    </a:lnTo>
                    <a:lnTo>
                      <a:pt x="250" y="1011"/>
                    </a:lnTo>
                    <a:lnTo>
                      <a:pt x="273" y="973"/>
                    </a:lnTo>
                    <a:lnTo>
                      <a:pt x="302" y="922"/>
                    </a:lnTo>
                    <a:lnTo>
                      <a:pt x="337" y="862"/>
                    </a:lnTo>
                    <a:lnTo>
                      <a:pt x="376" y="794"/>
                    </a:lnTo>
                    <a:lnTo>
                      <a:pt x="420" y="721"/>
                    </a:lnTo>
                    <a:lnTo>
                      <a:pt x="467" y="640"/>
                    </a:lnTo>
                    <a:lnTo>
                      <a:pt x="515" y="557"/>
                    </a:lnTo>
                    <a:lnTo>
                      <a:pt x="565" y="472"/>
                    </a:lnTo>
                    <a:lnTo>
                      <a:pt x="616" y="387"/>
                    </a:lnTo>
                    <a:lnTo>
                      <a:pt x="665" y="302"/>
                    </a:lnTo>
                    <a:lnTo>
                      <a:pt x="714" y="219"/>
                    </a:lnTo>
                    <a:lnTo>
                      <a:pt x="760" y="141"/>
                    </a:lnTo>
                    <a:lnTo>
                      <a:pt x="804" y="67"/>
                    </a:lnTo>
                    <a:lnTo>
                      <a:pt x="843" y="0"/>
                    </a:lnTo>
                    <a:lnTo>
                      <a:pt x="225" y="1028"/>
                    </a:lnTo>
                    <a:lnTo>
                      <a:pt x="220" y="1036"/>
                    </a:lnTo>
                    <a:lnTo>
                      <a:pt x="213" y="1045"/>
                    </a:lnTo>
                    <a:lnTo>
                      <a:pt x="206" y="1055"/>
                    </a:lnTo>
                    <a:lnTo>
                      <a:pt x="197" y="1064"/>
                    </a:lnTo>
                    <a:lnTo>
                      <a:pt x="186" y="1073"/>
                    </a:lnTo>
                    <a:lnTo>
                      <a:pt x="174" y="1082"/>
                    </a:lnTo>
                    <a:lnTo>
                      <a:pt x="159" y="1090"/>
                    </a:lnTo>
                    <a:lnTo>
                      <a:pt x="143" y="1097"/>
                    </a:lnTo>
                    <a:lnTo>
                      <a:pt x="127" y="1106"/>
                    </a:lnTo>
                    <a:lnTo>
                      <a:pt x="111" y="1124"/>
                    </a:lnTo>
                    <a:lnTo>
                      <a:pt x="93" y="1144"/>
                    </a:lnTo>
                    <a:lnTo>
                      <a:pt x="78" y="1167"/>
                    </a:lnTo>
                    <a:lnTo>
                      <a:pt x="65" y="1189"/>
                    </a:lnTo>
                    <a:lnTo>
                      <a:pt x="54" y="1209"/>
                    </a:lnTo>
                    <a:lnTo>
                      <a:pt x="46" y="1223"/>
                    </a:lnTo>
                    <a:lnTo>
                      <a:pt x="44" y="1227"/>
                    </a:lnTo>
                    <a:lnTo>
                      <a:pt x="32" y="1248"/>
                    </a:lnTo>
                    <a:lnTo>
                      <a:pt x="23" y="1264"/>
                    </a:lnTo>
                    <a:lnTo>
                      <a:pt x="15" y="1277"/>
                    </a:lnTo>
                    <a:lnTo>
                      <a:pt x="9" y="1288"/>
                    </a:lnTo>
                    <a:lnTo>
                      <a:pt x="6" y="1299"/>
                    </a:lnTo>
                    <a:lnTo>
                      <a:pt x="2" y="1309"/>
                    </a:lnTo>
                    <a:lnTo>
                      <a:pt x="1" y="1319"/>
                    </a:lnTo>
                    <a:lnTo>
                      <a:pt x="0" y="1331"/>
                    </a:lnTo>
                    <a:lnTo>
                      <a:pt x="1" y="1347"/>
                    </a:lnTo>
                    <a:lnTo>
                      <a:pt x="5" y="1361"/>
                    </a:lnTo>
                    <a:lnTo>
                      <a:pt x="9" y="1373"/>
                    </a:lnTo>
                    <a:lnTo>
                      <a:pt x="16" y="1383"/>
                    </a:lnTo>
                    <a:lnTo>
                      <a:pt x="13" y="1361"/>
                    </a:lnTo>
                    <a:lnTo>
                      <a:pt x="14" y="1335"/>
                    </a:lnTo>
                    <a:lnTo>
                      <a:pt x="21" y="1307"/>
                    </a:lnTo>
                    <a:lnTo>
                      <a:pt x="36" y="1274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0" name="Freeform 12"/>
              <p:cNvSpPr>
                <a:spLocks/>
              </p:cNvSpPr>
              <p:nvPr/>
            </p:nvSpPr>
            <p:spPr bwMode="auto">
              <a:xfrm>
                <a:off x="2136056" y="3189461"/>
                <a:ext cx="411163" cy="809625"/>
              </a:xfrm>
              <a:custGeom>
                <a:avLst/>
                <a:gdLst/>
                <a:ahLst/>
                <a:cxnLst>
                  <a:cxn ang="0">
                    <a:pos x="13" y="994"/>
                  </a:cxn>
                  <a:cxn ang="0">
                    <a:pos x="11" y="999"/>
                  </a:cxn>
                  <a:cxn ang="0">
                    <a:pos x="8" y="1004"/>
                  </a:cxn>
                  <a:cxn ang="0">
                    <a:pos x="5" y="1011"/>
                  </a:cxn>
                  <a:cxn ang="0">
                    <a:pos x="0" y="1018"/>
                  </a:cxn>
                  <a:cxn ang="0">
                    <a:pos x="5" y="1019"/>
                  </a:cxn>
                  <a:cxn ang="0">
                    <a:pos x="8" y="1020"/>
                  </a:cxn>
                  <a:cxn ang="0">
                    <a:pos x="12" y="1021"/>
                  </a:cxn>
                  <a:cxn ang="0">
                    <a:pos x="15" y="1021"/>
                  </a:cxn>
                  <a:cxn ang="0">
                    <a:pos x="21" y="1008"/>
                  </a:cxn>
                  <a:cxn ang="0">
                    <a:pos x="26" y="998"/>
                  </a:cxn>
                  <a:cxn ang="0">
                    <a:pos x="29" y="992"/>
                  </a:cxn>
                  <a:cxn ang="0">
                    <a:pos x="30" y="990"/>
                  </a:cxn>
                  <a:cxn ang="0">
                    <a:pos x="38" y="966"/>
                  </a:cxn>
                  <a:cxn ang="0">
                    <a:pos x="42" y="948"/>
                  </a:cxn>
                  <a:cxn ang="0">
                    <a:pos x="42" y="937"/>
                  </a:cxn>
                  <a:cxn ang="0">
                    <a:pos x="42" y="933"/>
                  </a:cxn>
                  <a:cxn ang="0">
                    <a:pos x="42" y="912"/>
                  </a:cxn>
                  <a:cxn ang="0">
                    <a:pos x="44" y="892"/>
                  </a:cxn>
                  <a:cxn ang="0">
                    <a:pos x="45" y="877"/>
                  </a:cxn>
                  <a:cxn ang="0">
                    <a:pos x="46" y="871"/>
                  </a:cxn>
                  <a:cxn ang="0">
                    <a:pos x="50" y="855"/>
                  </a:cxn>
                  <a:cxn ang="0">
                    <a:pos x="56" y="837"/>
                  </a:cxn>
                  <a:cxn ang="0">
                    <a:pos x="63" y="822"/>
                  </a:cxn>
                  <a:cxn ang="0">
                    <a:pos x="65" y="816"/>
                  </a:cxn>
                  <a:cxn ang="0">
                    <a:pos x="518" y="0"/>
                  </a:cxn>
                  <a:cxn ang="0">
                    <a:pos x="485" y="55"/>
                  </a:cxn>
                  <a:cxn ang="0">
                    <a:pos x="449" y="116"/>
                  </a:cxn>
                  <a:cxn ang="0">
                    <a:pos x="410" y="180"/>
                  </a:cxn>
                  <a:cxn ang="0">
                    <a:pos x="371" y="246"/>
                  </a:cxn>
                  <a:cxn ang="0">
                    <a:pos x="330" y="314"/>
                  </a:cxn>
                  <a:cxn ang="0">
                    <a:pos x="290" y="383"/>
                  </a:cxn>
                  <a:cxn ang="0">
                    <a:pos x="251" y="451"/>
                  </a:cxn>
                  <a:cxn ang="0">
                    <a:pos x="213" y="518"/>
                  </a:cxn>
                  <a:cxn ang="0">
                    <a:pos x="176" y="582"/>
                  </a:cxn>
                  <a:cxn ang="0">
                    <a:pos x="142" y="643"/>
                  </a:cxn>
                  <a:cxn ang="0">
                    <a:pos x="112" y="700"/>
                  </a:cxn>
                  <a:cxn ang="0">
                    <a:pos x="85" y="750"/>
                  </a:cxn>
                  <a:cxn ang="0">
                    <a:pos x="63" y="795"/>
                  </a:cxn>
                  <a:cxn ang="0">
                    <a:pos x="46" y="832"/>
                  </a:cxn>
                  <a:cxn ang="0">
                    <a:pos x="35" y="861"/>
                  </a:cxn>
                  <a:cxn ang="0">
                    <a:pos x="30" y="879"/>
                  </a:cxn>
                  <a:cxn ang="0">
                    <a:pos x="30" y="892"/>
                  </a:cxn>
                  <a:cxn ang="0">
                    <a:pos x="30" y="923"/>
                  </a:cxn>
                  <a:cxn ang="0">
                    <a:pos x="25" y="960"/>
                  </a:cxn>
                  <a:cxn ang="0">
                    <a:pos x="13" y="994"/>
                  </a:cxn>
                </a:cxnLst>
                <a:rect l="0" t="0" r="r" b="b"/>
                <a:pathLst>
                  <a:path w="518" h="1021">
                    <a:moveTo>
                      <a:pt x="13" y="994"/>
                    </a:moveTo>
                    <a:lnTo>
                      <a:pt x="11" y="999"/>
                    </a:lnTo>
                    <a:lnTo>
                      <a:pt x="8" y="1004"/>
                    </a:lnTo>
                    <a:lnTo>
                      <a:pt x="5" y="1011"/>
                    </a:lnTo>
                    <a:lnTo>
                      <a:pt x="0" y="1018"/>
                    </a:lnTo>
                    <a:lnTo>
                      <a:pt x="5" y="1019"/>
                    </a:lnTo>
                    <a:lnTo>
                      <a:pt x="8" y="1020"/>
                    </a:lnTo>
                    <a:lnTo>
                      <a:pt x="12" y="1021"/>
                    </a:lnTo>
                    <a:lnTo>
                      <a:pt x="15" y="1021"/>
                    </a:lnTo>
                    <a:lnTo>
                      <a:pt x="21" y="1008"/>
                    </a:lnTo>
                    <a:lnTo>
                      <a:pt x="26" y="998"/>
                    </a:lnTo>
                    <a:lnTo>
                      <a:pt x="29" y="992"/>
                    </a:lnTo>
                    <a:lnTo>
                      <a:pt x="30" y="990"/>
                    </a:lnTo>
                    <a:lnTo>
                      <a:pt x="38" y="966"/>
                    </a:lnTo>
                    <a:lnTo>
                      <a:pt x="42" y="948"/>
                    </a:lnTo>
                    <a:lnTo>
                      <a:pt x="42" y="937"/>
                    </a:lnTo>
                    <a:lnTo>
                      <a:pt x="42" y="933"/>
                    </a:lnTo>
                    <a:lnTo>
                      <a:pt x="42" y="912"/>
                    </a:lnTo>
                    <a:lnTo>
                      <a:pt x="44" y="892"/>
                    </a:lnTo>
                    <a:lnTo>
                      <a:pt x="45" y="877"/>
                    </a:lnTo>
                    <a:lnTo>
                      <a:pt x="46" y="871"/>
                    </a:lnTo>
                    <a:lnTo>
                      <a:pt x="50" y="855"/>
                    </a:lnTo>
                    <a:lnTo>
                      <a:pt x="56" y="837"/>
                    </a:lnTo>
                    <a:lnTo>
                      <a:pt x="63" y="822"/>
                    </a:lnTo>
                    <a:lnTo>
                      <a:pt x="65" y="816"/>
                    </a:lnTo>
                    <a:lnTo>
                      <a:pt x="518" y="0"/>
                    </a:lnTo>
                    <a:lnTo>
                      <a:pt x="485" y="55"/>
                    </a:lnTo>
                    <a:lnTo>
                      <a:pt x="449" y="116"/>
                    </a:lnTo>
                    <a:lnTo>
                      <a:pt x="410" y="180"/>
                    </a:lnTo>
                    <a:lnTo>
                      <a:pt x="371" y="246"/>
                    </a:lnTo>
                    <a:lnTo>
                      <a:pt x="330" y="314"/>
                    </a:lnTo>
                    <a:lnTo>
                      <a:pt x="290" y="383"/>
                    </a:lnTo>
                    <a:lnTo>
                      <a:pt x="251" y="451"/>
                    </a:lnTo>
                    <a:lnTo>
                      <a:pt x="213" y="518"/>
                    </a:lnTo>
                    <a:lnTo>
                      <a:pt x="176" y="582"/>
                    </a:lnTo>
                    <a:lnTo>
                      <a:pt x="142" y="643"/>
                    </a:lnTo>
                    <a:lnTo>
                      <a:pt x="112" y="700"/>
                    </a:lnTo>
                    <a:lnTo>
                      <a:pt x="85" y="750"/>
                    </a:lnTo>
                    <a:lnTo>
                      <a:pt x="63" y="795"/>
                    </a:lnTo>
                    <a:lnTo>
                      <a:pt x="46" y="832"/>
                    </a:lnTo>
                    <a:lnTo>
                      <a:pt x="35" y="861"/>
                    </a:lnTo>
                    <a:lnTo>
                      <a:pt x="30" y="879"/>
                    </a:lnTo>
                    <a:lnTo>
                      <a:pt x="30" y="892"/>
                    </a:lnTo>
                    <a:lnTo>
                      <a:pt x="30" y="923"/>
                    </a:lnTo>
                    <a:lnTo>
                      <a:pt x="25" y="960"/>
                    </a:lnTo>
                    <a:lnTo>
                      <a:pt x="13" y="994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1" name="Freeform 13"/>
              <p:cNvSpPr>
                <a:spLocks/>
              </p:cNvSpPr>
              <p:nvPr/>
            </p:nvSpPr>
            <p:spPr bwMode="auto">
              <a:xfrm>
                <a:off x="2102719" y="3992736"/>
                <a:ext cx="44450" cy="47625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23" y="1"/>
                  </a:cxn>
                  <a:cxn ang="0">
                    <a:pos x="30" y="2"/>
                  </a:cxn>
                  <a:cxn ang="0">
                    <a:pos x="36" y="3"/>
                  </a:cxn>
                  <a:cxn ang="0">
                    <a:pos x="41" y="5"/>
                  </a:cxn>
                  <a:cxn ang="0">
                    <a:pos x="37" y="15"/>
                  </a:cxn>
                  <a:cxn ang="0">
                    <a:pos x="31" y="26"/>
                  </a:cxn>
                  <a:cxn ang="0">
                    <a:pos x="25" y="38"/>
                  </a:cxn>
                  <a:cxn ang="0">
                    <a:pos x="18" y="51"/>
                  </a:cxn>
                  <a:cxn ang="0">
                    <a:pos x="14" y="47"/>
                  </a:cxn>
                  <a:cxn ang="0">
                    <a:pos x="9" y="44"/>
                  </a:cxn>
                  <a:cxn ang="0">
                    <a:pos x="4" y="41"/>
                  </a:cxn>
                  <a:cxn ang="0">
                    <a:pos x="0" y="38"/>
                  </a:cxn>
                  <a:cxn ang="0">
                    <a:pos x="8" y="44"/>
                  </a:cxn>
                  <a:cxn ang="0">
                    <a:pos x="16" y="49"/>
                  </a:cxn>
                  <a:cxn ang="0">
                    <a:pos x="24" y="54"/>
                  </a:cxn>
                  <a:cxn ang="0">
                    <a:pos x="32" y="59"/>
                  </a:cxn>
                  <a:cxn ang="0">
                    <a:pos x="39" y="45"/>
                  </a:cxn>
                  <a:cxn ang="0">
                    <a:pos x="45" y="32"/>
                  </a:cxn>
                  <a:cxn ang="0">
                    <a:pos x="51" y="19"/>
                  </a:cxn>
                  <a:cxn ang="0">
                    <a:pos x="56" y="8"/>
                  </a:cxn>
                  <a:cxn ang="0">
                    <a:pos x="52" y="7"/>
                  </a:cxn>
                  <a:cxn ang="0">
                    <a:pos x="47" y="6"/>
                  </a:cxn>
                  <a:cxn ang="0">
                    <a:pos x="41" y="5"/>
                  </a:cxn>
                  <a:cxn ang="0">
                    <a:pos x="37" y="3"/>
                  </a:cxn>
                  <a:cxn ang="0">
                    <a:pos x="32" y="3"/>
                  </a:cxn>
                  <a:cxn ang="0">
                    <a:pos x="26" y="2"/>
                  </a:cxn>
                  <a:cxn ang="0">
                    <a:pos x="22" y="1"/>
                  </a:cxn>
                  <a:cxn ang="0">
                    <a:pos x="17" y="0"/>
                  </a:cxn>
                </a:cxnLst>
                <a:rect l="0" t="0" r="r" b="b"/>
                <a:pathLst>
                  <a:path w="56" h="59">
                    <a:moveTo>
                      <a:pt x="17" y="0"/>
                    </a:moveTo>
                    <a:lnTo>
                      <a:pt x="23" y="1"/>
                    </a:lnTo>
                    <a:lnTo>
                      <a:pt x="30" y="2"/>
                    </a:lnTo>
                    <a:lnTo>
                      <a:pt x="36" y="3"/>
                    </a:lnTo>
                    <a:lnTo>
                      <a:pt x="41" y="5"/>
                    </a:lnTo>
                    <a:lnTo>
                      <a:pt x="37" y="15"/>
                    </a:lnTo>
                    <a:lnTo>
                      <a:pt x="31" y="26"/>
                    </a:lnTo>
                    <a:lnTo>
                      <a:pt x="25" y="38"/>
                    </a:lnTo>
                    <a:lnTo>
                      <a:pt x="18" y="51"/>
                    </a:lnTo>
                    <a:lnTo>
                      <a:pt x="14" y="47"/>
                    </a:lnTo>
                    <a:lnTo>
                      <a:pt x="9" y="44"/>
                    </a:lnTo>
                    <a:lnTo>
                      <a:pt x="4" y="41"/>
                    </a:lnTo>
                    <a:lnTo>
                      <a:pt x="0" y="38"/>
                    </a:lnTo>
                    <a:lnTo>
                      <a:pt x="8" y="44"/>
                    </a:lnTo>
                    <a:lnTo>
                      <a:pt x="16" y="49"/>
                    </a:lnTo>
                    <a:lnTo>
                      <a:pt x="24" y="54"/>
                    </a:lnTo>
                    <a:lnTo>
                      <a:pt x="32" y="59"/>
                    </a:lnTo>
                    <a:lnTo>
                      <a:pt x="39" y="45"/>
                    </a:lnTo>
                    <a:lnTo>
                      <a:pt x="45" y="32"/>
                    </a:lnTo>
                    <a:lnTo>
                      <a:pt x="51" y="19"/>
                    </a:lnTo>
                    <a:lnTo>
                      <a:pt x="56" y="8"/>
                    </a:lnTo>
                    <a:lnTo>
                      <a:pt x="52" y="7"/>
                    </a:lnTo>
                    <a:lnTo>
                      <a:pt x="47" y="6"/>
                    </a:lnTo>
                    <a:lnTo>
                      <a:pt x="41" y="5"/>
                    </a:lnTo>
                    <a:lnTo>
                      <a:pt x="37" y="3"/>
                    </a:lnTo>
                    <a:lnTo>
                      <a:pt x="32" y="3"/>
                    </a:lnTo>
                    <a:lnTo>
                      <a:pt x="26" y="2"/>
                    </a:lnTo>
                    <a:lnTo>
                      <a:pt x="22" y="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2" name="Freeform 14"/>
              <p:cNvSpPr>
                <a:spLocks/>
              </p:cNvSpPr>
              <p:nvPr/>
            </p:nvSpPr>
            <p:spPr bwMode="auto">
              <a:xfrm>
                <a:off x="2056681" y="4034011"/>
                <a:ext cx="71438" cy="95250"/>
              </a:xfrm>
              <a:custGeom>
                <a:avLst/>
                <a:gdLst/>
                <a:ahLst/>
                <a:cxnLst>
                  <a:cxn ang="0">
                    <a:pos x="38" y="96"/>
                  </a:cxn>
                  <a:cxn ang="0">
                    <a:pos x="43" y="92"/>
                  </a:cxn>
                  <a:cxn ang="0">
                    <a:pos x="47" y="85"/>
                  </a:cxn>
                  <a:cxn ang="0">
                    <a:pos x="53" y="76"/>
                  </a:cxn>
                  <a:cxn ang="0">
                    <a:pos x="60" y="64"/>
                  </a:cxn>
                  <a:cxn ang="0">
                    <a:pos x="67" y="51"/>
                  </a:cxn>
                  <a:cxn ang="0">
                    <a:pos x="75" y="38"/>
                  </a:cxn>
                  <a:cxn ang="0">
                    <a:pos x="82" y="23"/>
                  </a:cxn>
                  <a:cxn ang="0">
                    <a:pos x="90" y="8"/>
                  </a:cxn>
                  <a:cxn ang="0">
                    <a:pos x="87" y="5"/>
                  </a:cxn>
                  <a:cxn ang="0">
                    <a:pos x="83" y="3"/>
                  </a:cxn>
                  <a:cxn ang="0">
                    <a:pos x="80" y="2"/>
                  </a:cxn>
                  <a:cxn ang="0">
                    <a:pos x="76" y="0"/>
                  </a:cxn>
                  <a:cxn ang="0">
                    <a:pos x="68" y="15"/>
                  </a:cxn>
                  <a:cxn ang="0">
                    <a:pos x="59" y="31"/>
                  </a:cxn>
                  <a:cxn ang="0">
                    <a:pos x="51" y="47"/>
                  </a:cxn>
                  <a:cxn ang="0">
                    <a:pos x="41" y="63"/>
                  </a:cxn>
                  <a:cxn ang="0">
                    <a:pos x="31" y="78"/>
                  </a:cxn>
                  <a:cxn ang="0">
                    <a:pos x="21" y="93"/>
                  </a:cxn>
                  <a:cxn ang="0">
                    <a:pos x="11" y="107"/>
                  </a:cxn>
                  <a:cxn ang="0">
                    <a:pos x="0" y="119"/>
                  </a:cxn>
                  <a:cxn ang="0">
                    <a:pos x="6" y="117"/>
                  </a:cxn>
                  <a:cxn ang="0">
                    <a:pos x="12" y="115"/>
                  </a:cxn>
                  <a:cxn ang="0">
                    <a:pos x="16" y="112"/>
                  </a:cxn>
                  <a:cxn ang="0">
                    <a:pos x="21" y="109"/>
                  </a:cxn>
                  <a:cxn ang="0">
                    <a:pos x="26" y="105"/>
                  </a:cxn>
                  <a:cxn ang="0">
                    <a:pos x="30" y="103"/>
                  </a:cxn>
                  <a:cxn ang="0">
                    <a:pos x="34" y="100"/>
                  </a:cxn>
                  <a:cxn ang="0">
                    <a:pos x="38" y="96"/>
                  </a:cxn>
                </a:cxnLst>
                <a:rect l="0" t="0" r="r" b="b"/>
                <a:pathLst>
                  <a:path w="90" h="119">
                    <a:moveTo>
                      <a:pt x="38" y="96"/>
                    </a:moveTo>
                    <a:lnTo>
                      <a:pt x="43" y="92"/>
                    </a:lnTo>
                    <a:lnTo>
                      <a:pt x="47" y="85"/>
                    </a:lnTo>
                    <a:lnTo>
                      <a:pt x="53" y="76"/>
                    </a:lnTo>
                    <a:lnTo>
                      <a:pt x="60" y="64"/>
                    </a:lnTo>
                    <a:lnTo>
                      <a:pt x="67" y="51"/>
                    </a:lnTo>
                    <a:lnTo>
                      <a:pt x="75" y="38"/>
                    </a:lnTo>
                    <a:lnTo>
                      <a:pt x="82" y="23"/>
                    </a:lnTo>
                    <a:lnTo>
                      <a:pt x="90" y="8"/>
                    </a:lnTo>
                    <a:lnTo>
                      <a:pt x="87" y="5"/>
                    </a:lnTo>
                    <a:lnTo>
                      <a:pt x="83" y="3"/>
                    </a:lnTo>
                    <a:lnTo>
                      <a:pt x="80" y="2"/>
                    </a:lnTo>
                    <a:lnTo>
                      <a:pt x="76" y="0"/>
                    </a:lnTo>
                    <a:lnTo>
                      <a:pt x="68" y="15"/>
                    </a:lnTo>
                    <a:lnTo>
                      <a:pt x="59" y="31"/>
                    </a:lnTo>
                    <a:lnTo>
                      <a:pt x="51" y="47"/>
                    </a:lnTo>
                    <a:lnTo>
                      <a:pt x="41" y="63"/>
                    </a:lnTo>
                    <a:lnTo>
                      <a:pt x="31" y="78"/>
                    </a:lnTo>
                    <a:lnTo>
                      <a:pt x="21" y="93"/>
                    </a:lnTo>
                    <a:lnTo>
                      <a:pt x="11" y="107"/>
                    </a:lnTo>
                    <a:lnTo>
                      <a:pt x="0" y="119"/>
                    </a:lnTo>
                    <a:lnTo>
                      <a:pt x="6" y="117"/>
                    </a:lnTo>
                    <a:lnTo>
                      <a:pt x="12" y="115"/>
                    </a:lnTo>
                    <a:lnTo>
                      <a:pt x="16" y="112"/>
                    </a:lnTo>
                    <a:lnTo>
                      <a:pt x="21" y="109"/>
                    </a:lnTo>
                    <a:lnTo>
                      <a:pt x="26" y="105"/>
                    </a:lnTo>
                    <a:lnTo>
                      <a:pt x="30" y="103"/>
                    </a:lnTo>
                    <a:lnTo>
                      <a:pt x="34" y="100"/>
                    </a:lnTo>
                    <a:lnTo>
                      <a:pt x="38" y="96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3" name="Freeform 15"/>
              <p:cNvSpPr>
                <a:spLocks/>
              </p:cNvSpPr>
              <p:nvPr/>
            </p:nvSpPr>
            <p:spPr bwMode="auto">
              <a:xfrm>
                <a:off x="2107481" y="3995911"/>
                <a:ext cx="28575" cy="38100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3" y="43"/>
                  </a:cxn>
                  <a:cxn ang="0">
                    <a:pos x="6" y="45"/>
                  </a:cxn>
                  <a:cxn ang="0">
                    <a:pos x="9" y="46"/>
                  </a:cxn>
                  <a:cxn ang="0">
                    <a:pos x="11" y="49"/>
                  </a:cxn>
                  <a:cxn ang="0">
                    <a:pos x="18" y="36"/>
                  </a:cxn>
                  <a:cxn ang="0">
                    <a:pos x="24" y="24"/>
                  </a:cxn>
                  <a:cxn ang="0">
                    <a:pos x="30" y="13"/>
                  </a:cxn>
                  <a:cxn ang="0">
                    <a:pos x="34" y="3"/>
                  </a:cxn>
                  <a:cxn ang="0">
                    <a:pos x="31" y="1"/>
                  </a:cxn>
                  <a:cxn ang="0">
                    <a:pos x="27" y="1"/>
                  </a:cxn>
                  <a:cxn ang="0">
                    <a:pos x="24" y="1"/>
                  </a:cxn>
                  <a:cxn ang="0">
                    <a:pos x="19" y="0"/>
                  </a:cxn>
                  <a:cxn ang="0">
                    <a:pos x="15" y="11"/>
                  </a:cxn>
                  <a:cxn ang="0">
                    <a:pos x="10" y="20"/>
                  </a:cxn>
                  <a:cxn ang="0">
                    <a:pos x="6" y="30"/>
                  </a:cxn>
                  <a:cxn ang="0">
                    <a:pos x="0" y="41"/>
                  </a:cxn>
                </a:cxnLst>
                <a:rect l="0" t="0" r="r" b="b"/>
                <a:pathLst>
                  <a:path w="34" h="49">
                    <a:moveTo>
                      <a:pt x="0" y="41"/>
                    </a:moveTo>
                    <a:lnTo>
                      <a:pt x="3" y="43"/>
                    </a:lnTo>
                    <a:lnTo>
                      <a:pt x="6" y="45"/>
                    </a:lnTo>
                    <a:lnTo>
                      <a:pt x="9" y="46"/>
                    </a:lnTo>
                    <a:lnTo>
                      <a:pt x="11" y="49"/>
                    </a:lnTo>
                    <a:lnTo>
                      <a:pt x="18" y="36"/>
                    </a:lnTo>
                    <a:lnTo>
                      <a:pt x="24" y="24"/>
                    </a:lnTo>
                    <a:lnTo>
                      <a:pt x="30" y="13"/>
                    </a:lnTo>
                    <a:lnTo>
                      <a:pt x="34" y="3"/>
                    </a:lnTo>
                    <a:lnTo>
                      <a:pt x="31" y="1"/>
                    </a:lnTo>
                    <a:lnTo>
                      <a:pt x="27" y="1"/>
                    </a:lnTo>
                    <a:lnTo>
                      <a:pt x="24" y="1"/>
                    </a:lnTo>
                    <a:lnTo>
                      <a:pt x="19" y="0"/>
                    </a:lnTo>
                    <a:lnTo>
                      <a:pt x="15" y="11"/>
                    </a:lnTo>
                    <a:lnTo>
                      <a:pt x="10" y="20"/>
                    </a:lnTo>
                    <a:lnTo>
                      <a:pt x="6" y="30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BFDB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4" name="Freeform 16"/>
              <p:cNvSpPr>
                <a:spLocks/>
              </p:cNvSpPr>
              <p:nvPr/>
            </p:nvSpPr>
            <p:spPr bwMode="auto">
              <a:xfrm>
                <a:off x="2102719" y="3992736"/>
                <a:ext cx="20638" cy="34925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3" y="9"/>
                  </a:cxn>
                  <a:cxn ang="0">
                    <a:pos x="9" y="18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2" y="39"/>
                  </a:cxn>
                  <a:cxn ang="0">
                    <a:pos x="3" y="40"/>
                  </a:cxn>
                  <a:cxn ang="0">
                    <a:pos x="6" y="41"/>
                  </a:cxn>
                  <a:cxn ang="0">
                    <a:pos x="7" y="43"/>
                  </a:cxn>
                  <a:cxn ang="0">
                    <a:pos x="13" y="32"/>
                  </a:cxn>
                  <a:cxn ang="0">
                    <a:pos x="17" y="22"/>
                  </a:cxn>
                  <a:cxn ang="0">
                    <a:pos x="22" y="13"/>
                  </a:cxn>
                  <a:cxn ang="0">
                    <a:pos x="26" y="2"/>
                  </a:cxn>
                  <a:cxn ang="0">
                    <a:pos x="24" y="1"/>
                  </a:cxn>
                  <a:cxn ang="0">
                    <a:pos x="22" y="1"/>
                  </a:cxn>
                  <a:cxn ang="0">
                    <a:pos x="19" y="0"/>
                  </a:cxn>
                  <a:cxn ang="0">
                    <a:pos x="17" y="0"/>
                  </a:cxn>
                </a:cxnLst>
                <a:rect l="0" t="0" r="r" b="b"/>
                <a:pathLst>
                  <a:path w="26" h="43">
                    <a:moveTo>
                      <a:pt x="17" y="0"/>
                    </a:moveTo>
                    <a:lnTo>
                      <a:pt x="13" y="9"/>
                    </a:lnTo>
                    <a:lnTo>
                      <a:pt x="9" y="18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2" y="39"/>
                    </a:lnTo>
                    <a:lnTo>
                      <a:pt x="3" y="40"/>
                    </a:lnTo>
                    <a:lnTo>
                      <a:pt x="6" y="41"/>
                    </a:lnTo>
                    <a:lnTo>
                      <a:pt x="7" y="43"/>
                    </a:lnTo>
                    <a:lnTo>
                      <a:pt x="13" y="32"/>
                    </a:lnTo>
                    <a:lnTo>
                      <a:pt x="17" y="22"/>
                    </a:lnTo>
                    <a:lnTo>
                      <a:pt x="22" y="13"/>
                    </a:lnTo>
                    <a:lnTo>
                      <a:pt x="26" y="2"/>
                    </a:lnTo>
                    <a:lnTo>
                      <a:pt x="24" y="1"/>
                    </a:lnTo>
                    <a:lnTo>
                      <a:pt x="22" y="1"/>
                    </a:lnTo>
                    <a:lnTo>
                      <a:pt x="19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5" name="Freeform 17"/>
              <p:cNvSpPr>
                <a:spLocks/>
              </p:cNvSpPr>
              <p:nvPr/>
            </p:nvSpPr>
            <p:spPr bwMode="auto">
              <a:xfrm>
                <a:off x="2043981" y="4022898"/>
                <a:ext cx="63500" cy="73025"/>
              </a:xfrm>
              <a:custGeom>
                <a:avLst/>
                <a:gdLst/>
                <a:ahLst/>
                <a:cxnLst>
                  <a:cxn ang="0">
                    <a:pos x="42" y="70"/>
                  </a:cxn>
                  <a:cxn ang="0">
                    <a:pos x="39" y="72"/>
                  </a:cxn>
                  <a:cxn ang="0">
                    <a:pos x="37" y="76"/>
                  </a:cxn>
                  <a:cxn ang="0">
                    <a:pos x="33" y="79"/>
                  </a:cxn>
                  <a:cxn ang="0">
                    <a:pos x="29" y="83"/>
                  </a:cxn>
                  <a:cxn ang="0">
                    <a:pos x="23" y="85"/>
                  </a:cxn>
                  <a:cxn ang="0">
                    <a:pos x="16" y="87"/>
                  </a:cxn>
                  <a:cxn ang="0">
                    <a:pos x="8" y="89"/>
                  </a:cxn>
                  <a:cxn ang="0">
                    <a:pos x="0" y="89"/>
                  </a:cxn>
                  <a:cxn ang="0">
                    <a:pos x="10" y="91"/>
                  </a:cxn>
                  <a:cxn ang="0">
                    <a:pos x="20" y="92"/>
                  </a:cxn>
                  <a:cxn ang="0">
                    <a:pos x="28" y="90"/>
                  </a:cxn>
                  <a:cxn ang="0">
                    <a:pos x="33" y="87"/>
                  </a:cxn>
                  <a:cxn ang="0">
                    <a:pos x="39" y="85"/>
                  </a:cxn>
                  <a:cxn ang="0">
                    <a:pos x="43" y="83"/>
                  </a:cxn>
                  <a:cxn ang="0">
                    <a:pos x="44" y="80"/>
                  </a:cxn>
                  <a:cxn ang="0">
                    <a:pos x="45" y="79"/>
                  </a:cxn>
                  <a:cxn ang="0">
                    <a:pos x="46" y="78"/>
                  </a:cxn>
                  <a:cxn ang="0">
                    <a:pos x="48" y="74"/>
                  </a:cxn>
                  <a:cxn ang="0">
                    <a:pos x="52" y="67"/>
                  </a:cxn>
                  <a:cxn ang="0">
                    <a:pos x="57" y="57"/>
                  </a:cxn>
                  <a:cxn ang="0">
                    <a:pos x="61" y="46"/>
                  </a:cxn>
                  <a:cxn ang="0">
                    <a:pos x="67" y="33"/>
                  </a:cxn>
                  <a:cxn ang="0">
                    <a:pos x="74" y="19"/>
                  </a:cxn>
                  <a:cxn ang="0">
                    <a:pos x="81" y="5"/>
                  </a:cxn>
                  <a:cxn ang="0">
                    <a:pos x="80" y="3"/>
                  </a:cxn>
                  <a:cxn ang="0">
                    <a:pos x="77" y="2"/>
                  </a:cxn>
                  <a:cxn ang="0">
                    <a:pos x="76" y="1"/>
                  </a:cxn>
                  <a:cxn ang="0">
                    <a:pos x="74" y="0"/>
                  </a:cxn>
                  <a:cxn ang="0">
                    <a:pos x="62" y="24"/>
                  </a:cxn>
                  <a:cxn ang="0">
                    <a:pos x="53" y="46"/>
                  </a:cxn>
                  <a:cxn ang="0">
                    <a:pos x="45" y="62"/>
                  </a:cxn>
                  <a:cxn ang="0">
                    <a:pos x="42" y="70"/>
                  </a:cxn>
                </a:cxnLst>
                <a:rect l="0" t="0" r="r" b="b"/>
                <a:pathLst>
                  <a:path w="81" h="92">
                    <a:moveTo>
                      <a:pt x="42" y="70"/>
                    </a:moveTo>
                    <a:lnTo>
                      <a:pt x="39" y="72"/>
                    </a:lnTo>
                    <a:lnTo>
                      <a:pt x="37" y="76"/>
                    </a:lnTo>
                    <a:lnTo>
                      <a:pt x="33" y="79"/>
                    </a:lnTo>
                    <a:lnTo>
                      <a:pt x="29" y="83"/>
                    </a:lnTo>
                    <a:lnTo>
                      <a:pt x="23" y="85"/>
                    </a:lnTo>
                    <a:lnTo>
                      <a:pt x="16" y="87"/>
                    </a:lnTo>
                    <a:lnTo>
                      <a:pt x="8" y="89"/>
                    </a:lnTo>
                    <a:lnTo>
                      <a:pt x="0" y="89"/>
                    </a:lnTo>
                    <a:lnTo>
                      <a:pt x="10" y="91"/>
                    </a:lnTo>
                    <a:lnTo>
                      <a:pt x="20" y="92"/>
                    </a:lnTo>
                    <a:lnTo>
                      <a:pt x="28" y="90"/>
                    </a:lnTo>
                    <a:lnTo>
                      <a:pt x="33" y="87"/>
                    </a:lnTo>
                    <a:lnTo>
                      <a:pt x="39" y="85"/>
                    </a:lnTo>
                    <a:lnTo>
                      <a:pt x="43" y="83"/>
                    </a:lnTo>
                    <a:lnTo>
                      <a:pt x="44" y="80"/>
                    </a:lnTo>
                    <a:lnTo>
                      <a:pt x="45" y="79"/>
                    </a:lnTo>
                    <a:lnTo>
                      <a:pt x="46" y="78"/>
                    </a:lnTo>
                    <a:lnTo>
                      <a:pt x="48" y="74"/>
                    </a:lnTo>
                    <a:lnTo>
                      <a:pt x="52" y="67"/>
                    </a:lnTo>
                    <a:lnTo>
                      <a:pt x="57" y="57"/>
                    </a:lnTo>
                    <a:lnTo>
                      <a:pt x="61" y="46"/>
                    </a:lnTo>
                    <a:lnTo>
                      <a:pt x="67" y="33"/>
                    </a:lnTo>
                    <a:lnTo>
                      <a:pt x="74" y="19"/>
                    </a:lnTo>
                    <a:lnTo>
                      <a:pt x="81" y="5"/>
                    </a:lnTo>
                    <a:lnTo>
                      <a:pt x="80" y="3"/>
                    </a:lnTo>
                    <a:lnTo>
                      <a:pt x="77" y="2"/>
                    </a:lnTo>
                    <a:lnTo>
                      <a:pt x="76" y="1"/>
                    </a:lnTo>
                    <a:lnTo>
                      <a:pt x="74" y="0"/>
                    </a:lnTo>
                    <a:lnTo>
                      <a:pt x="62" y="24"/>
                    </a:lnTo>
                    <a:lnTo>
                      <a:pt x="53" y="46"/>
                    </a:lnTo>
                    <a:lnTo>
                      <a:pt x="45" y="62"/>
                    </a:lnTo>
                    <a:lnTo>
                      <a:pt x="42" y="70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6" name="Freeform 18"/>
              <p:cNvSpPr>
                <a:spLocks/>
              </p:cNvSpPr>
              <p:nvPr/>
            </p:nvSpPr>
            <p:spPr bwMode="auto">
              <a:xfrm>
                <a:off x="2117006" y="3926061"/>
                <a:ext cx="22225" cy="69850"/>
              </a:xfrm>
              <a:custGeom>
                <a:avLst/>
                <a:gdLst/>
                <a:ahLst/>
                <a:cxnLst>
                  <a:cxn ang="0">
                    <a:pos x="15" y="50"/>
                  </a:cxn>
                  <a:cxn ang="0">
                    <a:pos x="14" y="53"/>
                  </a:cxn>
                  <a:cxn ang="0">
                    <a:pos x="12" y="61"/>
                  </a:cxn>
                  <a:cxn ang="0">
                    <a:pos x="6" y="71"/>
                  </a:cxn>
                  <a:cxn ang="0">
                    <a:pos x="0" y="85"/>
                  </a:cxn>
                  <a:cxn ang="0">
                    <a:pos x="2" y="85"/>
                  </a:cxn>
                  <a:cxn ang="0">
                    <a:pos x="5" y="86"/>
                  </a:cxn>
                  <a:cxn ang="0">
                    <a:pos x="7" y="86"/>
                  </a:cxn>
                  <a:cxn ang="0">
                    <a:pos x="9" y="87"/>
                  </a:cxn>
                  <a:cxn ang="0">
                    <a:pos x="13" y="79"/>
                  </a:cxn>
                  <a:cxn ang="0">
                    <a:pos x="16" y="72"/>
                  </a:cxn>
                  <a:cxn ang="0">
                    <a:pos x="20" y="65"/>
                  </a:cxn>
                  <a:cxn ang="0">
                    <a:pos x="22" y="58"/>
                  </a:cxn>
                  <a:cxn ang="0">
                    <a:pos x="28" y="37"/>
                  </a:cxn>
                  <a:cxn ang="0">
                    <a:pos x="29" y="20"/>
                  </a:cxn>
                  <a:cxn ang="0">
                    <a:pos x="27" y="8"/>
                  </a:cxn>
                  <a:cxn ang="0">
                    <a:pos x="22" y="0"/>
                  </a:cxn>
                  <a:cxn ang="0">
                    <a:pos x="24" y="8"/>
                  </a:cxn>
                  <a:cxn ang="0">
                    <a:pos x="24" y="19"/>
                  </a:cxn>
                  <a:cxn ang="0">
                    <a:pos x="21" y="33"/>
                  </a:cxn>
                  <a:cxn ang="0">
                    <a:pos x="15" y="50"/>
                  </a:cxn>
                </a:cxnLst>
                <a:rect l="0" t="0" r="r" b="b"/>
                <a:pathLst>
                  <a:path w="29" h="87">
                    <a:moveTo>
                      <a:pt x="15" y="50"/>
                    </a:moveTo>
                    <a:lnTo>
                      <a:pt x="14" y="53"/>
                    </a:lnTo>
                    <a:lnTo>
                      <a:pt x="12" y="61"/>
                    </a:lnTo>
                    <a:lnTo>
                      <a:pt x="6" y="71"/>
                    </a:lnTo>
                    <a:lnTo>
                      <a:pt x="0" y="85"/>
                    </a:lnTo>
                    <a:lnTo>
                      <a:pt x="2" y="85"/>
                    </a:lnTo>
                    <a:lnTo>
                      <a:pt x="5" y="86"/>
                    </a:lnTo>
                    <a:lnTo>
                      <a:pt x="7" y="86"/>
                    </a:lnTo>
                    <a:lnTo>
                      <a:pt x="9" y="87"/>
                    </a:lnTo>
                    <a:lnTo>
                      <a:pt x="13" y="79"/>
                    </a:lnTo>
                    <a:lnTo>
                      <a:pt x="16" y="72"/>
                    </a:lnTo>
                    <a:lnTo>
                      <a:pt x="20" y="65"/>
                    </a:lnTo>
                    <a:lnTo>
                      <a:pt x="22" y="58"/>
                    </a:lnTo>
                    <a:lnTo>
                      <a:pt x="28" y="37"/>
                    </a:lnTo>
                    <a:lnTo>
                      <a:pt x="29" y="20"/>
                    </a:lnTo>
                    <a:lnTo>
                      <a:pt x="27" y="8"/>
                    </a:lnTo>
                    <a:lnTo>
                      <a:pt x="22" y="0"/>
                    </a:lnTo>
                    <a:lnTo>
                      <a:pt x="24" y="8"/>
                    </a:lnTo>
                    <a:lnTo>
                      <a:pt x="24" y="19"/>
                    </a:lnTo>
                    <a:lnTo>
                      <a:pt x="21" y="33"/>
                    </a:lnTo>
                    <a:lnTo>
                      <a:pt x="15" y="50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7" name="Freeform 19"/>
              <p:cNvSpPr>
                <a:spLocks/>
              </p:cNvSpPr>
              <p:nvPr/>
            </p:nvSpPr>
            <p:spPr bwMode="auto">
              <a:xfrm>
                <a:off x="1982069" y="2891011"/>
                <a:ext cx="730250" cy="1239838"/>
              </a:xfrm>
              <a:custGeom>
                <a:avLst/>
                <a:gdLst/>
                <a:ahLst/>
                <a:cxnLst>
                  <a:cxn ang="0">
                    <a:pos x="791" y="215"/>
                  </a:cxn>
                  <a:cxn ang="0">
                    <a:pos x="652" y="450"/>
                  </a:cxn>
                  <a:cxn ang="0">
                    <a:pos x="502" y="705"/>
                  </a:cxn>
                  <a:cxn ang="0">
                    <a:pos x="363" y="942"/>
                  </a:cxn>
                  <a:cxn ang="0">
                    <a:pos x="260" y="1121"/>
                  </a:cxn>
                  <a:cxn ang="0">
                    <a:pos x="215" y="1198"/>
                  </a:cxn>
                  <a:cxn ang="0">
                    <a:pos x="193" y="1228"/>
                  </a:cxn>
                  <a:cxn ang="0">
                    <a:pos x="175" y="1244"/>
                  </a:cxn>
                  <a:cxn ang="0">
                    <a:pos x="148" y="1257"/>
                  </a:cxn>
                  <a:cxn ang="0">
                    <a:pos x="94" y="1304"/>
                  </a:cxn>
                  <a:cxn ang="0">
                    <a:pos x="42" y="1387"/>
                  </a:cxn>
                  <a:cxn ang="0">
                    <a:pos x="1" y="1483"/>
                  </a:cxn>
                  <a:cxn ang="0">
                    <a:pos x="10" y="1538"/>
                  </a:cxn>
                  <a:cxn ang="0">
                    <a:pos x="30" y="1551"/>
                  </a:cxn>
                  <a:cxn ang="0">
                    <a:pos x="41" y="1557"/>
                  </a:cxn>
                  <a:cxn ang="0">
                    <a:pos x="58" y="1561"/>
                  </a:cxn>
                  <a:cxn ang="0">
                    <a:pos x="79" y="1561"/>
                  </a:cxn>
                  <a:cxn ang="0">
                    <a:pos x="94" y="1558"/>
                  </a:cxn>
                  <a:cxn ang="0">
                    <a:pos x="125" y="1517"/>
                  </a:cxn>
                  <a:cxn ang="0">
                    <a:pos x="153" y="1470"/>
                  </a:cxn>
                  <a:cxn ang="0">
                    <a:pos x="168" y="1436"/>
                  </a:cxn>
                  <a:cxn ang="0">
                    <a:pos x="159" y="1431"/>
                  </a:cxn>
                  <a:cxn ang="0">
                    <a:pos x="139" y="1472"/>
                  </a:cxn>
                  <a:cxn ang="0">
                    <a:pos x="126" y="1500"/>
                  </a:cxn>
                  <a:cxn ang="0">
                    <a:pos x="122" y="1506"/>
                  </a:cxn>
                  <a:cxn ang="0">
                    <a:pos x="111" y="1513"/>
                  </a:cxn>
                  <a:cxn ang="0">
                    <a:pos x="88" y="1517"/>
                  </a:cxn>
                  <a:cxn ang="0">
                    <a:pos x="67" y="1513"/>
                  </a:cxn>
                  <a:cxn ang="0">
                    <a:pos x="45" y="1503"/>
                  </a:cxn>
                  <a:cxn ang="0">
                    <a:pos x="30" y="1487"/>
                  </a:cxn>
                  <a:cxn ang="0">
                    <a:pos x="38" y="1418"/>
                  </a:cxn>
                  <a:cxn ang="0">
                    <a:pos x="86" y="1336"/>
                  </a:cxn>
                  <a:cxn ang="0">
                    <a:pos x="120" y="1294"/>
                  </a:cxn>
                  <a:cxn ang="0">
                    <a:pos x="138" y="1283"/>
                  </a:cxn>
                  <a:cxn ang="0">
                    <a:pos x="154" y="1281"/>
                  </a:cxn>
                  <a:cxn ang="0">
                    <a:pos x="166" y="1283"/>
                  </a:cxn>
                  <a:cxn ang="0">
                    <a:pos x="175" y="1285"/>
                  </a:cxn>
                  <a:cxn ang="0">
                    <a:pos x="191" y="1303"/>
                  </a:cxn>
                  <a:cxn ang="0">
                    <a:pos x="197" y="1340"/>
                  </a:cxn>
                  <a:cxn ang="0">
                    <a:pos x="185" y="1375"/>
                  </a:cxn>
                  <a:cxn ang="0">
                    <a:pos x="183" y="1391"/>
                  </a:cxn>
                  <a:cxn ang="0">
                    <a:pos x="193" y="1393"/>
                  </a:cxn>
                  <a:cxn ang="0">
                    <a:pos x="204" y="1374"/>
                  </a:cxn>
                  <a:cxn ang="0">
                    <a:pos x="223" y="1298"/>
                  </a:cxn>
                  <a:cxn ang="0">
                    <a:pos x="228" y="1236"/>
                  </a:cxn>
                  <a:cxn ang="0">
                    <a:pos x="278" y="1125"/>
                  </a:cxn>
                  <a:cxn ang="0">
                    <a:pos x="369" y="957"/>
                  </a:cxn>
                  <a:cxn ang="0">
                    <a:pos x="483" y="758"/>
                  </a:cxn>
                  <a:cxn ang="0">
                    <a:pos x="603" y="555"/>
                  </a:cxn>
                  <a:cxn ang="0">
                    <a:pos x="711" y="375"/>
                  </a:cxn>
                </a:cxnLst>
                <a:rect l="0" t="0" r="r" b="b"/>
                <a:pathLst>
                  <a:path w="920" h="1561">
                    <a:moveTo>
                      <a:pt x="920" y="0"/>
                    </a:moveTo>
                    <a:lnTo>
                      <a:pt x="830" y="148"/>
                    </a:lnTo>
                    <a:lnTo>
                      <a:pt x="791" y="215"/>
                    </a:lnTo>
                    <a:lnTo>
                      <a:pt x="747" y="289"/>
                    </a:lnTo>
                    <a:lnTo>
                      <a:pt x="701" y="367"/>
                    </a:lnTo>
                    <a:lnTo>
                      <a:pt x="652" y="450"/>
                    </a:lnTo>
                    <a:lnTo>
                      <a:pt x="603" y="535"/>
                    </a:lnTo>
                    <a:lnTo>
                      <a:pt x="552" y="620"/>
                    </a:lnTo>
                    <a:lnTo>
                      <a:pt x="502" y="705"/>
                    </a:lnTo>
                    <a:lnTo>
                      <a:pt x="454" y="788"/>
                    </a:lnTo>
                    <a:lnTo>
                      <a:pt x="407" y="869"/>
                    </a:lnTo>
                    <a:lnTo>
                      <a:pt x="363" y="942"/>
                    </a:lnTo>
                    <a:lnTo>
                      <a:pt x="324" y="1010"/>
                    </a:lnTo>
                    <a:lnTo>
                      <a:pt x="289" y="1070"/>
                    </a:lnTo>
                    <a:lnTo>
                      <a:pt x="260" y="1121"/>
                    </a:lnTo>
                    <a:lnTo>
                      <a:pt x="237" y="1159"/>
                    </a:lnTo>
                    <a:lnTo>
                      <a:pt x="222" y="1185"/>
                    </a:lnTo>
                    <a:lnTo>
                      <a:pt x="215" y="1198"/>
                    </a:lnTo>
                    <a:lnTo>
                      <a:pt x="208" y="1209"/>
                    </a:lnTo>
                    <a:lnTo>
                      <a:pt x="201" y="1220"/>
                    </a:lnTo>
                    <a:lnTo>
                      <a:pt x="193" y="1228"/>
                    </a:lnTo>
                    <a:lnTo>
                      <a:pt x="186" y="1235"/>
                    </a:lnTo>
                    <a:lnTo>
                      <a:pt x="180" y="1241"/>
                    </a:lnTo>
                    <a:lnTo>
                      <a:pt x="175" y="1244"/>
                    </a:lnTo>
                    <a:lnTo>
                      <a:pt x="171" y="1246"/>
                    </a:lnTo>
                    <a:lnTo>
                      <a:pt x="170" y="1247"/>
                    </a:lnTo>
                    <a:lnTo>
                      <a:pt x="148" y="1257"/>
                    </a:lnTo>
                    <a:lnTo>
                      <a:pt x="129" y="1268"/>
                    </a:lnTo>
                    <a:lnTo>
                      <a:pt x="111" y="1284"/>
                    </a:lnTo>
                    <a:lnTo>
                      <a:pt x="94" y="1304"/>
                    </a:lnTo>
                    <a:lnTo>
                      <a:pt x="78" y="1327"/>
                    </a:lnTo>
                    <a:lnTo>
                      <a:pt x="61" y="1355"/>
                    </a:lnTo>
                    <a:lnTo>
                      <a:pt x="42" y="1387"/>
                    </a:lnTo>
                    <a:lnTo>
                      <a:pt x="23" y="1422"/>
                    </a:lnTo>
                    <a:lnTo>
                      <a:pt x="8" y="1455"/>
                    </a:lnTo>
                    <a:lnTo>
                      <a:pt x="1" y="1483"/>
                    </a:lnTo>
                    <a:lnTo>
                      <a:pt x="0" y="1509"/>
                    </a:lnTo>
                    <a:lnTo>
                      <a:pt x="3" y="1531"/>
                    </a:lnTo>
                    <a:lnTo>
                      <a:pt x="10" y="1538"/>
                    </a:lnTo>
                    <a:lnTo>
                      <a:pt x="17" y="1543"/>
                    </a:lnTo>
                    <a:lnTo>
                      <a:pt x="23" y="1548"/>
                    </a:lnTo>
                    <a:lnTo>
                      <a:pt x="30" y="1551"/>
                    </a:lnTo>
                    <a:lnTo>
                      <a:pt x="34" y="1554"/>
                    </a:lnTo>
                    <a:lnTo>
                      <a:pt x="39" y="1556"/>
                    </a:lnTo>
                    <a:lnTo>
                      <a:pt x="41" y="1557"/>
                    </a:lnTo>
                    <a:lnTo>
                      <a:pt x="42" y="1557"/>
                    </a:lnTo>
                    <a:lnTo>
                      <a:pt x="52" y="1559"/>
                    </a:lnTo>
                    <a:lnTo>
                      <a:pt x="58" y="1561"/>
                    </a:lnTo>
                    <a:lnTo>
                      <a:pt x="67" y="1561"/>
                    </a:lnTo>
                    <a:lnTo>
                      <a:pt x="73" y="1561"/>
                    </a:lnTo>
                    <a:lnTo>
                      <a:pt x="79" y="1561"/>
                    </a:lnTo>
                    <a:lnTo>
                      <a:pt x="85" y="1561"/>
                    </a:lnTo>
                    <a:lnTo>
                      <a:pt x="90" y="1559"/>
                    </a:lnTo>
                    <a:lnTo>
                      <a:pt x="94" y="1558"/>
                    </a:lnTo>
                    <a:lnTo>
                      <a:pt x="105" y="1546"/>
                    </a:lnTo>
                    <a:lnTo>
                      <a:pt x="115" y="1532"/>
                    </a:lnTo>
                    <a:lnTo>
                      <a:pt x="125" y="1517"/>
                    </a:lnTo>
                    <a:lnTo>
                      <a:pt x="135" y="1502"/>
                    </a:lnTo>
                    <a:lnTo>
                      <a:pt x="145" y="1486"/>
                    </a:lnTo>
                    <a:lnTo>
                      <a:pt x="153" y="1470"/>
                    </a:lnTo>
                    <a:lnTo>
                      <a:pt x="162" y="1454"/>
                    </a:lnTo>
                    <a:lnTo>
                      <a:pt x="170" y="1439"/>
                    </a:lnTo>
                    <a:lnTo>
                      <a:pt x="168" y="1436"/>
                    </a:lnTo>
                    <a:lnTo>
                      <a:pt x="165" y="1435"/>
                    </a:lnTo>
                    <a:lnTo>
                      <a:pt x="162" y="1433"/>
                    </a:lnTo>
                    <a:lnTo>
                      <a:pt x="159" y="1431"/>
                    </a:lnTo>
                    <a:lnTo>
                      <a:pt x="152" y="1445"/>
                    </a:lnTo>
                    <a:lnTo>
                      <a:pt x="145" y="1459"/>
                    </a:lnTo>
                    <a:lnTo>
                      <a:pt x="139" y="1472"/>
                    </a:lnTo>
                    <a:lnTo>
                      <a:pt x="135" y="1483"/>
                    </a:lnTo>
                    <a:lnTo>
                      <a:pt x="130" y="1493"/>
                    </a:lnTo>
                    <a:lnTo>
                      <a:pt x="126" y="1500"/>
                    </a:lnTo>
                    <a:lnTo>
                      <a:pt x="124" y="1504"/>
                    </a:lnTo>
                    <a:lnTo>
                      <a:pt x="123" y="1505"/>
                    </a:lnTo>
                    <a:lnTo>
                      <a:pt x="122" y="1506"/>
                    </a:lnTo>
                    <a:lnTo>
                      <a:pt x="121" y="1509"/>
                    </a:lnTo>
                    <a:lnTo>
                      <a:pt x="117" y="1511"/>
                    </a:lnTo>
                    <a:lnTo>
                      <a:pt x="111" y="1513"/>
                    </a:lnTo>
                    <a:lnTo>
                      <a:pt x="106" y="1516"/>
                    </a:lnTo>
                    <a:lnTo>
                      <a:pt x="98" y="1518"/>
                    </a:lnTo>
                    <a:lnTo>
                      <a:pt x="88" y="1517"/>
                    </a:lnTo>
                    <a:lnTo>
                      <a:pt x="78" y="1515"/>
                    </a:lnTo>
                    <a:lnTo>
                      <a:pt x="72" y="1515"/>
                    </a:lnTo>
                    <a:lnTo>
                      <a:pt x="67" y="1513"/>
                    </a:lnTo>
                    <a:lnTo>
                      <a:pt x="61" y="1511"/>
                    </a:lnTo>
                    <a:lnTo>
                      <a:pt x="54" y="1509"/>
                    </a:lnTo>
                    <a:lnTo>
                      <a:pt x="45" y="1503"/>
                    </a:lnTo>
                    <a:lnTo>
                      <a:pt x="38" y="1497"/>
                    </a:lnTo>
                    <a:lnTo>
                      <a:pt x="33" y="1493"/>
                    </a:lnTo>
                    <a:lnTo>
                      <a:pt x="30" y="1487"/>
                    </a:lnTo>
                    <a:lnTo>
                      <a:pt x="24" y="1468"/>
                    </a:lnTo>
                    <a:lnTo>
                      <a:pt x="27" y="1444"/>
                    </a:lnTo>
                    <a:lnTo>
                      <a:pt x="38" y="1418"/>
                    </a:lnTo>
                    <a:lnTo>
                      <a:pt x="52" y="1389"/>
                    </a:lnTo>
                    <a:lnTo>
                      <a:pt x="69" y="1361"/>
                    </a:lnTo>
                    <a:lnTo>
                      <a:pt x="86" y="1336"/>
                    </a:lnTo>
                    <a:lnTo>
                      <a:pt x="102" y="1315"/>
                    </a:lnTo>
                    <a:lnTo>
                      <a:pt x="114" y="1300"/>
                    </a:lnTo>
                    <a:lnTo>
                      <a:pt x="120" y="1294"/>
                    </a:lnTo>
                    <a:lnTo>
                      <a:pt x="125" y="1289"/>
                    </a:lnTo>
                    <a:lnTo>
                      <a:pt x="131" y="1285"/>
                    </a:lnTo>
                    <a:lnTo>
                      <a:pt x="138" y="1283"/>
                    </a:lnTo>
                    <a:lnTo>
                      <a:pt x="144" y="1282"/>
                    </a:lnTo>
                    <a:lnTo>
                      <a:pt x="150" y="1281"/>
                    </a:lnTo>
                    <a:lnTo>
                      <a:pt x="154" y="1281"/>
                    </a:lnTo>
                    <a:lnTo>
                      <a:pt x="159" y="1282"/>
                    </a:lnTo>
                    <a:lnTo>
                      <a:pt x="162" y="1282"/>
                    </a:lnTo>
                    <a:lnTo>
                      <a:pt x="166" y="1283"/>
                    </a:lnTo>
                    <a:lnTo>
                      <a:pt x="169" y="1283"/>
                    </a:lnTo>
                    <a:lnTo>
                      <a:pt x="173" y="1284"/>
                    </a:lnTo>
                    <a:lnTo>
                      <a:pt x="175" y="1285"/>
                    </a:lnTo>
                    <a:lnTo>
                      <a:pt x="180" y="1288"/>
                    </a:lnTo>
                    <a:lnTo>
                      <a:pt x="185" y="1294"/>
                    </a:lnTo>
                    <a:lnTo>
                      <a:pt x="191" y="1303"/>
                    </a:lnTo>
                    <a:lnTo>
                      <a:pt x="196" y="1311"/>
                    </a:lnTo>
                    <a:lnTo>
                      <a:pt x="198" y="1323"/>
                    </a:lnTo>
                    <a:lnTo>
                      <a:pt x="197" y="1340"/>
                    </a:lnTo>
                    <a:lnTo>
                      <a:pt x="191" y="1361"/>
                    </a:lnTo>
                    <a:lnTo>
                      <a:pt x="189" y="1368"/>
                    </a:lnTo>
                    <a:lnTo>
                      <a:pt x="185" y="1375"/>
                    </a:lnTo>
                    <a:lnTo>
                      <a:pt x="182" y="1382"/>
                    </a:lnTo>
                    <a:lnTo>
                      <a:pt x="178" y="1390"/>
                    </a:lnTo>
                    <a:lnTo>
                      <a:pt x="183" y="1391"/>
                    </a:lnTo>
                    <a:lnTo>
                      <a:pt x="186" y="1391"/>
                    </a:lnTo>
                    <a:lnTo>
                      <a:pt x="190" y="1391"/>
                    </a:lnTo>
                    <a:lnTo>
                      <a:pt x="193" y="1393"/>
                    </a:lnTo>
                    <a:lnTo>
                      <a:pt x="198" y="1386"/>
                    </a:lnTo>
                    <a:lnTo>
                      <a:pt x="201" y="1379"/>
                    </a:lnTo>
                    <a:lnTo>
                      <a:pt x="204" y="1374"/>
                    </a:lnTo>
                    <a:lnTo>
                      <a:pt x="206" y="1369"/>
                    </a:lnTo>
                    <a:lnTo>
                      <a:pt x="218" y="1335"/>
                    </a:lnTo>
                    <a:lnTo>
                      <a:pt x="223" y="1298"/>
                    </a:lnTo>
                    <a:lnTo>
                      <a:pt x="223" y="1267"/>
                    </a:lnTo>
                    <a:lnTo>
                      <a:pt x="223" y="1254"/>
                    </a:lnTo>
                    <a:lnTo>
                      <a:pt x="228" y="1236"/>
                    </a:lnTo>
                    <a:lnTo>
                      <a:pt x="239" y="1207"/>
                    </a:lnTo>
                    <a:lnTo>
                      <a:pt x="256" y="1170"/>
                    </a:lnTo>
                    <a:lnTo>
                      <a:pt x="278" y="1125"/>
                    </a:lnTo>
                    <a:lnTo>
                      <a:pt x="305" y="1075"/>
                    </a:lnTo>
                    <a:lnTo>
                      <a:pt x="335" y="1018"/>
                    </a:lnTo>
                    <a:lnTo>
                      <a:pt x="369" y="957"/>
                    </a:lnTo>
                    <a:lnTo>
                      <a:pt x="406" y="893"/>
                    </a:lnTo>
                    <a:lnTo>
                      <a:pt x="444" y="826"/>
                    </a:lnTo>
                    <a:lnTo>
                      <a:pt x="483" y="758"/>
                    </a:lnTo>
                    <a:lnTo>
                      <a:pt x="523" y="689"/>
                    </a:lnTo>
                    <a:lnTo>
                      <a:pt x="564" y="621"/>
                    </a:lnTo>
                    <a:lnTo>
                      <a:pt x="603" y="555"/>
                    </a:lnTo>
                    <a:lnTo>
                      <a:pt x="642" y="491"/>
                    </a:lnTo>
                    <a:lnTo>
                      <a:pt x="678" y="430"/>
                    </a:lnTo>
                    <a:lnTo>
                      <a:pt x="711" y="375"/>
                    </a:lnTo>
                    <a:lnTo>
                      <a:pt x="920" y="0"/>
                    </a:lnTo>
                    <a:close/>
                  </a:path>
                </a:pathLst>
              </a:custGeom>
              <a:solidFill>
                <a:srgbClr val="BFDB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8" name="Freeform 20"/>
              <p:cNvSpPr>
                <a:spLocks/>
              </p:cNvSpPr>
              <p:nvPr/>
            </p:nvSpPr>
            <p:spPr bwMode="auto">
              <a:xfrm>
                <a:off x="2001119" y="3908598"/>
                <a:ext cx="106363" cy="163513"/>
              </a:xfrm>
              <a:custGeom>
                <a:avLst/>
                <a:gdLst/>
                <a:ahLst/>
                <a:cxnLst>
                  <a:cxn ang="0">
                    <a:pos x="90" y="19"/>
                  </a:cxn>
                  <a:cxn ang="0">
                    <a:pos x="78" y="34"/>
                  </a:cxn>
                  <a:cxn ang="0">
                    <a:pos x="62" y="55"/>
                  </a:cxn>
                  <a:cxn ang="0">
                    <a:pos x="45" y="80"/>
                  </a:cxn>
                  <a:cxn ang="0">
                    <a:pos x="28" y="108"/>
                  </a:cxn>
                  <a:cxn ang="0">
                    <a:pos x="14" y="137"/>
                  </a:cxn>
                  <a:cxn ang="0">
                    <a:pos x="3" y="163"/>
                  </a:cxn>
                  <a:cxn ang="0">
                    <a:pos x="0" y="187"/>
                  </a:cxn>
                  <a:cxn ang="0">
                    <a:pos x="6" y="206"/>
                  </a:cxn>
                  <a:cxn ang="0">
                    <a:pos x="3" y="198"/>
                  </a:cxn>
                  <a:cxn ang="0">
                    <a:pos x="2" y="190"/>
                  </a:cxn>
                  <a:cxn ang="0">
                    <a:pos x="3" y="181"/>
                  </a:cxn>
                  <a:cxn ang="0">
                    <a:pos x="6" y="171"/>
                  </a:cxn>
                  <a:cxn ang="0">
                    <a:pos x="10" y="161"/>
                  </a:cxn>
                  <a:cxn ang="0">
                    <a:pos x="18" y="144"/>
                  </a:cxn>
                  <a:cxn ang="0">
                    <a:pos x="30" y="122"/>
                  </a:cxn>
                  <a:cxn ang="0">
                    <a:pos x="44" y="99"/>
                  </a:cxn>
                  <a:cxn ang="0">
                    <a:pos x="58" y="76"/>
                  </a:cxn>
                  <a:cxn ang="0">
                    <a:pos x="70" y="55"/>
                  </a:cxn>
                  <a:cxn ang="0">
                    <a:pos x="82" y="38"/>
                  </a:cxn>
                  <a:cxn ang="0">
                    <a:pos x="91" y="29"/>
                  </a:cxn>
                  <a:cxn ang="0">
                    <a:pos x="96" y="24"/>
                  </a:cxn>
                  <a:cxn ang="0">
                    <a:pos x="100" y="19"/>
                  </a:cxn>
                  <a:cxn ang="0">
                    <a:pos x="105" y="15"/>
                  </a:cxn>
                  <a:cxn ang="0">
                    <a:pos x="109" y="10"/>
                  </a:cxn>
                  <a:cxn ang="0">
                    <a:pos x="115" y="7"/>
                  </a:cxn>
                  <a:cxn ang="0">
                    <a:pos x="121" y="3"/>
                  </a:cxn>
                  <a:cxn ang="0">
                    <a:pos x="127" y="2"/>
                  </a:cxn>
                  <a:cxn ang="0">
                    <a:pos x="135" y="1"/>
                  </a:cxn>
                  <a:cxn ang="0">
                    <a:pos x="130" y="0"/>
                  </a:cxn>
                  <a:cxn ang="0">
                    <a:pos x="126" y="0"/>
                  </a:cxn>
                  <a:cxn ang="0">
                    <a:pos x="120" y="1"/>
                  </a:cxn>
                  <a:cxn ang="0">
                    <a:pos x="114" y="2"/>
                  </a:cxn>
                  <a:cxn ang="0">
                    <a:pos x="107" y="4"/>
                  </a:cxn>
                  <a:cxn ang="0">
                    <a:pos x="101" y="8"/>
                  </a:cxn>
                  <a:cxn ang="0">
                    <a:pos x="96" y="13"/>
                  </a:cxn>
                  <a:cxn ang="0">
                    <a:pos x="90" y="19"/>
                  </a:cxn>
                </a:cxnLst>
                <a:rect l="0" t="0" r="r" b="b"/>
                <a:pathLst>
                  <a:path w="135" h="206">
                    <a:moveTo>
                      <a:pt x="90" y="19"/>
                    </a:moveTo>
                    <a:lnTo>
                      <a:pt x="78" y="34"/>
                    </a:lnTo>
                    <a:lnTo>
                      <a:pt x="62" y="55"/>
                    </a:lnTo>
                    <a:lnTo>
                      <a:pt x="45" y="80"/>
                    </a:lnTo>
                    <a:lnTo>
                      <a:pt x="28" y="108"/>
                    </a:lnTo>
                    <a:lnTo>
                      <a:pt x="14" y="137"/>
                    </a:lnTo>
                    <a:lnTo>
                      <a:pt x="3" y="163"/>
                    </a:lnTo>
                    <a:lnTo>
                      <a:pt x="0" y="187"/>
                    </a:lnTo>
                    <a:lnTo>
                      <a:pt x="6" y="206"/>
                    </a:lnTo>
                    <a:lnTo>
                      <a:pt x="3" y="198"/>
                    </a:lnTo>
                    <a:lnTo>
                      <a:pt x="2" y="190"/>
                    </a:lnTo>
                    <a:lnTo>
                      <a:pt x="3" y="181"/>
                    </a:lnTo>
                    <a:lnTo>
                      <a:pt x="6" y="171"/>
                    </a:lnTo>
                    <a:lnTo>
                      <a:pt x="10" y="161"/>
                    </a:lnTo>
                    <a:lnTo>
                      <a:pt x="18" y="144"/>
                    </a:lnTo>
                    <a:lnTo>
                      <a:pt x="30" y="122"/>
                    </a:lnTo>
                    <a:lnTo>
                      <a:pt x="44" y="99"/>
                    </a:lnTo>
                    <a:lnTo>
                      <a:pt x="58" y="76"/>
                    </a:lnTo>
                    <a:lnTo>
                      <a:pt x="70" y="55"/>
                    </a:lnTo>
                    <a:lnTo>
                      <a:pt x="82" y="38"/>
                    </a:lnTo>
                    <a:lnTo>
                      <a:pt x="91" y="29"/>
                    </a:lnTo>
                    <a:lnTo>
                      <a:pt x="96" y="24"/>
                    </a:lnTo>
                    <a:lnTo>
                      <a:pt x="100" y="19"/>
                    </a:lnTo>
                    <a:lnTo>
                      <a:pt x="105" y="15"/>
                    </a:lnTo>
                    <a:lnTo>
                      <a:pt x="109" y="10"/>
                    </a:lnTo>
                    <a:lnTo>
                      <a:pt x="115" y="7"/>
                    </a:lnTo>
                    <a:lnTo>
                      <a:pt x="121" y="3"/>
                    </a:lnTo>
                    <a:lnTo>
                      <a:pt x="127" y="2"/>
                    </a:lnTo>
                    <a:lnTo>
                      <a:pt x="135" y="1"/>
                    </a:lnTo>
                    <a:lnTo>
                      <a:pt x="130" y="0"/>
                    </a:lnTo>
                    <a:lnTo>
                      <a:pt x="126" y="0"/>
                    </a:lnTo>
                    <a:lnTo>
                      <a:pt x="120" y="1"/>
                    </a:lnTo>
                    <a:lnTo>
                      <a:pt x="114" y="2"/>
                    </a:lnTo>
                    <a:lnTo>
                      <a:pt x="107" y="4"/>
                    </a:lnTo>
                    <a:lnTo>
                      <a:pt x="101" y="8"/>
                    </a:lnTo>
                    <a:lnTo>
                      <a:pt x="96" y="13"/>
                    </a:lnTo>
                    <a:lnTo>
                      <a:pt x="90" y="19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9" name="Freeform 32"/>
              <p:cNvSpPr>
                <a:spLocks/>
              </p:cNvSpPr>
              <p:nvPr/>
            </p:nvSpPr>
            <p:spPr bwMode="auto">
              <a:xfrm>
                <a:off x="1653456" y="4589636"/>
                <a:ext cx="3175" cy="1588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2" y="0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  <p:grpSp>
          <p:nvGrpSpPr>
            <p:cNvPr id="13" name="Group 169"/>
            <p:cNvGrpSpPr/>
            <p:nvPr/>
          </p:nvGrpSpPr>
          <p:grpSpPr>
            <a:xfrm>
              <a:off x="1043608" y="1196752"/>
              <a:ext cx="1458913" cy="1935163"/>
              <a:chOff x="1475656" y="2717973"/>
              <a:chExt cx="1458913" cy="1935163"/>
            </a:xfrm>
          </p:grpSpPr>
          <p:sp>
            <p:nvSpPr>
              <p:cNvPr id="171" name="AutoShape 5"/>
              <p:cNvSpPr>
                <a:spLocks noChangeAspect="1" noChangeArrowheads="1" noTextEdit="1"/>
              </p:cNvSpPr>
              <p:nvPr/>
            </p:nvSpPr>
            <p:spPr bwMode="auto">
              <a:xfrm>
                <a:off x="1475656" y="2717973"/>
                <a:ext cx="1458913" cy="1935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2" name="Freeform 9"/>
              <p:cNvSpPr>
                <a:spLocks/>
              </p:cNvSpPr>
              <p:nvPr/>
            </p:nvSpPr>
            <p:spPr bwMode="auto">
              <a:xfrm>
                <a:off x="1955081" y="2717973"/>
                <a:ext cx="858838" cy="1427163"/>
              </a:xfrm>
              <a:custGeom>
                <a:avLst/>
                <a:gdLst/>
                <a:ahLst/>
                <a:cxnLst>
                  <a:cxn ang="0">
                    <a:pos x="228" y="1369"/>
                  </a:cxn>
                  <a:cxn ang="0">
                    <a:pos x="200" y="1407"/>
                  </a:cxn>
                  <a:cxn ang="0">
                    <a:pos x="143" y="1448"/>
                  </a:cxn>
                  <a:cxn ang="0">
                    <a:pos x="93" y="1498"/>
                  </a:cxn>
                  <a:cxn ang="0">
                    <a:pos x="48" y="1574"/>
                  </a:cxn>
                  <a:cxn ang="0">
                    <a:pos x="31" y="1624"/>
                  </a:cxn>
                  <a:cxn ang="0">
                    <a:pos x="55" y="1639"/>
                  </a:cxn>
                  <a:cxn ang="0">
                    <a:pos x="81" y="1656"/>
                  </a:cxn>
                  <a:cxn ang="0">
                    <a:pos x="102" y="1630"/>
                  </a:cxn>
                  <a:cxn ang="0">
                    <a:pos x="132" y="1582"/>
                  </a:cxn>
                  <a:cxn ang="0">
                    <a:pos x="156" y="1549"/>
                  </a:cxn>
                  <a:cxn ang="0">
                    <a:pos x="163" y="1537"/>
                  </a:cxn>
                  <a:cxn ang="0">
                    <a:pos x="181" y="1523"/>
                  </a:cxn>
                  <a:cxn ang="0">
                    <a:pos x="205" y="1526"/>
                  </a:cxn>
                  <a:cxn ang="0">
                    <a:pos x="202" y="1584"/>
                  </a:cxn>
                  <a:cxn ang="0">
                    <a:pos x="186" y="1616"/>
                  </a:cxn>
                  <a:cxn ang="0">
                    <a:pos x="156" y="1671"/>
                  </a:cxn>
                  <a:cxn ang="0">
                    <a:pos x="143" y="1694"/>
                  </a:cxn>
                  <a:cxn ang="0">
                    <a:pos x="132" y="1711"/>
                  </a:cxn>
                  <a:cxn ang="0">
                    <a:pos x="107" y="1717"/>
                  </a:cxn>
                  <a:cxn ang="0">
                    <a:pos x="73" y="1692"/>
                  </a:cxn>
                  <a:cxn ang="0">
                    <a:pos x="75" y="1664"/>
                  </a:cxn>
                  <a:cxn ang="0">
                    <a:pos x="75" y="1663"/>
                  </a:cxn>
                  <a:cxn ang="0">
                    <a:pos x="59" y="1663"/>
                  </a:cxn>
                  <a:cxn ang="0">
                    <a:pos x="37" y="1661"/>
                  </a:cxn>
                  <a:cxn ang="0">
                    <a:pos x="17" y="1661"/>
                  </a:cxn>
                  <a:cxn ang="0">
                    <a:pos x="9" y="1661"/>
                  </a:cxn>
                  <a:cxn ang="0">
                    <a:pos x="2" y="1689"/>
                  </a:cxn>
                  <a:cxn ang="0">
                    <a:pos x="9" y="1746"/>
                  </a:cxn>
                  <a:cxn ang="0">
                    <a:pos x="69" y="1793"/>
                  </a:cxn>
                  <a:cxn ang="0">
                    <a:pos x="140" y="1792"/>
                  </a:cxn>
                  <a:cxn ang="0">
                    <a:pos x="182" y="1769"/>
                  </a:cxn>
                  <a:cxn ang="0">
                    <a:pos x="204" y="1732"/>
                  </a:cxn>
                  <a:cxn ang="0">
                    <a:pos x="259" y="1630"/>
                  </a:cxn>
                  <a:cxn ang="0">
                    <a:pos x="293" y="1527"/>
                  </a:cxn>
                  <a:cxn ang="0">
                    <a:pos x="301" y="1465"/>
                  </a:cxn>
                  <a:cxn ang="0">
                    <a:pos x="318" y="1424"/>
                  </a:cxn>
                  <a:cxn ang="0">
                    <a:pos x="331" y="1401"/>
                  </a:cxn>
                  <a:cxn ang="0">
                    <a:pos x="362" y="1341"/>
                  </a:cxn>
                  <a:cxn ang="0">
                    <a:pos x="424" y="1227"/>
                  </a:cxn>
                  <a:cxn ang="0">
                    <a:pos x="506" y="1072"/>
                  </a:cxn>
                  <a:cxn ang="0">
                    <a:pos x="604" y="891"/>
                  </a:cxn>
                  <a:cxn ang="0">
                    <a:pos x="709" y="696"/>
                  </a:cxn>
                  <a:cxn ang="0">
                    <a:pos x="813" y="502"/>
                  </a:cxn>
                  <a:cxn ang="0">
                    <a:pos x="910" y="322"/>
                  </a:cxn>
                  <a:cxn ang="0">
                    <a:pos x="992" y="170"/>
                  </a:cxn>
                  <a:cxn ang="0">
                    <a:pos x="1051" y="60"/>
                  </a:cxn>
                  <a:cxn ang="0">
                    <a:pos x="1080" y="3"/>
                  </a:cxn>
                </a:cxnLst>
                <a:rect l="0" t="0" r="r" b="b"/>
                <a:pathLst>
                  <a:path w="1083" h="1798">
                    <a:moveTo>
                      <a:pt x="234" y="1358"/>
                    </a:moveTo>
                    <a:lnTo>
                      <a:pt x="233" y="1361"/>
                    </a:lnTo>
                    <a:lnTo>
                      <a:pt x="228" y="1369"/>
                    </a:lnTo>
                    <a:lnTo>
                      <a:pt x="221" y="1379"/>
                    </a:lnTo>
                    <a:lnTo>
                      <a:pt x="212" y="1392"/>
                    </a:lnTo>
                    <a:lnTo>
                      <a:pt x="200" y="1407"/>
                    </a:lnTo>
                    <a:lnTo>
                      <a:pt x="183" y="1422"/>
                    </a:lnTo>
                    <a:lnTo>
                      <a:pt x="165" y="1435"/>
                    </a:lnTo>
                    <a:lnTo>
                      <a:pt x="143" y="1448"/>
                    </a:lnTo>
                    <a:lnTo>
                      <a:pt x="127" y="1460"/>
                    </a:lnTo>
                    <a:lnTo>
                      <a:pt x="110" y="1477"/>
                    </a:lnTo>
                    <a:lnTo>
                      <a:pt x="93" y="1498"/>
                    </a:lnTo>
                    <a:lnTo>
                      <a:pt x="77" y="1522"/>
                    </a:lnTo>
                    <a:lnTo>
                      <a:pt x="62" y="1548"/>
                    </a:lnTo>
                    <a:lnTo>
                      <a:pt x="48" y="1574"/>
                    </a:lnTo>
                    <a:lnTo>
                      <a:pt x="36" y="1599"/>
                    </a:lnTo>
                    <a:lnTo>
                      <a:pt x="25" y="1621"/>
                    </a:lnTo>
                    <a:lnTo>
                      <a:pt x="31" y="1624"/>
                    </a:lnTo>
                    <a:lnTo>
                      <a:pt x="38" y="1628"/>
                    </a:lnTo>
                    <a:lnTo>
                      <a:pt x="46" y="1633"/>
                    </a:lnTo>
                    <a:lnTo>
                      <a:pt x="55" y="1639"/>
                    </a:lnTo>
                    <a:lnTo>
                      <a:pt x="65" y="1645"/>
                    </a:lnTo>
                    <a:lnTo>
                      <a:pt x="73" y="1651"/>
                    </a:lnTo>
                    <a:lnTo>
                      <a:pt x="81" y="1656"/>
                    </a:lnTo>
                    <a:lnTo>
                      <a:pt x="87" y="1660"/>
                    </a:lnTo>
                    <a:lnTo>
                      <a:pt x="93" y="1646"/>
                    </a:lnTo>
                    <a:lnTo>
                      <a:pt x="102" y="1630"/>
                    </a:lnTo>
                    <a:lnTo>
                      <a:pt x="112" y="1614"/>
                    </a:lnTo>
                    <a:lnTo>
                      <a:pt x="121" y="1597"/>
                    </a:lnTo>
                    <a:lnTo>
                      <a:pt x="132" y="1582"/>
                    </a:lnTo>
                    <a:lnTo>
                      <a:pt x="141" y="1568"/>
                    </a:lnTo>
                    <a:lnTo>
                      <a:pt x="149" y="1556"/>
                    </a:lnTo>
                    <a:lnTo>
                      <a:pt x="156" y="1549"/>
                    </a:lnTo>
                    <a:lnTo>
                      <a:pt x="157" y="1547"/>
                    </a:lnTo>
                    <a:lnTo>
                      <a:pt x="159" y="1542"/>
                    </a:lnTo>
                    <a:lnTo>
                      <a:pt x="163" y="1537"/>
                    </a:lnTo>
                    <a:lnTo>
                      <a:pt x="167" y="1531"/>
                    </a:lnTo>
                    <a:lnTo>
                      <a:pt x="174" y="1526"/>
                    </a:lnTo>
                    <a:lnTo>
                      <a:pt x="181" y="1523"/>
                    </a:lnTo>
                    <a:lnTo>
                      <a:pt x="190" y="1522"/>
                    </a:lnTo>
                    <a:lnTo>
                      <a:pt x="202" y="1524"/>
                    </a:lnTo>
                    <a:lnTo>
                      <a:pt x="205" y="1526"/>
                    </a:lnTo>
                    <a:lnTo>
                      <a:pt x="211" y="1533"/>
                    </a:lnTo>
                    <a:lnTo>
                      <a:pt x="211" y="1552"/>
                    </a:lnTo>
                    <a:lnTo>
                      <a:pt x="202" y="1584"/>
                    </a:lnTo>
                    <a:lnTo>
                      <a:pt x="200" y="1588"/>
                    </a:lnTo>
                    <a:lnTo>
                      <a:pt x="194" y="1600"/>
                    </a:lnTo>
                    <a:lnTo>
                      <a:pt x="186" y="1616"/>
                    </a:lnTo>
                    <a:lnTo>
                      <a:pt x="175" y="1635"/>
                    </a:lnTo>
                    <a:lnTo>
                      <a:pt x="165" y="1654"/>
                    </a:lnTo>
                    <a:lnTo>
                      <a:pt x="156" y="1671"/>
                    </a:lnTo>
                    <a:lnTo>
                      <a:pt x="149" y="1684"/>
                    </a:lnTo>
                    <a:lnTo>
                      <a:pt x="145" y="1691"/>
                    </a:lnTo>
                    <a:lnTo>
                      <a:pt x="143" y="1694"/>
                    </a:lnTo>
                    <a:lnTo>
                      <a:pt x="141" y="1700"/>
                    </a:lnTo>
                    <a:lnTo>
                      <a:pt x="137" y="1706"/>
                    </a:lnTo>
                    <a:lnTo>
                      <a:pt x="132" y="1711"/>
                    </a:lnTo>
                    <a:lnTo>
                      <a:pt x="126" y="1715"/>
                    </a:lnTo>
                    <a:lnTo>
                      <a:pt x="118" y="1717"/>
                    </a:lnTo>
                    <a:lnTo>
                      <a:pt x="107" y="1717"/>
                    </a:lnTo>
                    <a:lnTo>
                      <a:pt x="96" y="1713"/>
                    </a:lnTo>
                    <a:lnTo>
                      <a:pt x="81" y="1704"/>
                    </a:lnTo>
                    <a:lnTo>
                      <a:pt x="73" y="1692"/>
                    </a:lnTo>
                    <a:lnTo>
                      <a:pt x="72" y="1681"/>
                    </a:lnTo>
                    <a:lnTo>
                      <a:pt x="74" y="1666"/>
                    </a:lnTo>
                    <a:lnTo>
                      <a:pt x="75" y="1664"/>
                    </a:lnTo>
                    <a:lnTo>
                      <a:pt x="75" y="1664"/>
                    </a:lnTo>
                    <a:lnTo>
                      <a:pt x="75" y="1663"/>
                    </a:lnTo>
                    <a:lnTo>
                      <a:pt x="75" y="1663"/>
                    </a:lnTo>
                    <a:lnTo>
                      <a:pt x="70" y="1663"/>
                    </a:lnTo>
                    <a:lnTo>
                      <a:pt x="65" y="1663"/>
                    </a:lnTo>
                    <a:lnTo>
                      <a:pt x="59" y="1663"/>
                    </a:lnTo>
                    <a:lnTo>
                      <a:pt x="53" y="1662"/>
                    </a:lnTo>
                    <a:lnTo>
                      <a:pt x="45" y="1662"/>
                    </a:lnTo>
                    <a:lnTo>
                      <a:pt x="37" y="1661"/>
                    </a:lnTo>
                    <a:lnTo>
                      <a:pt x="29" y="1661"/>
                    </a:lnTo>
                    <a:lnTo>
                      <a:pt x="20" y="1660"/>
                    </a:lnTo>
                    <a:lnTo>
                      <a:pt x="17" y="1661"/>
                    </a:lnTo>
                    <a:lnTo>
                      <a:pt x="14" y="1661"/>
                    </a:lnTo>
                    <a:lnTo>
                      <a:pt x="10" y="1661"/>
                    </a:lnTo>
                    <a:lnTo>
                      <a:pt x="9" y="1661"/>
                    </a:lnTo>
                    <a:lnTo>
                      <a:pt x="8" y="1664"/>
                    </a:lnTo>
                    <a:lnTo>
                      <a:pt x="5" y="1674"/>
                    </a:lnTo>
                    <a:lnTo>
                      <a:pt x="2" y="1689"/>
                    </a:lnTo>
                    <a:lnTo>
                      <a:pt x="0" y="1706"/>
                    </a:lnTo>
                    <a:lnTo>
                      <a:pt x="2" y="1725"/>
                    </a:lnTo>
                    <a:lnTo>
                      <a:pt x="9" y="1746"/>
                    </a:lnTo>
                    <a:lnTo>
                      <a:pt x="22" y="1765"/>
                    </a:lnTo>
                    <a:lnTo>
                      <a:pt x="43" y="1782"/>
                    </a:lnTo>
                    <a:lnTo>
                      <a:pt x="69" y="1793"/>
                    </a:lnTo>
                    <a:lnTo>
                      <a:pt x="95" y="1798"/>
                    </a:lnTo>
                    <a:lnTo>
                      <a:pt x="118" y="1797"/>
                    </a:lnTo>
                    <a:lnTo>
                      <a:pt x="140" y="1792"/>
                    </a:lnTo>
                    <a:lnTo>
                      <a:pt x="158" y="1784"/>
                    </a:lnTo>
                    <a:lnTo>
                      <a:pt x="172" y="1776"/>
                    </a:lnTo>
                    <a:lnTo>
                      <a:pt x="182" y="1769"/>
                    </a:lnTo>
                    <a:lnTo>
                      <a:pt x="187" y="1763"/>
                    </a:lnTo>
                    <a:lnTo>
                      <a:pt x="193" y="1753"/>
                    </a:lnTo>
                    <a:lnTo>
                      <a:pt x="204" y="1732"/>
                    </a:lnTo>
                    <a:lnTo>
                      <a:pt x="221" y="1702"/>
                    </a:lnTo>
                    <a:lnTo>
                      <a:pt x="241" y="1668"/>
                    </a:lnTo>
                    <a:lnTo>
                      <a:pt x="259" y="1630"/>
                    </a:lnTo>
                    <a:lnTo>
                      <a:pt x="277" y="1592"/>
                    </a:lnTo>
                    <a:lnTo>
                      <a:pt x="288" y="1556"/>
                    </a:lnTo>
                    <a:lnTo>
                      <a:pt x="293" y="1527"/>
                    </a:lnTo>
                    <a:lnTo>
                      <a:pt x="294" y="1503"/>
                    </a:lnTo>
                    <a:lnTo>
                      <a:pt x="298" y="1483"/>
                    </a:lnTo>
                    <a:lnTo>
                      <a:pt x="301" y="1465"/>
                    </a:lnTo>
                    <a:lnTo>
                      <a:pt x="307" y="1449"/>
                    </a:lnTo>
                    <a:lnTo>
                      <a:pt x="313" y="1435"/>
                    </a:lnTo>
                    <a:lnTo>
                      <a:pt x="318" y="1424"/>
                    </a:lnTo>
                    <a:lnTo>
                      <a:pt x="323" y="1415"/>
                    </a:lnTo>
                    <a:lnTo>
                      <a:pt x="328" y="1407"/>
                    </a:lnTo>
                    <a:lnTo>
                      <a:pt x="331" y="1401"/>
                    </a:lnTo>
                    <a:lnTo>
                      <a:pt x="338" y="1388"/>
                    </a:lnTo>
                    <a:lnTo>
                      <a:pt x="348" y="1367"/>
                    </a:lnTo>
                    <a:lnTo>
                      <a:pt x="362" y="1341"/>
                    </a:lnTo>
                    <a:lnTo>
                      <a:pt x="381" y="1308"/>
                    </a:lnTo>
                    <a:lnTo>
                      <a:pt x="400" y="1270"/>
                    </a:lnTo>
                    <a:lnTo>
                      <a:pt x="424" y="1227"/>
                    </a:lnTo>
                    <a:lnTo>
                      <a:pt x="450" y="1179"/>
                    </a:lnTo>
                    <a:lnTo>
                      <a:pt x="477" y="1127"/>
                    </a:lnTo>
                    <a:lnTo>
                      <a:pt x="506" y="1072"/>
                    </a:lnTo>
                    <a:lnTo>
                      <a:pt x="539" y="1014"/>
                    </a:lnTo>
                    <a:lnTo>
                      <a:pt x="571" y="953"/>
                    </a:lnTo>
                    <a:lnTo>
                      <a:pt x="604" y="891"/>
                    </a:lnTo>
                    <a:lnTo>
                      <a:pt x="639" y="826"/>
                    </a:lnTo>
                    <a:lnTo>
                      <a:pt x="673" y="762"/>
                    </a:lnTo>
                    <a:lnTo>
                      <a:pt x="709" y="696"/>
                    </a:lnTo>
                    <a:lnTo>
                      <a:pt x="744" y="631"/>
                    </a:lnTo>
                    <a:lnTo>
                      <a:pt x="778" y="566"/>
                    </a:lnTo>
                    <a:lnTo>
                      <a:pt x="813" y="502"/>
                    </a:lnTo>
                    <a:lnTo>
                      <a:pt x="846" y="440"/>
                    </a:lnTo>
                    <a:lnTo>
                      <a:pt x="879" y="380"/>
                    </a:lnTo>
                    <a:lnTo>
                      <a:pt x="910" y="322"/>
                    </a:lnTo>
                    <a:lnTo>
                      <a:pt x="939" y="268"/>
                    </a:lnTo>
                    <a:lnTo>
                      <a:pt x="966" y="218"/>
                    </a:lnTo>
                    <a:lnTo>
                      <a:pt x="992" y="170"/>
                    </a:lnTo>
                    <a:lnTo>
                      <a:pt x="1014" y="128"/>
                    </a:lnTo>
                    <a:lnTo>
                      <a:pt x="1034" y="91"/>
                    </a:lnTo>
                    <a:lnTo>
                      <a:pt x="1051" y="60"/>
                    </a:lnTo>
                    <a:lnTo>
                      <a:pt x="1064" y="35"/>
                    </a:lnTo>
                    <a:lnTo>
                      <a:pt x="1075" y="16"/>
                    </a:lnTo>
                    <a:lnTo>
                      <a:pt x="1080" y="3"/>
                    </a:lnTo>
                    <a:lnTo>
                      <a:pt x="1083" y="0"/>
                    </a:lnTo>
                    <a:lnTo>
                      <a:pt x="234" y="13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3" name="Freeform 10"/>
              <p:cNvSpPr>
                <a:spLocks/>
              </p:cNvSpPr>
              <p:nvPr/>
            </p:nvSpPr>
            <p:spPr bwMode="auto">
              <a:xfrm>
                <a:off x="1964606" y="4003848"/>
                <a:ext cx="53975" cy="34925"/>
              </a:xfrm>
              <a:custGeom>
                <a:avLst/>
                <a:gdLst/>
                <a:ahLst/>
                <a:cxnLst>
                  <a:cxn ang="0">
                    <a:pos x="62" y="43"/>
                  </a:cxn>
                  <a:cxn ang="0">
                    <a:pos x="63" y="41"/>
                  </a:cxn>
                  <a:cxn ang="0">
                    <a:pos x="63" y="39"/>
                  </a:cxn>
                  <a:cxn ang="0">
                    <a:pos x="65" y="36"/>
                  </a:cxn>
                  <a:cxn ang="0">
                    <a:pos x="68" y="32"/>
                  </a:cxn>
                  <a:cxn ang="0">
                    <a:pos x="62" y="28"/>
                  </a:cxn>
                  <a:cxn ang="0">
                    <a:pos x="55" y="24"/>
                  </a:cxn>
                  <a:cxn ang="0">
                    <a:pos x="48" y="19"/>
                  </a:cxn>
                  <a:cxn ang="0">
                    <a:pos x="40" y="15"/>
                  </a:cxn>
                  <a:cxn ang="0">
                    <a:pos x="33" y="10"/>
                  </a:cxn>
                  <a:cxn ang="0">
                    <a:pos x="25" y="5"/>
                  </a:cxn>
                  <a:cxn ang="0">
                    <a:pos x="19" y="2"/>
                  </a:cxn>
                  <a:cxn ang="0">
                    <a:pos x="14" y="0"/>
                  </a:cxn>
                  <a:cxn ang="0">
                    <a:pos x="8" y="12"/>
                  </a:cxn>
                  <a:cxn ang="0">
                    <a:pos x="4" y="23"/>
                  </a:cxn>
                  <a:cxn ang="0">
                    <a:pos x="2" y="31"/>
                  </a:cxn>
                  <a:cxn ang="0">
                    <a:pos x="0" y="36"/>
                  </a:cxn>
                  <a:cxn ang="0">
                    <a:pos x="9" y="38"/>
                  </a:cxn>
                  <a:cxn ang="0">
                    <a:pos x="18" y="39"/>
                  </a:cxn>
                  <a:cxn ang="0">
                    <a:pos x="27" y="40"/>
                  </a:cxn>
                  <a:cxn ang="0">
                    <a:pos x="37" y="41"/>
                  </a:cxn>
                  <a:cxn ang="0">
                    <a:pos x="44" y="42"/>
                  </a:cxn>
                  <a:cxn ang="0">
                    <a:pos x="50" y="42"/>
                  </a:cxn>
                  <a:cxn ang="0">
                    <a:pos x="57" y="43"/>
                  </a:cxn>
                  <a:cxn ang="0">
                    <a:pos x="62" y="43"/>
                  </a:cxn>
                </a:cxnLst>
                <a:rect l="0" t="0" r="r" b="b"/>
                <a:pathLst>
                  <a:path w="68" h="43">
                    <a:moveTo>
                      <a:pt x="62" y="43"/>
                    </a:moveTo>
                    <a:lnTo>
                      <a:pt x="63" y="41"/>
                    </a:lnTo>
                    <a:lnTo>
                      <a:pt x="63" y="39"/>
                    </a:lnTo>
                    <a:lnTo>
                      <a:pt x="65" y="36"/>
                    </a:lnTo>
                    <a:lnTo>
                      <a:pt x="68" y="32"/>
                    </a:lnTo>
                    <a:lnTo>
                      <a:pt x="62" y="28"/>
                    </a:lnTo>
                    <a:lnTo>
                      <a:pt x="55" y="24"/>
                    </a:lnTo>
                    <a:lnTo>
                      <a:pt x="48" y="19"/>
                    </a:lnTo>
                    <a:lnTo>
                      <a:pt x="40" y="15"/>
                    </a:lnTo>
                    <a:lnTo>
                      <a:pt x="33" y="10"/>
                    </a:lnTo>
                    <a:lnTo>
                      <a:pt x="25" y="5"/>
                    </a:lnTo>
                    <a:lnTo>
                      <a:pt x="19" y="2"/>
                    </a:lnTo>
                    <a:lnTo>
                      <a:pt x="14" y="0"/>
                    </a:lnTo>
                    <a:lnTo>
                      <a:pt x="8" y="12"/>
                    </a:lnTo>
                    <a:lnTo>
                      <a:pt x="4" y="23"/>
                    </a:lnTo>
                    <a:lnTo>
                      <a:pt x="2" y="31"/>
                    </a:lnTo>
                    <a:lnTo>
                      <a:pt x="0" y="36"/>
                    </a:lnTo>
                    <a:lnTo>
                      <a:pt x="9" y="38"/>
                    </a:lnTo>
                    <a:lnTo>
                      <a:pt x="18" y="39"/>
                    </a:lnTo>
                    <a:lnTo>
                      <a:pt x="27" y="40"/>
                    </a:lnTo>
                    <a:lnTo>
                      <a:pt x="37" y="41"/>
                    </a:lnTo>
                    <a:lnTo>
                      <a:pt x="44" y="42"/>
                    </a:lnTo>
                    <a:lnTo>
                      <a:pt x="50" y="42"/>
                    </a:lnTo>
                    <a:lnTo>
                      <a:pt x="57" y="43"/>
                    </a:lnTo>
                    <a:lnTo>
                      <a:pt x="62" y="4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4" name="Freeform 11"/>
              <p:cNvSpPr>
                <a:spLocks/>
              </p:cNvSpPr>
              <p:nvPr/>
            </p:nvSpPr>
            <p:spPr bwMode="auto">
              <a:xfrm>
                <a:off x="1970956" y="3010073"/>
                <a:ext cx="669925" cy="1096963"/>
              </a:xfrm>
              <a:custGeom>
                <a:avLst/>
                <a:gdLst/>
                <a:ahLst/>
                <a:cxnLst>
                  <a:cxn ang="0">
                    <a:pos x="55" y="1239"/>
                  </a:cxn>
                  <a:cxn ang="0">
                    <a:pos x="91" y="1179"/>
                  </a:cxn>
                  <a:cxn ang="0">
                    <a:pos x="124" y="1136"/>
                  </a:cxn>
                  <a:cxn ang="0">
                    <a:pos x="161" y="1109"/>
                  </a:cxn>
                  <a:cxn ang="0">
                    <a:pos x="184" y="1098"/>
                  </a:cxn>
                  <a:cxn ang="0">
                    <a:pos x="193" y="1093"/>
                  </a:cxn>
                  <a:cxn ang="0">
                    <a:pos x="206" y="1080"/>
                  </a:cxn>
                  <a:cxn ang="0">
                    <a:pos x="221" y="1061"/>
                  </a:cxn>
                  <a:cxn ang="0">
                    <a:pos x="235" y="1037"/>
                  </a:cxn>
                  <a:cxn ang="0">
                    <a:pos x="273" y="973"/>
                  </a:cxn>
                  <a:cxn ang="0">
                    <a:pos x="337" y="862"/>
                  </a:cxn>
                  <a:cxn ang="0">
                    <a:pos x="420" y="721"/>
                  </a:cxn>
                  <a:cxn ang="0">
                    <a:pos x="515" y="557"/>
                  </a:cxn>
                  <a:cxn ang="0">
                    <a:pos x="616" y="387"/>
                  </a:cxn>
                  <a:cxn ang="0">
                    <a:pos x="714" y="219"/>
                  </a:cxn>
                  <a:cxn ang="0">
                    <a:pos x="804" y="67"/>
                  </a:cxn>
                  <a:cxn ang="0">
                    <a:pos x="225" y="1028"/>
                  </a:cxn>
                  <a:cxn ang="0">
                    <a:pos x="213" y="1045"/>
                  </a:cxn>
                  <a:cxn ang="0">
                    <a:pos x="197" y="1064"/>
                  </a:cxn>
                  <a:cxn ang="0">
                    <a:pos x="174" y="1082"/>
                  </a:cxn>
                  <a:cxn ang="0">
                    <a:pos x="143" y="1097"/>
                  </a:cxn>
                  <a:cxn ang="0">
                    <a:pos x="111" y="1124"/>
                  </a:cxn>
                  <a:cxn ang="0">
                    <a:pos x="78" y="1167"/>
                  </a:cxn>
                  <a:cxn ang="0">
                    <a:pos x="54" y="1209"/>
                  </a:cxn>
                  <a:cxn ang="0">
                    <a:pos x="44" y="1227"/>
                  </a:cxn>
                  <a:cxn ang="0">
                    <a:pos x="23" y="1264"/>
                  </a:cxn>
                  <a:cxn ang="0">
                    <a:pos x="9" y="1288"/>
                  </a:cxn>
                  <a:cxn ang="0">
                    <a:pos x="2" y="1309"/>
                  </a:cxn>
                  <a:cxn ang="0">
                    <a:pos x="0" y="1331"/>
                  </a:cxn>
                  <a:cxn ang="0">
                    <a:pos x="5" y="1361"/>
                  </a:cxn>
                  <a:cxn ang="0">
                    <a:pos x="16" y="1383"/>
                  </a:cxn>
                  <a:cxn ang="0">
                    <a:pos x="14" y="1335"/>
                  </a:cxn>
                  <a:cxn ang="0">
                    <a:pos x="36" y="1274"/>
                  </a:cxn>
                </a:cxnLst>
                <a:rect l="0" t="0" r="r" b="b"/>
                <a:pathLst>
                  <a:path w="843" h="1383">
                    <a:moveTo>
                      <a:pt x="36" y="1274"/>
                    </a:moveTo>
                    <a:lnTo>
                      <a:pt x="55" y="1239"/>
                    </a:lnTo>
                    <a:lnTo>
                      <a:pt x="74" y="1207"/>
                    </a:lnTo>
                    <a:lnTo>
                      <a:pt x="91" y="1179"/>
                    </a:lnTo>
                    <a:lnTo>
                      <a:pt x="107" y="1156"/>
                    </a:lnTo>
                    <a:lnTo>
                      <a:pt x="124" y="1136"/>
                    </a:lnTo>
                    <a:lnTo>
                      <a:pt x="142" y="1120"/>
                    </a:lnTo>
                    <a:lnTo>
                      <a:pt x="161" y="1109"/>
                    </a:lnTo>
                    <a:lnTo>
                      <a:pt x="183" y="1099"/>
                    </a:lnTo>
                    <a:lnTo>
                      <a:pt x="184" y="1098"/>
                    </a:lnTo>
                    <a:lnTo>
                      <a:pt x="188" y="1096"/>
                    </a:lnTo>
                    <a:lnTo>
                      <a:pt x="193" y="1093"/>
                    </a:lnTo>
                    <a:lnTo>
                      <a:pt x="199" y="1087"/>
                    </a:lnTo>
                    <a:lnTo>
                      <a:pt x="206" y="1080"/>
                    </a:lnTo>
                    <a:lnTo>
                      <a:pt x="214" y="1072"/>
                    </a:lnTo>
                    <a:lnTo>
                      <a:pt x="221" y="1061"/>
                    </a:lnTo>
                    <a:lnTo>
                      <a:pt x="228" y="1050"/>
                    </a:lnTo>
                    <a:lnTo>
                      <a:pt x="235" y="1037"/>
                    </a:lnTo>
                    <a:lnTo>
                      <a:pt x="250" y="1011"/>
                    </a:lnTo>
                    <a:lnTo>
                      <a:pt x="273" y="973"/>
                    </a:lnTo>
                    <a:lnTo>
                      <a:pt x="302" y="922"/>
                    </a:lnTo>
                    <a:lnTo>
                      <a:pt x="337" y="862"/>
                    </a:lnTo>
                    <a:lnTo>
                      <a:pt x="376" y="794"/>
                    </a:lnTo>
                    <a:lnTo>
                      <a:pt x="420" y="721"/>
                    </a:lnTo>
                    <a:lnTo>
                      <a:pt x="467" y="640"/>
                    </a:lnTo>
                    <a:lnTo>
                      <a:pt x="515" y="557"/>
                    </a:lnTo>
                    <a:lnTo>
                      <a:pt x="565" y="472"/>
                    </a:lnTo>
                    <a:lnTo>
                      <a:pt x="616" y="387"/>
                    </a:lnTo>
                    <a:lnTo>
                      <a:pt x="665" y="302"/>
                    </a:lnTo>
                    <a:lnTo>
                      <a:pt x="714" y="219"/>
                    </a:lnTo>
                    <a:lnTo>
                      <a:pt x="760" y="141"/>
                    </a:lnTo>
                    <a:lnTo>
                      <a:pt x="804" y="67"/>
                    </a:lnTo>
                    <a:lnTo>
                      <a:pt x="843" y="0"/>
                    </a:lnTo>
                    <a:lnTo>
                      <a:pt x="225" y="1028"/>
                    </a:lnTo>
                    <a:lnTo>
                      <a:pt x="220" y="1036"/>
                    </a:lnTo>
                    <a:lnTo>
                      <a:pt x="213" y="1045"/>
                    </a:lnTo>
                    <a:lnTo>
                      <a:pt x="206" y="1055"/>
                    </a:lnTo>
                    <a:lnTo>
                      <a:pt x="197" y="1064"/>
                    </a:lnTo>
                    <a:lnTo>
                      <a:pt x="186" y="1073"/>
                    </a:lnTo>
                    <a:lnTo>
                      <a:pt x="174" y="1082"/>
                    </a:lnTo>
                    <a:lnTo>
                      <a:pt x="159" y="1090"/>
                    </a:lnTo>
                    <a:lnTo>
                      <a:pt x="143" y="1097"/>
                    </a:lnTo>
                    <a:lnTo>
                      <a:pt x="127" y="1106"/>
                    </a:lnTo>
                    <a:lnTo>
                      <a:pt x="111" y="1124"/>
                    </a:lnTo>
                    <a:lnTo>
                      <a:pt x="93" y="1144"/>
                    </a:lnTo>
                    <a:lnTo>
                      <a:pt x="78" y="1167"/>
                    </a:lnTo>
                    <a:lnTo>
                      <a:pt x="65" y="1189"/>
                    </a:lnTo>
                    <a:lnTo>
                      <a:pt x="54" y="1209"/>
                    </a:lnTo>
                    <a:lnTo>
                      <a:pt x="46" y="1223"/>
                    </a:lnTo>
                    <a:lnTo>
                      <a:pt x="44" y="1227"/>
                    </a:lnTo>
                    <a:lnTo>
                      <a:pt x="32" y="1248"/>
                    </a:lnTo>
                    <a:lnTo>
                      <a:pt x="23" y="1264"/>
                    </a:lnTo>
                    <a:lnTo>
                      <a:pt x="15" y="1277"/>
                    </a:lnTo>
                    <a:lnTo>
                      <a:pt x="9" y="1288"/>
                    </a:lnTo>
                    <a:lnTo>
                      <a:pt x="6" y="1299"/>
                    </a:lnTo>
                    <a:lnTo>
                      <a:pt x="2" y="1309"/>
                    </a:lnTo>
                    <a:lnTo>
                      <a:pt x="1" y="1319"/>
                    </a:lnTo>
                    <a:lnTo>
                      <a:pt x="0" y="1331"/>
                    </a:lnTo>
                    <a:lnTo>
                      <a:pt x="1" y="1347"/>
                    </a:lnTo>
                    <a:lnTo>
                      <a:pt x="5" y="1361"/>
                    </a:lnTo>
                    <a:lnTo>
                      <a:pt x="9" y="1373"/>
                    </a:lnTo>
                    <a:lnTo>
                      <a:pt x="16" y="1383"/>
                    </a:lnTo>
                    <a:lnTo>
                      <a:pt x="13" y="1361"/>
                    </a:lnTo>
                    <a:lnTo>
                      <a:pt x="14" y="1335"/>
                    </a:lnTo>
                    <a:lnTo>
                      <a:pt x="21" y="1307"/>
                    </a:lnTo>
                    <a:lnTo>
                      <a:pt x="36" y="1274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5" name="Freeform 12"/>
              <p:cNvSpPr>
                <a:spLocks/>
              </p:cNvSpPr>
              <p:nvPr/>
            </p:nvSpPr>
            <p:spPr bwMode="auto">
              <a:xfrm>
                <a:off x="2136056" y="3189461"/>
                <a:ext cx="411163" cy="809625"/>
              </a:xfrm>
              <a:custGeom>
                <a:avLst/>
                <a:gdLst/>
                <a:ahLst/>
                <a:cxnLst>
                  <a:cxn ang="0">
                    <a:pos x="13" y="994"/>
                  </a:cxn>
                  <a:cxn ang="0">
                    <a:pos x="11" y="999"/>
                  </a:cxn>
                  <a:cxn ang="0">
                    <a:pos x="8" y="1004"/>
                  </a:cxn>
                  <a:cxn ang="0">
                    <a:pos x="5" y="1011"/>
                  </a:cxn>
                  <a:cxn ang="0">
                    <a:pos x="0" y="1018"/>
                  </a:cxn>
                  <a:cxn ang="0">
                    <a:pos x="5" y="1019"/>
                  </a:cxn>
                  <a:cxn ang="0">
                    <a:pos x="8" y="1020"/>
                  </a:cxn>
                  <a:cxn ang="0">
                    <a:pos x="12" y="1021"/>
                  </a:cxn>
                  <a:cxn ang="0">
                    <a:pos x="15" y="1021"/>
                  </a:cxn>
                  <a:cxn ang="0">
                    <a:pos x="21" y="1008"/>
                  </a:cxn>
                  <a:cxn ang="0">
                    <a:pos x="26" y="998"/>
                  </a:cxn>
                  <a:cxn ang="0">
                    <a:pos x="29" y="992"/>
                  </a:cxn>
                  <a:cxn ang="0">
                    <a:pos x="30" y="990"/>
                  </a:cxn>
                  <a:cxn ang="0">
                    <a:pos x="38" y="966"/>
                  </a:cxn>
                  <a:cxn ang="0">
                    <a:pos x="42" y="948"/>
                  </a:cxn>
                  <a:cxn ang="0">
                    <a:pos x="42" y="937"/>
                  </a:cxn>
                  <a:cxn ang="0">
                    <a:pos x="42" y="933"/>
                  </a:cxn>
                  <a:cxn ang="0">
                    <a:pos x="42" y="912"/>
                  </a:cxn>
                  <a:cxn ang="0">
                    <a:pos x="44" y="892"/>
                  </a:cxn>
                  <a:cxn ang="0">
                    <a:pos x="45" y="877"/>
                  </a:cxn>
                  <a:cxn ang="0">
                    <a:pos x="46" y="871"/>
                  </a:cxn>
                  <a:cxn ang="0">
                    <a:pos x="50" y="855"/>
                  </a:cxn>
                  <a:cxn ang="0">
                    <a:pos x="56" y="837"/>
                  </a:cxn>
                  <a:cxn ang="0">
                    <a:pos x="63" y="822"/>
                  </a:cxn>
                  <a:cxn ang="0">
                    <a:pos x="65" y="816"/>
                  </a:cxn>
                  <a:cxn ang="0">
                    <a:pos x="518" y="0"/>
                  </a:cxn>
                  <a:cxn ang="0">
                    <a:pos x="485" y="55"/>
                  </a:cxn>
                  <a:cxn ang="0">
                    <a:pos x="449" y="116"/>
                  </a:cxn>
                  <a:cxn ang="0">
                    <a:pos x="410" y="180"/>
                  </a:cxn>
                  <a:cxn ang="0">
                    <a:pos x="371" y="246"/>
                  </a:cxn>
                  <a:cxn ang="0">
                    <a:pos x="330" y="314"/>
                  </a:cxn>
                  <a:cxn ang="0">
                    <a:pos x="290" y="383"/>
                  </a:cxn>
                  <a:cxn ang="0">
                    <a:pos x="251" y="451"/>
                  </a:cxn>
                  <a:cxn ang="0">
                    <a:pos x="213" y="518"/>
                  </a:cxn>
                  <a:cxn ang="0">
                    <a:pos x="176" y="582"/>
                  </a:cxn>
                  <a:cxn ang="0">
                    <a:pos x="142" y="643"/>
                  </a:cxn>
                  <a:cxn ang="0">
                    <a:pos x="112" y="700"/>
                  </a:cxn>
                  <a:cxn ang="0">
                    <a:pos x="85" y="750"/>
                  </a:cxn>
                  <a:cxn ang="0">
                    <a:pos x="63" y="795"/>
                  </a:cxn>
                  <a:cxn ang="0">
                    <a:pos x="46" y="832"/>
                  </a:cxn>
                  <a:cxn ang="0">
                    <a:pos x="35" y="861"/>
                  </a:cxn>
                  <a:cxn ang="0">
                    <a:pos x="30" y="879"/>
                  </a:cxn>
                  <a:cxn ang="0">
                    <a:pos x="30" y="892"/>
                  </a:cxn>
                  <a:cxn ang="0">
                    <a:pos x="30" y="923"/>
                  </a:cxn>
                  <a:cxn ang="0">
                    <a:pos x="25" y="960"/>
                  </a:cxn>
                  <a:cxn ang="0">
                    <a:pos x="13" y="994"/>
                  </a:cxn>
                </a:cxnLst>
                <a:rect l="0" t="0" r="r" b="b"/>
                <a:pathLst>
                  <a:path w="518" h="1021">
                    <a:moveTo>
                      <a:pt x="13" y="994"/>
                    </a:moveTo>
                    <a:lnTo>
                      <a:pt x="11" y="999"/>
                    </a:lnTo>
                    <a:lnTo>
                      <a:pt x="8" y="1004"/>
                    </a:lnTo>
                    <a:lnTo>
                      <a:pt x="5" y="1011"/>
                    </a:lnTo>
                    <a:lnTo>
                      <a:pt x="0" y="1018"/>
                    </a:lnTo>
                    <a:lnTo>
                      <a:pt x="5" y="1019"/>
                    </a:lnTo>
                    <a:lnTo>
                      <a:pt x="8" y="1020"/>
                    </a:lnTo>
                    <a:lnTo>
                      <a:pt x="12" y="1021"/>
                    </a:lnTo>
                    <a:lnTo>
                      <a:pt x="15" y="1021"/>
                    </a:lnTo>
                    <a:lnTo>
                      <a:pt x="21" y="1008"/>
                    </a:lnTo>
                    <a:lnTo>
                      <a:pt x="26" y="998"/>
                    </a:lnTo>
                    <a:lnTo>
                      <a:pt x="29" y="992"/>
                    </a:lnTo>
                    <a:lnTo>
                      <a:pt x="30" y="990"/>
                    </a:lnTo>
                    <a:lnTo>
                      <a:pt x="38" y="966"/>
                    </a:lnTo>
                    <a:lnTo>
                      <a:pt x="42" y="948"/>
                    </a:lnTo>
                    <a:lnTo>
                      <a:pt x="42" y="937"/>
                    </a:lnTo>
                    <a:lnTo>
                      <a:pt x="42" y="933"/>
                    </a:lnTo>
                    <a:lnTo>
                      <a:pt x="42" y="912"/>
                    </a:lnTo>
                    <a:lnTo>
                      <a:pt x="44" y="892"/>
                    </a:lnTo>
                    <a:lnTo>
                      <a:pt x="45" y="877"/>
                    </a:lnTo>
                    <a:lnTo>
                      <a:pt x="46" y="871"/>
                    </a:lnTo>
                    <a:lnTo>
                      <a:pt x="50" y="855"/>
                    </a:lnTo>
                    <a:lnTo>
                      <a:pt x="56" y="837"/>
                    </a:lnTo>
                    <a:lnTo>
                      <a:pt x="63" y="822"/>
                    </a:lnTo>
                    <a:lnTo>
                      <a:pt x="65" y="816"/>
                    </a:lnTo>
                    <a:lnTo>
                      <a:pt x="518" y="0"/>
                    </a:lnTo>
                    <a:lnTo>
                      <a:pt x="485" y="55"/>
                    </a:lnTo>
                    <a:lnTo>
                      <a:pt x="449" y="116"/>
                    </a:lnTo>
                    <a:lnTo>
                      <a:pt x="410" y="180"/>
                    </a:lnTo>
                    <a:lnTo>
                      <a:pt x="371" y="246"/>
                    </a:lnTo>
                    <a:lnTo>
                      <a:pt x="330" y="314"/>
                    </a:lnTo>
                    <a:lnTo>
                      <a:pt x="290" y="383"/>
                    </a:lnTo>
                    <a:lnTo>
                      <a:pt x="251" y="451"/>
                    </a:lnTo>
                    <a:lnTo>
                      <a:pt x="213" y="518"/>
                    </a:lnTo>
                    <a:lnTo>
                      <a:pt x="176" y="582"/>
                    </a:lnTo>
                    <a:lnTo>
                      <a:pt x="142" y="643"/>
                    </a:lnTo>
                    <a:lnTo>
                      <a:pt x="112" y="700"/>
                    </a:lnTo>
                    <a:lnTo>
                      <a:pt x="85" y="750"/>
                    </a:lnTo>
                    <a:lnTo>
                      <a:pt x="63" y="795"/>
                    </a:lnTo>
                    <a:lnTo>
                      <a:pt x="46" y="832"/>
                    </a:lnTo>
                    <a:lnTo>
                      <a:pt x="35" y="861"/>
                    </a:lnTo>
                    <a:lnTo>
                      <a:pt x="30" y="879"/>
                    </a:lnTo>
                    <a:lnTo>
                      <a:pt x="30" y="892"/>
                    </a:lnTo>
                    <a:lnTo>
                      <a:pt x="30" y="923"/>
                    </a:lnTo>
                    <a:lnTo>
                      <a:pt x="25" y="960"/>
                    </a:lnTo>
                    <a:lnTo>
                      <a:pt x="13" y="994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6" name="Freeform 13"/>
              <p:cNvSpPr>
                <a:spLocks/>
              </p:cNvSpPr>
              <p:nvPr/>
            </p:nvSpPr>
            <p:spPr bwMode="auto">
              <a:xfrm>
                <a:off x="2102719" y="3992736"/>
                <a:ext cx="44450" cy="47625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23" y="1"/>
                  </a:cxn>
                  <a:cxn ang="0">
                    <a:pos x="30" y="2"/>
                  </a:cxn>
                  <a:cxn ang="0">
                    <a:pos x="36" y="3"/>
                  </a:cxn>
                  <a:cxn ang="0">
                    <a:pos x="41" y="5"/>
                  </a:cxn>
                  <a:cxn ang="0">
                    <a:pos x="37" y="15"/>
                  </a:cxn>
                  <a:cxn ang="0">
                    <a:pos x="31" y="26"/>
                  </a:cxn>
                  <a:cxn ang="0">
                    <a:pos x="25" y="38"/>
                  </a:cxn>
                  <a:cxn ang="0">
                    <a:pos x="18" y="51"/>
                  </a:cxn>
                  <a:cxn ang="0">
                    <a:pos x="14" y="47"/>
                  </a:cxn>
                  <a:cxn ang="0">
                    <a:pos x="9" y="44"/>
                  </a:cxn>
                  <a:cxn ang="0">
                    <a:pos x="4" y="41"/>
                  </a:cxn>
                  <a:cxn ang="0">
                    <a:pos x="0" y="38"/>
                  </a:cxn>
                  <a:cxn ang="0">
                    <a:pos x="8" y="44"/>
                  </a:cxn>
                  <a:cxn ang="0">
                    <a:pos x="16" y="49"/>
                  </a:cxn>
                  <a:cxn ang="0">
                    <a:pos x="24" y="54"/>
                  </a:cxn>
                  <a:cxn ang="0">
                    <a:pos x="32" y="59"/>
                  </a:cxn>
                  <a:cxn ang="0">
                    <a:pos x="39" y="45"/>
                  </a:cxn>
                  <a:cxn ang="0">
                    <a:pos x="45" y="32"/>
                  </a:cxn>
                  <a:cxn ang="0">
                    <a:pos x="51" y="19"/>
                  </a:cxn>
                  <a:cxn ang="0">
                    <a:pos x="56" y="8"/>
                  </a:cxn>
                  <a:cxn ang="0">
                    <a:pos x="52" y="7"/>
                  </a:cxn>
                  <a:cxn ang="0">
                    <a:pos x="47" y="6"/>
                  </a:cxn>
                  <a:cxn ang="0">
                    <a:pos x="41" y="5"/>
                  </a:cxn>
                  <a:cxn ang="0">
                    <a:pos x="37" y="3"/>
                  </a:cxn>
                  <a:cxn ang="0">
                    <a:pos x="32" y="3"/>
                  </a:cxn>
                  <a:cxn ang="0">
                    <a:pos x="26" y="2"/>
                  </a:cxn>
                  <a:cxn ang="0">
                    <a:pos x="22" y="1"/>
                  </a:cxn>
                  <a:cxn ang="0">
                    <a:pos x="17" y="0"/>
                  </a:cxn>
                </a:cxnLst>
                <a:rect l="0" t="0" r="r" b="b"/>
                <a:pathLst>
                  <a:path w="56" h="59">
                    <a:moveTo>
                      <a:pt x="17" y="0"/>
                    </a:moveTo>
                    <a:lnTo>
                      <a:pt x="23" y="1"/>
                    </a:lnTo>
                    <a:lnTo>
                      <a:pt x="30" y="2"/>
                    </a:lnTo>
                    <a:lnTo>
                      <a:pt x="36" y="3"/>
                    </a:lnTo>
                    <a:lnTo>
                      <a:pt x="41" y="5"/>
                    </a:lnTo>
                    <a:lnTo>
                      <a:pt x="37" y="15"/>
                    </a:lnTo>
                    <a:lnTo>
                      <a:pt x="31" y="26"/>
                    </a:lnTo>
                    <a:lnTo>
                      <a:pt x="25" y="38"/>
                    </a:lnTo>
                    <a:lnTo>
                      <a:pt x="18" y="51"/>
                    </a:lnTo>
                    <a:lnTo>
                      <a:pt x="14" y="47"/>
                    </a:lnTo>
                    <a:lnTo>
                      <a:pt x="9" y="44"/>
                    </a:lnTo>
                    <a:lnTo>
                      <a:pt x="4" y="41"/>
                    </a:lnTo>
                    <a:lnTo>
                      <a:pt x="0" y="38"/>
                    </a:lnTo>
                    <a:lnTo>
                      <a:pt x="8" y="44"/>
                    </a:lnTo>
                    <a:lnTo>
                      <a:pt x="16" y="49"/>
                    </a:lnTo>
                    <a:lnTo>
                      <a:pt x="24" y="54"/>
                    </a:lnTo>
                    <a:lnTo>
                      <a:pt x="32" y="59"/>
                    </a:lnTo>
                    <a:lnTo>
                      <a:pt x="39" y="45"/>
                    </a:lnTo>
                    <a:lnTo>
                      <a:pt x="45" y="32"/>
                    </a:lnTo>
                    <a:lnTo>
                      <a:pt x="51" y="19"/>
                    </a:lnTo>
                    <a:lnTo>
                      <a:pt x="56" y="8"/>
                    </a:lnTo>
                    <a:lnTo>
                      <a:pt x="52" y="7"/>
                    </a:lnTo>
                    <a:lnTo>
                      <a:pt x="47" y="6"/>
                    </a:lnTo>
                    <a:lnTo>
                      <a:pt x="41" y="5"/>
                    </a:lnTo>
                    <a:lnTo>
                      <a:pt x="37" y="3"/>
                    </a:lnTo>
                    <a:lnTo>
                      <a:pt x="32" y="3"/>
                    </a:lnTo>
                    <a:lnTo>
                      <a:pt x="26" y="2"/>
                    </a:lnTo>
                    <a:lnTo>
                      <a:pt x="22" y="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7" name="Freeform 14"/>
              <p:cNvSpPr>
                <a:spLocks/>
              </p:cNvSpPr>
              <p:nvPr/>
            </p:nvSpPr>
            <p:spPr bwMode="auto">
              <a:xfrm>
                <a:off x="2056681" y="4034011"/>
                <a:ext cx="71438" cy="95250"/>
              </a:xfrm>
              <a:custGeom>
                <a:avLst/>
                <a:gdLst/>
                <a:ahLst/>
                <a:cxnLst>
                  <a:cxn ang="0">
                    <a:pos x="38" y="96"/>
                  </a:cxn>
                  <a:cxn ang="0">
                    <a:pos x="43" y="92"/>
                  </a:cxn>
                  <a:cxn ang="0">
                    <a:pos x="47" y="85"/>
                  </a:cxn>
                  <a:cxn ang="0">
                    <a:pos x="53" y="76"/>
                  </a:cxn>
                  <a:cxn ang="0">
                    <a:pos x="60" y="64"/>
                  </a:cxn>
                  <a:cxn ang="0">
                    <a:pos x="67" y="51"/>
                  </a:cxn>
                  <a:cxn ang="0">
                    <a:pos x="75" y="38"/>
                  </a:cxn>
                  <a:cxn ang="0">
                    <a:pos x="82" y="23"/>
                  </a:cxn>
                  <a:cxn ang="0">
                    <a:pos x="90" y="8"/>
                  </a:cxn>
                  <a:cxn ang="0">
                    <a:pos x="87" y="5"/>
                  </a:cxn>
                  <a:cxn ang="0">
                    <a:pos x="83" y="3"/>
                  </a:cxn>
                  <a:cxn ang="0">
                    <a:pos x="80" y="2"/>
                  </a:cxn>
                  <a:cxn ang="0">
                    <a:pos x="76" y="0"/>
                  </a:cxn>
                  <a:cxn ang="0">
                    <a:pos x="68" y="15"/>
                  </a:cxn>
                  <a:cxn ang="0">
                    <a:pos x="59" y="31"/>
                  </a:cxn>
                  <a:cxn ang="0">
                    <a:pos x="51" y="47"/>
                  </a:cxn>
                  <a:cxn ang="0">
                    <a:pos x="41" y="63"/>
                  </a:cxn>
                  <a:cxn ang="0">
                    <a:pos x="31" y="78"/>
                  </a:cxn>
                  <a:cxn ang="0">
                    <a:pos x="21" y="93"/>
                  </a:cxn>
                  <a:cxn ang="0">
                    <a:pos x="11" y="107"/>
                  </a:cxn>
                  <a:cxn ang="0">
                    <a:pos x="0" y="119"/>
                  </a:cxn>
                  <a:cxn ang="0">
                    <a:pos x="6" y="117"/>
                  </a:cxn>
                  <a:cxn ang="0">
                    <a:pos x="12" y="115"/>
                  </a:cxn>
                  <a:cxn ang="0">
                    <a:pos x="16" y="112"/>
                  </a:cxn>
                  <a:cxn ang="0">
                    <a:pos x="21" y="109"/>
                  </a:cxn>
                  <a:cxn ang="0">
                    <a:pos x="26" y="105"/>
                  </a:cxn>
                  <a:cxn ang="0">
                    <a:pos x="30" y="103"/>
                  </a:cxn>
                  <a:cxn ang="0">
                    <a:pos x="34" y="100"/>
                  </a:cxn>
                  <a:cxn ang="0">
                    <a:pos x="38" y="96"/>
                  </a:cxn>
                </a:cxnLst>
                <a:rect l="0" t="0" r="r" b="b"/>
                <a:pathLst>
                  <a:path w="90" h="119">
                    <a:moveTo>
                      <a:pt x="38" y="96"/>
                    </a:moveTo>
                    <a:lnTo>
                      <a:pt x="43" y="92"/>
                    </a:lnTo>
                    <a:lnTo>
                      <a:pt x="47" y="85"/>
                    </a:lnTo>
                    <a:lnTo>
                      <a:pt x="53" y="76"/>
                    </a:lnTo>
                    <a:lnTo>
                      <a:pt x="60" y="64"/>
                    </a:lnTo>
                    <a:lnTo>
                      <a:pt x="67" y="51"/>
                    </a:lnTo>
                    <a:lnTo>
                      <a:pt x="75" y="38"/>
                    </a:lnTo>
                    <a:lnTo>
                      <a:pt x="82" y="23"/>
                    </a:lnTo>
                    <a:lnTo>
                      <a:pt x="90" y="8"/>
                    </a:lnTo>
                    <a:lnTo>
                      <a:pt x="87" y="5"/>
                    </a:lnTo>
                    <a:lnTo>
                      <a:pt x="83" y="3"/>
                    </a:lnTo>
                    <a:lnTo>
                      <a:pt x="80" y="2"/>
                    </a:lnTo>
                    <a:lnTo>
                      <a:pt x="76" y="0"/>
                    </a:lnTo>
                    <a:lnTo>
                      <a:pt x="68" y="15"/>
                    </a:lnTo>
                    <a:lnTo>
                      <a:pt x="59" y="31"/>
                    </a:lnTo>
                    <a:lnTo>
                      <a:pt x="51" y="47"/>
                    </a:lnTo>
                    <a:lnTo>
                      <a:pt x="41" y="63"/>
                    </a:lnTo>
                    <a:lnTo>
                      <a:pt x="31" y="78"/>
                    </a:lnTo>
                    <a:lnTo>
                      <a:pt x="21" y="93"/>
                    </a:lnTo>
                    <a:lnTo>
                      <a:pt x="11" y="107"/>
                    </a:lnTo>
                    <a:lnTo>
                      <a:pt x="0" y="119"/>
                    </a:lnTo>
                    <a:lnTo>
                      <a:pt x="6" y="117"/>
                    </a:lnTo>
                    <a:lnTo>
                      <a:pt x="12" y="115"/>
                    </a:lnTo>
                    <a:lnTo>
                      <a:pt x="16" y="112"/>
                    </a:lnTo>
                    <a:lnTo>
                      <a:pt x="21" y="109"/>
                    </a:lnTo>
                    <a:lnTo>
                      <a:pt x="26" y="105"/>
                    </a:lnTo>
                    <a:lnTo>
                      <a:pt x="30" y="103"/>
                    </a:lnTo>
                    <a:lnTo>
                      <a:pt x="34" y="100"/>
                    </a:lnTo>
                    <a:lnTo>
                      <a:pt x="38" y="96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8" name="Freeform 15"/>
              <p:cNvSpPr>
                <a:spLocks/>
              </p:cNvSpPr>
              <p:nvPr/>
            </p:nvSpPr>
            <p:spPr bwMode="auto">
              <a:xfrm>
                <a:off x="2107481" y="3995911"/>
                <a:ext cx="28575" cy="38100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3" y="43"/>
                  </a:cxn>
                  <a:cxn ang="0">
                    <a:pos x="6" y="45"/>
                  </a:cxn>
                  <a:cxn ang="0">
                    <a:pos x="9" y="46"/>
                  </a:cxn>
                  <a:cxn ang="0">
                    <a:pos x="11" y="49"/>
                  </a:cxn>
                  <a:cxn ang="0">
                    <a:pos x="18" y="36"/>
                  </a:cxn>
                  <a:cxn ang="0">
                    <a:pos x="24" y="24"/>
                  </a:cxn>
                  <a:cxn ang="0">
                    <a:pos x="30" y="13"/>
                  </a:cxn>
                  <a:cxn ang="0">
                    <a:pos x="34" y="3"/>
                  </a:cxn>
                  <a:cxn ang="0">
                    <a:pos x="31" y="1"/>
                  </a:cxn>
                  <a:cxn ang="0">
                    <a:pos x="27" y="1"/>
                  </a:cxn>
                  <a:cxn ang="0">
                    <a:pos x="24" y="1"/>
                  </a:cxn>
                  <a:cxn ang="0">
                    <a:pos x="19" y="0"/>
                  </a:cxn>
                  <a:cxn ang="0">
                    <a:pos x="15" y="11"/>
                  </a:cxn>
                  <a:cxn ang="0">
                    <a:pos x="10" y="20"/>
                  </a:cxn>
                  <a:cxn ang="0">
                    <a:pos x="6" y="30"/>
                  </a:cxn>
                  <a:cxn ang="0">
                    <a:pos x="0" y="41"/>
                  </a:cxn>
                </a:cxnLst>
                <a:rect l="0" t="0" r="r" b="b"/>
                <a:pathLst>
                  <a:path w="34" h="49">
                    <a:moveTo>
                      <a:pt x="0" y="41"/>
                    </a:moveTo>
                    <a:lnTo>
                      <a:pt x="3" y="43"/>
                    </a:lnTo>
                    <a:lnTo>
                      <a:pt x="6" y="45"/>
                    </a:lnTo>
                    <a:lnTo>
                      <a:pt x="9" y="46"/>
                    </a:lnTo>
                    <a:lnTo>
                      <a:pt x="11" y="49"/>
                    </a:lnTo>
                    <a:lnTo>
                      <a:pt x="18" y="36"/>
                    </a:lnTo>
                    <a:lnTo>
                      <a:pt x="24" y="24"/>
                    </a:lnTo>
                    <a:lnTo>
                      <a:pt x="30" y="13"/>
                    </a:lnTo>
                    <a:lnTo>
                      <a:pt x="34" y="3"/>
                    </a:lnTo>
                    <a:lnTo>
                      <a:pt x="31" y="1"/>
                    </a:lnTo>
                    <a:lnTo>
                      <a:pt x="27" y="1"/>
                    </a:lnTo>
                    <a:lnTo>
                      <a:pt x="24" y="1"/>
                    </a:lnTo>
                    <a:lnTo>
                      <a:pt x="19" y="0"/>
                    </a:lnTo>
                    <a:lnTo>
                      <a:pt x="15" y="11"/>
                    </a:lnTo>
                    <a:lnTo>
                      <a:pt x="10" y="20"/>
                    </a:lnTo>
                    <a:lnTo>
                      <a:pt x="6" y="30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BFDB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9" name="Freeform 16"/>
              <p:cNvSpPr>
                <a:spLocks/>
              </p:cNvSpPr>
              <p:nvPr/>
            </p:nvSpPr>
            <p:spPr bwMode="auto">
              <a:xfrm>
                <a:off x="2102719" y="3992736"/>
                <a:ext cx="20638" cy="34925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3" y="9"/>
                  </a:cxn>
                  <a:cxn ang="0">
                    <a:pos x="9" y="18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2" y="39"/>
                  </a:cxn>
                  <a:cxn ang="0">
                    <a:pos x="3" y="40"/>
                  </a:cxn>
                  <a:cxn ang="0">
                    <a:pos x="6" y="41"/>
                  </a:cxn>
                  <a:cxn ang="0">
                    <a:pos x="7" y="43"/>
                  </a:cxn>
                  <a:cxn ang="0">
                    <a:pos x="13" y="32"/>
                  </a:cxn>
                  <a:cxn ang="0">
                    <a:pos x="17" y="22"/>
                  </a:cxn>
                  <a:cxn ang="0">
                    <a:pos x="22" y="13"/>
                  </a:cxn>
                  <a:cxn ang="0">
                    <a:pos x="26" y="2"/>
                  </a:cxn>
                  <a:cxn ang="0">
                    <a:pos x="24" y="1"/>
                  </a:cxn>
                  <a:cxn ang="0">
                    <a:pos x="22" y="1"/>
                  </a:cxn>
                  <a:cxn ang="0">
                    <a:pos x="19" y="0"/>
                  </a:cxn>
                  <a:cxn ang="0">
                    <a:pos x="17" y="0"/>
                  </a:cxn>
                </a:cxnLst>
                <a:rect l="0" t="0" r="r" b="b"/>
                <a:pathLst>
                  <a:path w="26" h="43">
                    <a:moveTo>
                      <a:pt x="17" y="0"/>
                    </a:moveTo>
                    <a:lnTo>
                      <a:pt x="13" y="9"/>
                    </a:lnTo>
                    <a:lnTo>
                      <a:pt x="9" y="18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2" y="39"/>
                    </a:lnTo>
                    <a:lnTo>
                      <a:pt x="3" y="40"/>
                    </a:lnTo>
                    <a:lnTo>
                      <a:pt x="6" y="41"/>
                    </a:lnTo>
                    <a:lnTo>
                      <a:pt x="7" y="43"/>
                    </a:lnTo>
                    <a:lnTo>
                      <a:pt x="13" y="32"/>
                    </a:lnTo>
                    <a:lnTo>
                      <a:pt x="17" y="22"/>
                    </a:lnTo>
                    <a:lnTo>
                      <a:pt x="22" y="13"/>
                    </a:lnTo>
                    <a:lnTo>
                      <a:pt x="26" y="2"/>
                    </a:lnTo>
                    <a:lnTo>
                      <a:pt x="24" y="1"/>
                    </a:lnTo>
                    <a:lnTo>
                      <a:pt x="22" y="1"/>
                    </a:lnTo>
                    <a:lnTo>
                      <a:pt x="19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0" name="Freeform 17"/>
              <p:cNvSpPr>
                <a:spLocks/>
              </p:cNvSpPr>
              <p:nvPr/>
            </p:nvSpPr>
            <p:spPr bwMode="auto">
              <a:xfrm>
                <a:off x="2043981" y="4022898"/>
                <a:ext cx="63500" cy="73025"/>
              </a:xfrm>
              <a:custGeom>
                <a:avLst/>
                <a:gdLst/>
                <a:ahLst/>
                <a:cxnLst>
                  <a:cxn ang="0">
                    <a:pos x="42" y="70"/>
                  </a:cxn>
                  <a:cxn ang="0">
                    <a:pos x="39" y="72"/>
                  </a:cxn>
                  <a:cxn ang="0">
                    <a:pos x="37" y="76"/>
                  </a:cxn>
                  <a:cxn ang="0">
                    <a:pos x="33" y="79"/>
                  </a:cxn>
                  <a:cxn ang="0">
                    <a:pos x="29" y="83"/>
                  </a:cxn>
                  <a:cxn ang="0">
                    <a:pos x="23" y="85"/>
                  </a:cxn>
                  <a:cxn ang="0">
                    <a:pos x="16" y="87"/>
                  </a:cxn>
                  <a:cxn ang="0">
                    <a:pos x="8" y="89"/>
                  </a:cxn>
                  <a:cxn ang="0">
                    <a:pos x="0" y="89"/>
                  </a:cxn>
                  <a:cxn ang="0">
                    <a:pos x="10" y="91"/>
                  </a:cxn>
                  <a:cxn ang="0">
                    <a:pos x="20" y="92"/>
                  </a:cxn>
                  <a:cxn ang="0">
                    <a:pos x="28" y="90"/>
                  </a:cxn>
                  <a:cxn ang="0">
                    <a:pos x="33" y="87"/>
                  </a:cxn>
                  <a:cxn ang="0">
                    <a:pos x="39" y="85"/>
                  </a:cxn>
                  <a:cxn ang="0">
                    <a:pos x="43" y="83"/>
                  </a:cxn>
                  <a:cxn ang="0">
                    <a:pos x="44" y="80"/>
                  </a:cxn>
                  <a:cxn ang="0">
                    <a:pos x="45" y="79"/>
                  </a:cxn>
                  <a:cxn ang="0">
                    <a:pos x="46" y="78"/>
                  </a:cxn>
                  <a:cxn ang="0">
                    <a:pos x="48" y="74"/>
                  </a:cxn>
                  <a:cxn ang="0">
                    <a:pos x="52" y="67"/>
                  </a:cxn>
                  <a:cxn ang="0">
                    <a:pos x="57" y="57"/>
                  </a:cxn>
                  <a:cxn ang="0">
                    <a:pos x="61" y="46"/>
                  </a:cxn>
                  <a:cxn ang="0">
                    <a:pos x="67" y="33"/>
                  </a:cxn>
                  <a:cxn ang="0">
                    <a:pos x="74" y="19"/>
                  </a:cxn>
                  <a:cxn ang="0">
                    <a:pos x="81" y="5"/>
                  </a:cxn>
                  <a:cxn ang="0">
                    <a:pos x="80" y="3"/>
                  </a:cxn>
                  <a:cxn ang="0">
                    <a:pos x="77" y="2"/>
                  </a:cxn>
                  <a:cxn ang="0">
                    <a:pos x="76" y="1"/>
                  </a:cxn>
                  <a:cxn ang="0">
                    <a:pos x="74" y="0"/>
                  </a:cxn>
                  <a:cxn ang="0">
                    <a:pos x="62" y="24"/>
                  </a:cxn>
                  <a:cxn ang="0">
                    <a:pos x="53" y="46"/>
                  </a:cxn>
                  <a:cxn ang="0">
                    <a:pos x="45" y="62"/>
                  </a:cxn>
                  <a:cxn ang="0">
                    <a:pos x="42" y="70"/>
                  </a:cxn>
                </a:cxnLst>
                <a:rect l="0" t="0" r="r" b="b"/>
                <a:pathLst>
                  <a:path w="81" h="92">
                    <a:moveTo>
                      <a:pt x="42" y="70"/>
                    </a:moveTo>
                    <a:lnTo>
                      <a:pt x="39" y="72"/>
                    </a:lnTo>
                    <a:lnTo>
                      <a:pt x="37" y="76"/>
                    </a:lnTo>
                    <a:lnTo>
                      <a:pt x="33" y="79"/>
                    </a:lnTo>
                    <a:lnTo>
                      <a:pt x="29" y="83"/>
                    </a:lnTo>
                    <a:lnTo>
                      <a:pt x="23" y="85"/>
                    </a:lnTo>
                    <a:lnTo>
                      <a:pt x="16" y="87"/>
                    </a:lnTo>
                    <a:lnTo>
                      <a:pt x="8" y="89"/>
                    </a:lnTo>
                    <a:lnTo>
                      <a:pt x="0" y="89"/>
                    </a:lnTo>
                    <a:lnTo>
                      <a:pt x="10" y="91"/>
                    </a:lnTo>
                    <a:lnTo>
                      <a:pt x="20" y="92"/>
                    </a:lnTo>
                    <a:lnTo>
                      <a:pt x="28" y="90"/>
                    </a:lnTo>
                    <a:lnTo>
                      <a:pt x="33" y="87"/>
                    </a:lnTo>
                    <a:lnTo>
                      <a:pt x="39" y="85"/>
                    </a:lnTo>
                    <a:lnTo>
                      <a:pt x="43" y="83"/>
                    </a:lnTo>
                    <a:lnTo>
                      <a:pt x="44" y="80"/>
                    </a:lnTo>
                    <a:lnTo>
                      <a:pt x="45" y="79"/>
                    </a:lnTo>
                    <a:lnTo>
                      <a:pt x="46" y="78"/>
                    </a:lnTo>
                    <a:lnTo>
                      <a:pt x="48" y="74"/>
                    </a:lnTo>
                    <a:lnTo>
                      <a:pt x="52" y="67"/>
                    </a:lnTo>
                    <a:lnTo>
                      <a:pt x="57" y="57"/>
                    </a:lnTo>
                    <a:lnTo>
                      <a:pt x="61" y="46"/>
                    </a:lnTo>
                    <a:lnTo>
                      <a:pt x="67" y="33"/>
                    </a:lnTo>
                    <a:lnTo>
                      <a:pt x="74" y="19"/>
                    </a:lnTo>
                    <a:lnTo>
                      <a:pt x="81" y="5"/>
                    </a:lnTo>
                    <a:lnTo>
                      <a:pt x="80" y="3"/>
                    </a:lnTo>
                    <a:lnTo>
                      <a:pt x="77" y="2"/>
                    </a:lnTo>
                    <a:lnTo>
                      <a:pt x="76" y="1"/>
                    </a:lnTo>
                    <a:lnTo>
                      <a:pt x="74" y="0"/>
                    </a:lnTo>
                    <a:lnTo>
                      <a:pt x="62" y="24"/>
                    </a:lnTo>
                    <a:lnTo>
                      <a:pt x="53" y="46"/>
                    </a:lnTo>
                    <a:lnTo>
                      <a:pt x="45" y="62"/>
                    </a:lnTo>
                    <a:lnTo>
                      <a:pt x="42" y="70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1" name="Freeform 18"/>
              <p:cNvSpPr>
                <a:spLocks/>
              </p:cNvSpPr>
              <p:nvPr/>
            </p:nvSpPr>
            <p:spPr bwMode="auto">
              <a:xfrm>
                <a:off x="2117006" y="3926061"/>
                <a:ext cx="22225" cy="69850"/>
              </a:xfrm>
              <a:custGeom>
                <a:avLst/>
                <a:gdLst/>
                <a:ahLst/>
                <a:cxnLst>
                  <a:cxn ang="0">
                    <a:pos x="15" y="50"/>
                  </a:cxn>
                  <a:cxn ang="0">
                    <a:pos x="14" y="53"/>
                  </a:cxn>
                  <a:cxn ang="0">
                    <a:pos x="12" y="61"/>
                  </a:cxn>
                  <a:cxn ang="0">
                    <a:pos x="6" y="71"/>
                  </a:cxn>
                  <a:cxn ang="0">
                    <a:pos x="0" y="85"/>
                  </a:cxn>
                  <a:cxn ang="0">
                    <a:pos x="2" y="85"/>
                  </a:cxn>
                  <a:cxn ang="0">
                    <a:pos x="5" y="86"/>
                  </a:cxn>
                  <a:cxn ang="0">
                    <a:pos x="7" y="86"/>
                  </a:cxn>
                  <a:cxn ang="0">
                    <a:pos x="9" y="87"/>
                  </a:cxn>
                  <a:cxn ang="0">
                    <a:pos x="13" y="79"/>
                  </a:cxn>
                  <a:cxn ang="0">
                    <a:pos x="16" y="72"/>
                  </a:cxn>
                  <a:cxn ang="0">
                    <a:pos x="20" y="65"/>
                  </a:cxn>
                  <a:cxn ang="0">
                    <a:pos x="22" y="58"/>
                  </a:cxn>
                  <a:cxn ang="0">
                    <a:pos x="28" y="37"/>
                  </a:cxn>
                  <a:cxn ang="0">
                    <a:pos x="29" y="20"/>
                  </a:cxn>
                  <a:cxn ang="0">
                    <a:pos x="27" y="8"/>
                  </a:cxn>
                  <a:cxn ang="0">
                    <a:pos x="22" y="0"/>
                  </a:cxn>
                  <a:cxn ang="0">
                    <a:pos x="24" y="8"/>
                  </a:cxn>
                  <a:cxn ang="0">
                    <a:pos x="24" y="19"/>
                  </a:cxn>
                  <a:cxn ang="0">
                    <a:pos x="21" y="33"/>
                  </a:cxn>
                  <a:cxn ang="0">
                    <a:pos x="15" y="50"/>
                  </a:cxn>
                </a:cxnLst>
                <a:rect l="0" t="0" r="r" b="b"/>
                <a:pathLst>
                  <a:path w="29" h="87">
                    <a:moveTo>
                      <a:pt x="15" y="50"/>
                    </a:moveTo>
                    <a:lnTo>
                      <a:pt x="14" y="53"/>
                    </a:lnTo>
                    <a:lnTo>
                      <a:pt x="12" y="61"/>
                    </a:lnTo>
                    <a:lnTo>
                      <a:pt x="6" y="71"/>
                    </a:lnTo>
                    <a:lnTo>
                      <a:pt x="0" y="85"/>
                    </a:lnTo>
                    <a:lnTo>
                      <a:pt x="2" y="85"/>
                    </a:lnTo>
                    <a:lnTo>
                      <a:pt x="5" y="86"/>
                    </a:lnTo>
                    <a:lnTo>
                      <a:pt x="7" y="86"/>
                    </a:lnTo>
                    <a:lnTo>
                      <a:pt x="9" y="87"/>
                    </a:lnTo>
                    <a:lnTo>
                      <a:pt x="13" y="79"/>
                    </a:lnTo>
                    <a:lnTo>
                      <a:pt x="16" y="72"/>
                    </a:lnTo>
                    <a:lnTo>
                      <a:pt x="20" y="65"/>
                    </a:lnTo>
                    <a:lnTo>
                      <a:pt x="22" y="58"/>
                    </a:lnTo>
                    <a:lnTo>
                      <a:pt x="28" y="37"/>
                    </a:lnTo>
                    <a:lnTo>
                      <a:pt x="29" y="20"/>
                    </a:lnTo>
                    <a:lnTo>
                      <a:pt x="27" y="8"/>
                    </a:lnTo>
                    <a:lnTo>
                      <a:pt x="22" y="0"/>
                    </a:lnTo>
                    <a:lnTo>
                      <a:pt x="24" y="8"/>
                    </a:lnTo>
                    <a:lnTo>
                      <a:pt x="24" y="19"/>
                    </a:lnTo>
                    <a:lnTo>
                      <a:pt x="21" y="33"/>
                    </a:lnTo>
                    <a:lnTo>
                      <a:pt x="15" y="50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2" name="Freeform 19"/>
              <p:cNvSpPr>
                <a:spLocks/>
              </p:cNvSpPr>
              <p:nvPr/>
            </p:nvSpPr>
            <p:spPr bwMode="auto">
              <a:xfrm>
                <a:off x="1982069" y="2891011"/>
                <a:ext cx="730250" cy="1239838"/>
              </a:xfrm>
              <a:custGeom>
                <a:avLst/>
                <a:gdLst/>
                <a:ahLst/>
                <a:cxnLst>
                  <a:cxn ang="0">
                    <a:pos x="791" y="215"/>
                  </a:cxn>
                  <a:cxn ang="0">
                    <a:pos x="652" y="450"/>
                  </a:cxn>
                  <a:cxn ang="0">
                    <a:pos x="502" y="705"/>
                  </a:cxn>
                  <a:cxn ang="0">
                    <a:pos x="363" y="942"/>
                  </a:cxn>
                  <a:cxn ang="0">
                    <a:pos x="260" y="1121"/>
                  </a:cxn>
                  <a:cxn ang="0">
                    <a:pos x="215" y="1198"/>
                  </a:cxn>
                  <a:cxn ang="0">
                    <a:pos x="193" y="1228"/>
                  </a:cxn>
                  <a:cxn ang="0">
                    <a:pos x="175" y="1244"/>
                  </a:cxn>
                  <a:cxn ang="0">
                    <a:pos x="148" y="1257"/>
                  </a:cxn>
                  <a:cxn ang="0">
                    <a:pos x="94" y="1304"/>
                  </a:cxn>
                  <a:cxn ang="0">
                    <a:pos x="42" y="1387"/>
                  </a:cxn>
                  <a:cxn ang="0">
                    <a:pos x="1" y="1483"/>
                  </a:cxn>
                  <a:cxn ang="0">
                    <a:pos x="10" y="1538"/>
                  </a:cxn>
                  <a:cxn ang="0">
                    <a:pos x="30" y="1551"/>
                  </a:cxn>
                  <a:cxn ang="0">
                    <a:pos x="41" y="1557"/>
                  </a:cxn>
                  <a:cxn ang="0">
                    <a:pos x="58" y="1561"/>
                  </a:cxn>
                  <a:cxn ang="0">
                    <a:pos x="79" y="1561"/>
                  </a:cxn>
                  <a:cxn ang="0">
                    <a:pos x="94" y="1558"/>
                  </a:cxn>
                  <a:cxn ang="0">
                    <a:pos x="125" y="1517"/>
                  </a:cxn>
                  <a:cxn ang="0">
                    <a:pos x="153" y="1470"/>
                  </a:cxn>
                  <a:cxn ang="0">
                    <a:pos x="168" y="1436"/>
                  </a:cxn>
                  <a:cxn ang="0">
                    <a:pos x="159" y="1431"/>
                  </a:cxn>
                  <a:cxn ang="0">
                    <a:pos x="139" y="1472"/>
                  </a:cxn>
                  <a:cxn ang="0">
                    <a:pos x="126" y="1500"/>
                  </a:cxn>
                  <a:cxn ang="0">
                    <a:pos x="122" y="1506"/>
                  </a:cxn>
                  <a:cxn ang="0">
                    <a:pos x="111" y="1513"/>
                  </a:cxn>
                  <a:cxn ang="0">
                    <a:pos x="88" y="1517"/>
                  </a:cxn>
                  <a:cxn ang="0">
                    <a:pos x="67" y="1513"/>
                  </a:cxn>
                  <a:cxn ang="0">
                    <a:pos x="45" y="1503"/>
                  </a:cxn>
                  <a:cxn ang="0">
                    <a:pos x="30" y="1487"/>
                  </a:cxn>
                  <a:cxn ang="0">
                    <a:pos x="38" y="1418"/>
                  </a:cxn>
                  <a:cxn ang="0">
                    <a:pos x="86" y="1336"/>
                  </a:cxn>
                  <a:cxn ang="0">
                    <a:pos x="120" y="1294"/>
                  </a:cxn>
                  <a:cxn ang="0">
                    <a:pos x="138" y="1283"/>
                  </a:cxn>
                  <a:cxn ang="0">
                    <a:pos x="154" y="1281"/>
                  </a:cxn>
                  <a:cxn ang="0">
                    <a:pos x="166" y="1283"/>
                  </a:cxn>
                  <a:cxn ang="0">
                    <a:pos x="175" y="1285"/>
                  </a:cxn>
                  <a:cxn ang="0">
                    <a:pos x="191" y="1303"/>
                  </a:cxn>
                  <a:cxn ang="0">
                    <a:pos x="197" y="1340"/>
                  </a:cxn>
                  <a:cxn ang="0">
                    <a:pos x="185" y="1375"/>
                  </a:cxn>
                  <a:cxn ang="0">
                    <a:pos x="183" y="1391"/>
                  </a:cxn>
                  <a:cxn ang="0">
                    <a:pos x="193" y="1393"/>
                  </a:cxn>
                  <a:cxn ang="0">
                    <a:pos x="204" y="1374"/>
                  </a:cxn>
                  <a:cxn ang="0">
                    <a:pos x="223" y="1298"/>
                  </a:cxn>
                  <a:cxn ang="0">
                    <a:pos x="228" y="1236"/>
                  </a:cxn>
                  <a:cxn ang="0">
                    <a:pos x="278" y="1125"/>
                  </a:cxn>
                  <a:cxn ang="0">
                    <a:pos x="369" y="957"/>
                  </a:cxn>
                  <a:cxn ang="0">
                    <a:pos x="483" y="758"/>
                  </a:cxn>
                  <a:cxn ang="0">
                    <a:pos x="603" y="555"/>
                  </a:cxn>
                  <a:cxn ang="0">
                    <a:pos x="711" y="375"/>
                  </a:cxn>
                </a:cxnLst>
                <a:rect l="0" t="0" r="r" b="b"/>
                <a:pathLst>
                  <a:path w="920" h="1561">
                    <a:moveTo>
                      <a:pt x="920" y="0"/>
                    </a:moveTo>
                    <a:lnTo>
                      <a:pt x="830" y="148"/>
                    </a:lnTo>
                    <a:lnTo>
                      <a:pt x="791" y="215"/>
                    </a:lnTo>
                    <a:lnTo>
                      <a:pt x="747" y="289"/>
                    </a:lnTo>
                    <a:lnTo>
                      <a:pt x="701" y="367"/>
                    </a:lnTo>
                    <a:lnTo>
                      <a:pt x="652" y="450"/>
                    </a:lnTo>
                    <a:lnTo>
                      <a:pt x="603" y="535"/>
                    </a:lnTo>
                    <a:lnTo>
                      <a:pt x="552" y="620"/>
                    </a:lnTo>
                    <a:lnTo>
                      <a:pt x="502" y="705"/>
                    </a:lnTo>
                    <a:lnTo>
                      <a:pt x="454" y="788"/>
                    </a:lnTo>
                    <a:lnTo>
                      <a:pt x="407" y="869"/>
                    </a:lnTo>
                    <a:lnTo>
                      <a:pt x="363" y="942"/>
                    </a:lnTo>
                    <a:lnTo>
                      <a:pt x="324" y="1010"/>
                    </a:lnTo>
                    <a:lnTo>
                      <a:pt x="289" y="1070"/>
                    </a:lnTo>
                    <a:lnTo>
                      <a:pt x="260" y="1121"/>
                    </a:lnTo>
                    <a:lnTo>
                      <a:pt x="237" y="1159"/>
                    </a:lnTo>
                    <a:lnTo>
                      <a:pt x="222" y="1185"/>
                    </a:lnTo>
                    <a:lnTo>
                      <a:pt x="215" y="1198"/>
                    </a:lnTo>
                    <a:lnTo>
                      <a:pt x="208" y="1209"/>
                    </a:lnTo>
                    <a:lnTo>
                      <a:pt x="201" y="1220"/>
                    </a:lnTo>
                    <a:lnTo>
                      <a:pt x="193" y="1228"/>
                    </a:lnTo>
                    <a:lnTo>
                      <a:pt x="186" y="1235"/>
                    </a:lnTo>
                    <a:lnTo>
                      <a:pt x="180" y="1241"/>
                    </a:lnTo>
                    <a:lnTo>
                      <a:pt x="175" y="1244"/>
                    </a:lnTo>
                    <a:lnTo>
                      <a:pt x="171" y="1246"/>
                    </a:lnTo>
                    <a:lnTo>
                      <a:pt x="170" y="1247"/>
                    </a:lnTo>
                    <a:lnTo>
                      <a:pt x="148" y="1257"/>
                    </a:lnTo>
                    <a:lnTo>
                      <a:pt x="129" y="1268"/>
                    </a:lnTo>
                    <a:lnTo>
                      <a:pt x="111" y="1284"/>
                    </a:lnTo>
                    <a:lnTo>
                      <a:pt x="94" y="1304"/>
                    </a:lnTo>
                    <a:lnTo>
                      <a:pt x="78" y="1327"/>
                    </a:lnTo>
                    <a:lnTo>
                      <a:pt x="61" y="1355"/>
                    </a:lnTo>
                    <a:lnTo>
                      <a:pt x="42" y="1387"/>
                    </a:lnTo>
                    <a:lnTo>
                      <a:pt x="23" y="1422"/>
                    </a:lnTo>
                    <a:lnTo>
                      <a:pt x="8" y="1455"/>
                    </a:lnTo>
                    <a:lnTo>
                      <a:pt x="1" y="1483"/>
                    </a:lnTo>
                    <a:lnTo>
                      <a:pt x="0" y="1509"/>
                    </a:lnTo>
                    <a:lnTo>
                      <a:pt x="3" y="1531"/>
                    </a:lnTo>
                    <a:lnTo>
                      <a:pt x="10" y="1538"/>
                    </a:lnTo>
                    <a:lnTo>
                      <a:pt x="17" y="1543"/>
                    </a:lnTo>
                    <a:lnTo>
                      <a:pt x="23" y="1548"/>
                    </a:lnTo>
                    <a:lnTo>
                      <a:pt x="30" y="1551"/>
                    </a:lnTo>
                    <a:lnTo>
                      <a:pt x="34" y="1554"/>
                    </a:lnTo>
                    <a:lnTo>
                      <a:pt x="39" y="1556"/>
                    </a:lnTo>
                    <a:lnTo>
                      <a:pt x="41" y="1557"/>
                    </a:lnTo>
                    <a:lnTo>
                      <a:pt x="42" y="1557"/>
                    </a:lnTo>
                    <a:lnTo>
                      <a:pt x="52" y="1559"/>
                    </a:lnTo>
                    <a:lnTo>
                      <a:pt x="58" y="1561"/>
                    </a:lnTo>
                    <a:lnTo>
                      <a:pt x="67" y="1561"/>
                    </a:lnTo>
                    <a:lnTo>
                      <a:pt x="73" y="1561"/>
                    </a:lnTo>
                    <a:lnTo>
                      <a:pt x="79" y="1561"/>
                    </a:lnTo>
                    <a:lnTo>
                      <a:pt x="85" y="1561"/>
                    </a:lnTo>
                    <a:lnTo>
                      <a:pt x="90" y="1559"/>
                    </a:lnTo>
                    <a:lnTo>
                      <a:pt x="94" y="1558"/>
                    </a:lnTo>
                    <a:lnTo>
                      <a:pt x="105" y="1546"/>
                    </a:lnTo>
                    <a:lnTo>
                      <a:pt x="115" y="1532"/>
                    </a:lnTo>
                    <a:lnTo>
                      <a:pt x="125" y="1517"/>
                    </a:lnTo>
                    <a:lnTo>
                      <a:pt x="135" y="1502"/>
                    </a:lnTo>
                    <a:lnTo>
                      <a:pt x="145" y="1486"/>
                    </a:lnTo>
                    <a:lnTo>
                      <a:pt x="153" y="1470"/>
                    </a:lnTo>
                    <a:lnTo>
                      <a:pt x="162" y="1454"/>
                    </a:lnTo>
                    <a:lnTo>
                      <a:pt x="170" y="1439"/>
                    </a:lnTo>
                    <a:lnTo>
                      <a:pt x="168" y="1436"/>
                    </a:lnTo>
                    <a:lnTo>
                      <a:pt x="165" y="1435"/>
                    </a:lnTo>
                    <a:lnTo>
                      <a:pt x="162" y="1433"/>
                    </a:lnTo>
                    <a:lnTo>
                      <a:pt x="159" y="1431"/>
                    </a:lnTo>
                    <a:lnTo>
                      <a:pt x="152" y="1445"/>
                    </a:lnTo>
                    <a:lnTo>
                      <a:pt x="145" y="1459"/>
                    </a:lnTo>
                    <a:lnTo>
                      <a:pt x="139" y="1472"/>
                    </a:lnTo>
                    <a:lnTo>
                      <a:pt x="135" y="1483"/>
                    </a:lnTo>
                    <a:lnTo>
                      <a:pt x="130" y="1493"/>
                    </a:lnTo>
                    <a:lnTo>
                      <a:pt x="126" y="1500"/>
                    </a:lnTo>
                    <a:lnTo>
                      <a:pt x="124" y="1504"/>
                    </a:lnTo>
                    <a:lnTo>
                      <a:pt x="123" y="1505"/>
                    </a:lnTo>
                    <a:lnTo>
                      <a:pt x="122" y="1506"/>
                    </a:lnTo>
                    <a:lnTo>
                      <a:pt x="121" y="1509"/>
                    </a:lnTo>
                    <a:lnTo>
                      <a:pt x="117" y="1511"/>
                    </a:lnTo>
                    <a:lnTo>
                      <a:pt x="111" y="1513"/>
                    </a:lnTo>
                    <a:lnTo>
                      <a:pt x="106" y="1516"/>
                    </a:lnTo>
                    <a:lnTo>
                      <a:pt x="98" y="1518"/>
                    </a:lnTo>
                    <a:lnTo>
                      <a:pt x="88" y="1517"/>
                    </a:lnTo>
                    <a:lnTo>
                      <a:pt x="78" y="1515"/>
                    </a:lnTo>
                    <a:lnTo>
                      <a:pt x="72" y="1515"/>
                    </a:lnTo>
                    <a:lnTo>
                      <a:pt x="67" y="1513"/>
                    </a:lnTo>
                    <a:lnTo>
                      <a:pt x="61" y="1511"/>
                    </a:lnTo>
                    <a:lnTo>
                      <a:pt x="54" y="1509"/>
                    </a:lnTo>
                    <a:lnTo>
                      <a:pt x="45" y="1503"/>
                    </a:lnTo>
                    <a:lnTo>
                      <a:pt x="38" y="1497"/>
                    </a:lnTo>
                    <a:lnTo>
                      <a:pt x="33" y="1493"/>
                    </a:lnTo>
                    <a:lnTo>
                      <a:pt x="30" y="1487"/>
                    </a:lnTo>
                    <a:lnTo>
                      <a:pt x="24" y="1468"/>
                    </a:lnTo>
                    <a:lnTo>
                      <a:pt x="27" y="1444"/>
                    </a:lnTo>
                    <a:lnTo>
                      <a:pt x="38" y="1418"/>
                    </a:lnTo>
                    <a:lnTo>
                      <a:pt x="52" y="1389"/>
                    </a:lnTo>
                    <a:lnTo>
                      <a:pt x="69" y="1361"/>
                    </a:lnTo>
                    <a:lnTo>
                      <a:pt x="86" y="1336"/>
                    </a:lnTo>
                    <a:lnTo>
                      <a:pt x="102" y="1315"/>
                    </a:lnTo>
                    <a:lnTo>
                      <a:pt x="114" y="1300"/>
                    </a:lnTo>
                    <a:lnTo>
                      <a:pt x="120" y="1294"/>
                    </a:lnTo>
                    <a:lnTo>
                      <a:pt x="125" y="1289"/>
                    </a:lnTo>
                    <a:lnTo>
                      <a:pt x="131" y="1285"/>
                    </a:lnTo>
                    <a:lnTo>
                      <a:pt x="138" y="1283"/>
                    </a:lnTo>
                    <a:lnTo>
                      <a:pt x="144" y="1282"/>
                    </a:lnTo>
                    <a:lnTo>
                      <a:pt x="150" y="1281"/>
                    </a:lnTo>
                    <a:lnTo>
                      <a:pt x="154" y="1281"/>
                    </a:lnTo>
                    <a:lnTo>
                      <a:pt x="159" y="1282"/>
                    </a:lnTo>
                    <a:lnTo>
                      <a:pt x="162" y="1282"/>
                    </a:lnTo>
                    <a:lnTo>
                      <a:pt x="166" y="1283"/>
                    </a:lnTo>
                    <a:lnTo>
                      <a:pt x="169" y="1283"/>
                    </a:lnTo>
                    <a:lnTo>
                      <a:pt x="173" y="1284"/>
                    </a:lnTo>
                    <a:lnTo>
                      <a:pt x="175" y="1285"/>
                    </a:lnTo>
                    <a:lnTo>
                      <a:pt x="180" y="1288"/>
                    </a:lnTo>
                    <a:lnTo>
                      <a:pt x="185" y="1294"/>
                    </a:lnTo>
                    <a:lnTo>
                      <a:pt x="191" y="1303"/>
                    </a:lnTo>
                    <a:lnTo>
                      <a:pt x="196" y="1311"/>
                    </a:lnTo>
                    <a:lnTo>
                      <a:pt x="198" y="1323"/>
                    </a:lnTo>
                    <a:lnTo>
                      <a:pt x="197" y="1340"/>
                    </a:lnTo>
                    <a:lnTo>
                      <a:pt x="191" y="1361"/>
                    </a:lnTo>
                    <a:lnTo>
                      <a:pt x="189" y="1368"/>
                    </a:lnTo>
                    <a:lnTo>
                      <a:pt x="185" y="1375"/>
                    </a:lnTo>
                    <a:lnTo>
                      <a:pt x="182" y="1382"/>
                    </a:lnTo>
                    <a:lnTo>
                      <a:pt x="178" y="1390"/>
                    </a:lnTo>
                    <a:lnTo>
                      <a:pt x="183" y="1391"/>
                    </a:lnTo>
                    <a:lnTo>
                      <a:pt x="186" y="1391"/>
                    </a:lnTo>
                    <a:lnTo>
                      <a:pt x="190" y="1391"/>
                    </a:lnTo>
                    <a:lnTo>
                      <a:pt x="193" y="1393"/>
                    </a:lnTo>
                    <a:lnTo>
                      <a:pt x="198" y="1386"/>
                    </a:lnTo>
                    <a:lnTo>
                      <a:pt x="201" y="1379"/>
                    </a:lnTo>
                    <a:lnTo>
                      <a:pt x="204" y="1374"/>
                    </a:lnTo>
                    <a:lnTo>
                      <a:pt x="206" y="1369"/>
                    </a:lnTo>
                    <a:lnTo>
                      <a:pt x="218" y="1335"/>
                    </a:lnTo>
                    <a:lnTo>
                      <a:pt x="223" y="1298"/>
                    </a:lnTo>
                    <a:lnTo>
                      <a:pt x="223" y="1267"/>
                    </a:lnTo>
                    <a:lnTo>
                      <a:pt x="223" y="1254"/>
                    </a:lnTo>
                    <a:lnTo>
                      <a:pt x="228" y="1236"/>
                    </a:lnTo>
                    <a:lnTo>
                      <a:pt x="239" y="1207"/>
                    </a:lnTo>
                    <a:lnTo>
                      <a:pt x="256" y="1170"/>
                    </a:lnTo>
                    <a:lnTo>
                      <a:pt x="278" y="1125"/>
                    </a:lnTo>
                    <a:lnTo>
                      <a:pt x="305" y="1075"/>
                    </a:lnTo>
                    <a:lnTo>
                      <a:pt x="335" y="1018"/>
                    </a:lnTo>
                    <a:lnTo>
                      <a:pt x="369" y="957"/>
                    </a:lnTo>
                    <a:lnTo>
                      <a:pt x="406" y="893"/>
                    </a:lnTo>
                    <a:lnTo>
                      <a:pt x="444" y="826"/>
                    </a:lnTo>
                    <a:lnTo>
                      <a:pt x="483" y="758"/>
                    </a:lnTo>
                    <a:lnTo>
                      <a:pt x="523" y="689"/>
                    </a:lnTo>
                    <a:lnTo>
                      <a:pt x="564" y="621"/>
                    </a:lnTo>
                    <a:lnTo>
                      <a:pt x="603" y="555"/>
                    </a:lnTo>
                    <a:lnTo>
                      <a:pt x="642" y="491"/>
                    </a:lnTo>
                    <a:lnTo>
                      <a:pt x="678" y="430"/>
                    </a:lnTo>
                    <a:lnTo>
                      <a:pt x="711" y="375"/>
                    </a:lnTo>
                    <a:lnTo>
                      <a:pt x="920" y="0"/>
                    </a:lnTo>
                    <a:close/>
                  </a:path>
                </a:pathLst>
              </a:custGeom>
              <a:solidFill>
                <a:srgbClr val="BFDB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3" name="Freeform 20"/>
              <p:cNvSpPr>
                <a:spLocks/>
              </p:cNvSpPr>
              <p:nvPr/>
            </p:nvSpPr>
            <p:spPr bwMode="auto">
              <a:xfrm>
                <a:off x="2001119" y="3908598"/>
                <a:ext cx="106363" cy="163513"/>
              </a:xfrm>
              <a:custGeom>
                <a:avLst/>
                <a:gdLst/>
                <a:ahLst/>
                <a:cxnLst>
                  <a:cxn ang="0">
                    <a:pos x="90" y="19"/>
                  </a:cxn>
                  <a:cxn ang="0">
                    <a:pos x="78" y="34"/>
                  </a:cxn>
                  <a:cxn ang="0">
                    <a:pos x="62" y="55"/>
                  </a:cxn>
                  <a:cxn ang="0">
                    <a:pos x="45" y="80"/>
                  </a:cxn>
                  <a:cxn ang="0">
                    <a:pos x="28" y="108"/>
                  </a:cxn>
                  <a:cxn ang="0">
                    <a:pos x="14" y="137"/>
                  </a:cxn>
                  <a:cxn ang="0">
                    <a:pos x="3" y="163"/>
                  </a:cxn>
                  <a:cxn ang="0">
                    <a:pos x="0" y="187"/>
                  </a:cxn>
                  <a:cxn ang="0">
                    <a:pos x="6" y="206"/>
                  </a:cxn>
                  <a:cxn ang="0">
                    <a:pos x="3" y="198"/>
                  </a:cxn>
                  <a:cxn ang="0">
                    <a:pos x="2" y="190"/>
                  </a:cxn>
                  <a:cxn ang="0">
                    <a:pos x="3" y="181"/>
                  </a:cxn>
                  <a:cxn ang="0">
                    <a:pos x="6" y="171"/>
                  </a:cxn>
                  <a:cxn ang="0">
                    <a:pos x="10" y="161"/>
                  </a:cxn>
                  <a:cxn ang="0">
                    <a:pos x="18" y="144"/>
                  </a:cxn>
                  <a:cxn ang="0">
                    <a:pos x="30" y="122"/>
                  </a:cxn>
                  <a:cxn ang="0">
                    <a:pos x="44" y="99"/>
                  </a:cxn>
                  <a:cxn ang="0">
                    <a:pos x="58" y="76"/>
                  </a:cxn>
                  <a:cxn ang="0">
                    <a:pos x="70" y="55"/>
                  </a:cxn>
                  <a:cxn ang="0">
                    <a:pos x="82" y="38"/>
                  </a:cxn>
                  <a:cxn ang="0">
                    <a:pos x="91" y="29"/>
                  </a:cxn>
                  <a:cxn ang="0">
                    <a:pos x="96" y="24"/>
                  </a:cxn>
                  <a:cxn ang="0">
                    <a:pos x="100" y="19"/>
                  </a:cxn>
                  <a:cxn ang="0">
                    <a:pos x="105" y="15"/>
                  </a:cxn>
                  <a:cxn ang="0">
                    <a:pos x="109" y="10"/>
                  </a:cxn>
                  <a:cxn ang="0">
                    <a:pos x="115" y="7"/>
                  </a:cxn>
                  <a:cxn ang="0">
                    <a:pos x="121" y="3"/>
                  </a:cxn>
                  <a:cxn ang="0">
                    <a:pos x="127" y="2"/>
                  </a:cxn>
                  <a:cxn ang="0">
                    <a:pos x="135" y="1"/>
                  </a:cxn>
                  <a:cxn ang="0">
                    <a:pos x="130" y="0"/>
                  </a:cxn>
                  <a:cxn ang="0">
                    <a:pos x="126" y="0"/>
                  </a:cxn>
                  <a:cxn ang="0">
                    <a:pos x="120" y="1"/>
                  </a:cxn>
                  <a:cxn ang="0">
                    <a:pos x="114" y="2"/>
                  </a:cxn>
                  <a:cxn ang="0">
                    <a:pos x="107" y="4"/>
                  </a:cxn>
                  <a:cxn ang="0">
                    <a:pos x="101" y="8"/>
                  </a:cxn>
                  <a:cxn ang="0">
                    <a:pos x="96" y="13"/>
                  </a:cxn>
                  <a:cxn ang="0">
                    <a:pos x="90" y="19"/>
                  </a:cxn>
                </a:cxnLst>
                <a:rect l="0" t="0" r="r" b="b"/>
                <a:pathLst>
                  <a:path w="135" h="206">
                    <a:moveTo>
                      <a:pt x="90" y="19"/>
                    </a:moveTo>
                    <a:lnTo>
                      <a:pt x="78" y="34"/>
                    </a:lnTo>
                    <a:lnTo>
                      <a:pt x="62" y="55"/>
                    </a:lnTo>
                    <a:lnTo>
                      <a:pt x="45" y="80"/>
                    </a:lnTo>
                    <a:lnTo>
                      <a:pt x="28" y="108"/>
                    </a:lnTo>
                    <a:lnTo>
                      <a:pt x="14" y="137"/>
                    </a:lnTo>
                    <a:lnTo>
                      <a:pt x="3" y="163"/>
                    </a:lnTo>
                    <a:lnTo>
                      <a:pt x="0" y="187"/>
                    </a:lnTo>
                    <a:lnTo>
                      <a:pt x="6" y="206"/>
                    </a:lnTo>
                    <a:lnTo>
                      <a:pt x="3" y="198"/>
                    </a:lnTo>
                    <a:lnTo>
                      <a:pt x="2" y="190"/>
                    </a:lnTo>
                    <a:lnTo>
                      <a:pt x="3" y="181"/>
                    </a:lnTo>
                    <a:lnTo>
                      <a:pt x="6" y="171"/>
                    </a:lnTo>
                    <a:lnTo>
                      <a:pt x="10" y="161"/>
                    </a:lnTo>
                    <a:lnTo>
                      <a:pt x="18" y="144"/>
                    </a:lnTo>
                    <a:lnTo>
                      <a:pt x="30" y="122"/>
                    </a:lnTo>
                    <a:lnTo>
                      <a:pt x="44" y="99"/>
                    </a:lnTo>
                    <a:lnTo>
                      <a:pt x="58" y="76"/>
                    </a:lnTo>
                    <a:lnTo>
                      <a:pt x="70" y="55"/>
                    </a:lnTo>
                    <a:lnTo>
                      <a:pt x="82" y="38"/>
                    </a:lnTo>
                    <a:lnTo>
                      <a:pt x="91" y="29"/>
                    </a:lnTo>
                    <a:lnTo>
                      <a:pt x="96" y="24"/>
                    </a:lnTo>
                    <a:lnTo>
                      <a:pt x="100" y="19"/>
                    </a:lnTo>
                    <a:lnTo>
                      <a:pt x="105" y="15"/>
                    </a:lnTo>
                    <a:lnTo>
                      <a:pt x="109" y="10"/>
                    </a:lnTo>
                    <a:lnTo>
                      <a:pt x="115" y="7"/>
                    </a:lnTo>
                    <a:lnTo>
                      <a:pt x="121" y="3"/>
                    </a:lnTo>
                    <a:lnTo>
                      <a:pt x="127" y="2"/>
                    </a:lnTo>
                    <a:lnTo>
                      <a:pt x="135" y="1"/>
                    </a:lnTo>
                    <a:lnTo>
                      <a:pt x="130" y="0"/>
                    </a:lnTo>
                    <a:lnTo>
                      <a:pt x="126" y="0"/>
                    </a:lnTo>
                    <a:lnTo>
                      <a:pt x="120" y="1"/>
                    </a:lnTo>
                    <a:lnTo>
                      <a:pt x="114" y="2"/>
                    </a:lnTo>
                    <a:lnTo>
                      <a:pt x="107" y="4"/>
                    </a:lnTo>
                    <a:lnTo>
                      <a:pt x="101" y="8"/>
                    </a:lnTo>
                    <a:lnTo>
                      <a:pt x="96" y="13"/>
                    </a:lnTo>
                    <a:lnTo>
                      <a:pt x="90" y="19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4" name="Freeform 32"/>
              <p:cNvSpPr>
                <a:spLocks/>
              </p:cNvSpPr>
              <p:nvPr/>
            </p:nvSpPr>
            <p:spPr bwMode="auto">
              <a:xfrm>
                <a:off x="1653456" y="4589636"/>
                <a:ext cx="3175" cy="1588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2" y="0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  <p:grpSp>
          <p:nvGrpSpPr>
            <p:cNvPr id="14" name="Group 184"/>
            <p:cNvGrpSpPr/>
            <p:nvPr/>
          </p:nvGrpSpPr>
          <p:grpSpPr>
            <a:xfrm rot="4693161">
              <a:off x="1763688" y="1493837"/>
              <a:ext cx="1458913" cy="1935163"/>
              <a:chOff x="1475656" y="2717973"/>
              <a:chExt cx="1458913" cy="1935163"/>
            </a:xfrm>
          </p:grpSpPr>
          <p:sp>
            <p:nvSpPr>
              <p:cNvPr id="186" name="AutoShape 5"/>
              <p:cNvSpPr>
                <a:spLocks noChangeAspect="1" noChangeArrowheads="1" noTextEdit="1"/>
              </p:cNvSpPr>
              <p:nvPr/>
            </p:nvSpPr>
            <p:spPr bwMode="auto">
              <a:xfrm>
                <a:off x="1475656" y="2717973"/>
                <a:ext cx="1458913" cy="1935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7" name="Freeform 9"/>
              <p:cNvSpPr>
                <a:spLocks/>
              </p:cNvSpPr>
              <p:nvPr/>
            </p:nvSpPr>
            <p:spPr bwMode="auto">
              <a:xfrm>
                <a:off x="1955081" y="2717973"/>
                <a:ext cx="858838" cy="1427163"/>
              </a:xfrm>
              <a:custGeom>
                <a:avLst/>
                <a:gdLst/>
                <a:ahLst/>
                <a:cxnLst>
                  <a:cxn ang="0">
                    <a:pos x="228" y="1369"/>
                  </a:cxn>
                  <a:cxn ang="0">
                    <a:pos x="200" y="1407"/>
                  </a:cxn>
                  <a:cxn ang="0">
                    <a:pos x="143" y="1448"/>
                  </a:cxn>
                  <a:cxn ang="0">
                    <a:pos x="93" y="1498"/>
                  </a:cxn>
                  <a:cxn ang="0">
                    <a:pos x="48" y="1574"/>
                  </a:cxn>
                  <a:cxn ang="0">
                    <a:pos x="31" y="1624"/>
                  </a:cxn>
                  <a:cxn ang="0">
                    <a:pos x="55" y="1639"/>
                  </a:cxn>
                  <a:cxn ang="0">
                    <a:pos x="81" y="1656"/>
                  </a:cxn>
                  <a:cxn ang="0">
                    <a:pos x="102" y="1630"/>
                  </a:cxn>
                  <a:cxn ang="0">
                    <a:pos x="132" y="1582"/>
                  </a:cxn>
                  <a:cxn ang="0">
                    <a:pos x="156" y="1549"/>
                  </a:cxn>
                  <a:cxn ang="0">
                    <a:pos x="163" y="1537"/>
                  </a:cxn>
                  <a:cxn ang="0">
                    <a:pos x="181" y="1523"/>
                  </a:cxn>
                  <a:cxn ang="0">
                    <a:pos x="205" y="1526"/>
                  </a:cxn>
                  <a:cxn ang="0">
                    <a:pos x="202" y="1584"/>
                  </a:cxn>
                  <a:cxn ang="0">
                    <a:pos x="186" y="1616"/>
                  </a:cxn>
                  <a:cxn ang="0">
                    <a:pos x="156" y="1671"/>
                  </a:cxn>
                  <a:cxn ang="0">
                    <a:pos x="143" y="1694"/>
                  </a:cxn>
                  <a:cxn ang="0">
                    <a:pos x="132" y="1711"/>
                  </a:cxn>
                  <a:cxn ang="0">
                    <a:pos x="107" y="1717"/>
                  </a:cxn>
                  <a:cxn ang="0">
                    <a:pos x="73" y="1692"/>
                  </a:cxn>
                  <a:cxn ang="0">
                    <a:pos x="75" y="1664"/>
                  </a:cxn>
                  <a:cxn ang="0">
                    <a:pos x="75" y="1663"/>
                  </a:cxn>
                  <a:cxn ang="0">
                    <a:pos x="59" y="1663"/>
                  </a:cxn>
                  <a:cxn ang="0">
                    <a:pos x="37" y="1661"/>
                  </a:cxn>
                  <a:cxn ang="0">
                    <a:pos x="17" y="1661"/>
                  </a:cxn>
                  <a:cxn ang="0">
                    <a:pos x="9" y="1661"/>
                  </a:cxn>
                  <a:cxn ang="0">
                    <a:pos x="2" y="1689"/>
                  </a:cxn>
                  <a:cxn ang="0">
                    <a:pos x="9" y="1746"/>
                  </a:cxn>
                  <a:cxn ang="0">
                    <a:pos x="69" y="1793"/>
                  </a:cxn>
                  <a:cxn ang="0">
                    <a:pos x="140" y="1792"/>
                  </a:cxn>
                  <a:cxn ang="0">
                    <a:pos x="182" y="1769"/>
                  </a:cxn>
                  <a:cxn ang="0">
                    <a:pos x="204" y="1732"/>
                  </a:cxn>
                  <a:cxn ang="0">
                    <a:pos x="259" y="1630"/>
                  </a:cxn>
                  <a:cxn ang="0">
                    <a:pos x="293" y="1527"/>
                  </a:cxn>
                  <a:cxn ang="0">
                    <a:pos x="301" y="1465"/>
                  </a:cxn>
                  <a:cxn ang="0">
                    <a:pos x="318" y="1424"/>
                  </a:cxn>
                  <a:cxn ang="0">
                    <a:pos x="331" y="1401"/>
                  </a:cxn>
                  <a:cxn ang="0">
                    <a:pos x="362" y="1341"/>
                  </a:cxn>
                  <a:cxn ang="0">
                    <a:pos x="424" y="1227"/>
                  </a:cxn>
                  <a:cxn ang="0">
                    <a:pos x="506" y="1072"/>
                  </a:cxn>
                  <a:cxn ang="0">
                    <a:pos x="604" y="891"/>
                  </a:cxn>
                  <a:cxn ang="0">
                    <a:pos x="709" y="696"/>
                  </a:cxn>
                  <a:cxn ang="0">
                    <a:pos x="813" y="502"/>
                  </a:cxn>
                  <a:cxn ang="0">
                    <a:pos x="910" y="322"/>
                  </a:cxn>
                  <a:cxn ang="0">
                    <a:pos x="992" y="170"/>
                  </a:cxn>
                  <a:cxn ang="0">
                    <a:pos x="1051" y="60"/>
                  </a:cxn>
                  <a:cxn ang="0">
                    <a:pos x="1080" y="3"/>
                  </a:cxn>
                </a:cxnLst>
                <a:rect l="0" t="0" r="r" b="b"/>
                <a:pathLst>
                  <a:path w="1083" h="1798">
                    <a:moveTo>
                      <a:pt x="234" y="1358"/>
                    </a:moveTo>
                    <a:lnTo>
                      <a:pt x="233" y="1361"/>
                    </a:lnTo>
                    <a:lnTo>
                      <a:pt x="228" y="1369"/>
                    </a:lnTo>
                    <a:lnTo>
                      <a:pt x="221" y="1379"/>
                    </a:lnTo>
                    <a:lnTo>
                      <a:pt x="212" y="1392"/>
                    </a:lnTo>
                    <a:lnTo>
                      <a:pt x="200" y="1407"/>
                    </a:lnTo>
                    <a:lnTo>
                      <a:pt x="183" y="1422"/>
                    </a:lnTo>
                    <a:lnTo>
                      <a:pt x="165" y="1435"/>
                    </a:lnTo>
                    <a:lnTo>
                      <a:pt x="143" y="1448"/>
                    </a:lnTo>
                    <a:lnTo>
                      <a:pt x="127" y="1460"/>
                    </a:lnTo>
                    <a:lnTo>
                      <a:pt x="110" y="1477"/>
                    </a:lnTo>
                    <a:lnTo>
                      <a:pt x="93" y="1498"/>
                    </a:lnTo>
                    <a:lnTo>
                      <a:pt x="77" y="1522"/>
                    </a:lnTo>
                    <a:lnTo>
                      <a:pt x="62" y="1548"/>
                    </a:lnTo>
                    <a:lnTo>
                      <a:pt x="48" y="1574"/>
                    </a:lnTo>
                    <a:lnTo>
                      <a:pt x="36" y="1599"/>
                    </a:lnTo>
                    <a:lnTo>
                      <a:pt x="25" y="1621"/>
                    </a:lnTo>
                    <a:lnTo>
                      <a:pt x="31" y="1624"/>
                    </a:lnTo>
                    <a:lnTo>
                      <a:pt x="38" y="1628"/>
                    </a:lnTo>
                    <a:lnTo>
                      <a:pt x="46" y="1633"/>
                    </a:lnTo>
                    <a:lnTo>
                      <a:pt x="55" y="1639"/>
                    </a:lnTo>
                    <a:lnTo>
                      <a:pt x="65" y="1645"/>
                    </a:lnTo>
                    <a:lnTo>
                      <a:pt x="73" y="1651"/>
                    </a:lnTo>
                    <a:lnTo>
                      <a:pt x="81" y="1656"/>
                    </a:lnTo>
                    <a:lnTo>
                      <a:pt x="87" y="1660"/>
                    </a:lnTo>
                    <a:lnTo>
                      <a:pt x="93" y="1646"/>
                    </a:lnTo>
                    <a:lnTo>
                      <a:pt x="102" y="1630"/>
                    </a:lnTo>
                    <a:lnTo>
                      <a:pt x="112" y="1614"/>
                    </a:lnTo>
                    <a:lnTo>
                      <a:pt x="121" y="1597"/>
                    </a:lnTo>
                    <a:lnTo>
                      <a:pt x="132" y="1582"/>
                    </a:lnTo>
                    <a:lnTo>
                      <a:pt x="141" y="1568"/>
                    </a:lnTo>
                    <a:lnTo>
                      <a:pt x="149" y="1556"/>
                    </a:lnTo>
                    <a:lnTo>
                      <a:pt x="156" y="1549"/>
                    </a:lnTo>
                    <a:lnTo>
                      <a:pt x="157" y="1547"/>
                    </a:lnTo>
                    <a:lnTo>
                      <a:pt x="159" y="1542"/>
                    </a:lnTo>
                    <a:lnTo>
                      <a:pt x="163" y="1537"/>
                    </a:lnTo>
                    <a:lnTo>
                      <a:pt x="167" y="1531"/>
                    </a:lnTo>
                    <a:lnTo>
                      <a:pt x="174" y="1526"/>
                    </a:lnTo>
                    <a:lnTo>
                      <a:pt x="181" y="1523"/>
                    </a:lnTo>
                    <a:lnTo>
                      <a:pt x="190" y="1522"/>
                    </a:lnTo>
                    <a:lnTo>
                      <a:pt x="202" y="1524"/>
                    </a:lnTo>
                    <a:lnTo>
                      <a:pt x="205" y="1526"/>
                    </a:lnTo>
                    <a:lnTo>
                      <a:pt x="211" y="1533"/>
                    </a:lnTo>
                    <a:lnTo>
                      <a:pt x="211" y="1552"/>
                    </a:lnTo>
                    <a:lnTo>
                      <a:pt x="202" y="1584"/>
                    </a:lnTo>
                    <a:lnTo>
                      <a:pt x="200" y="1588"/>
                    </a:lnTo>
                    <a:lnTo>
                      <a:pt x="194" y="1600"/>
                    </a:lnTo>
                    <a:lnTo>
                      <a:pt x="186" y="1616"/>
                    </a:lnTo>
                    <a:lnTo>
                      <a:pt x="175" y="1635"/>
                    </a:lnTo>
                    <a:lnTo>
                      <a:pt x="165" y="1654"/>
                    </a:lnTo>
                    <a:lnTo>
                      <a:pt x="156" y="1671"/>
                    </a:lnTo>
                    <a:lnTo>
                      <a:pt x="149" y="1684"/>
                    </a:lnTo>
                    <a:lnTo>
                      <a:pt x="145" y="1691"/>
                    </a:lnTo>
                    <a:lnTo>
                      <a:pt x="143" y="1694"/>
                    </a:lnTo>
                    <a:lnTo>
                      <a:pt x="141" y="1700"/>
                    </a:lnTo>
                    <a:lnTo>
                      <a:pt x="137" y="1706"/>
                    </a:lnTo>
                    <a:lnTo>
                      <a:pt x="132" y="1711"/>
                    </a:lnTo>
                    <a:lnTo>
                      <a:pt x="126" y="1715"/>
                    </a:lnTo>
                    <a:lnTo>
                      <a:pt x="118" y="1717"/>
                    </a:lnTo>
                    <a:lnTo>
                      <a:pt x="107" y="1717"/>
                    </a:lnTo>
                    <a:lnTo>
                      <a:pt x="96" y="1713"/>
                    </a:lnTo>
                    <a:lnTo>
                      <a:pt x="81" y="1704"/>
                    </a:lnTo>
                    <a:lnTo>
                      <a:pt x="73" y="1692"/>
                    </a:lnTo>
                    <a:lnTo>
                      <a:pt x="72" y="1681"/>
                    </a:lnTo>
                    <a:lnTo>
                      <a:pt x="74" y="1666"/>
                    </a:lnTo>
                    <a:lnTo>
                      <a:pt x="75" y="1664"/>
                    </a:lnTo>
                    <a:lnTo>
                      <a:pt x="75" y="1664"/>
                    </a:lnTo>
                    <a:lnTo>
                      <a:pt x="75" y="1663"/>
                    </a:lnTo>
                    <a:lnTo>
                      <a:pt x="75" y="1663"/>
                    </a:lnTo>
                    <a:lnTo>
                      <a:pt x="70" y="1663"/>
                    </a:lnTo>
                    <a:lnTo>
                      <a:pt x="65" y="1663"/>
                    </a:lnTo>
                    <a:lnTo>
                      <a:pt x="59" y="1663"/>
                    </a:lnTo>
                    <a:lnTo>
                      <a:pt x="53" y="1662"/>
                    </a:lnTo>
                    <a:lnTo>
                      <a:pt x="45" y="1662"/>
                    </a:lnTo>
                    <a:lnTo>
                      <a:pt x="37" y="1661"/>
                    </a:lnTo>
                    <a:lnTo>
                      <a:pt x="29" y="1661"/>
                    </a:lnTo>
                    <a:lnTo>
                      <a:pt x="20" y="1660"/>
                    </a:lnTo>
                    <a:lnTo>
                      <a:pt x="17" y="1661"/>
                    </a:lnTo>
                    <a:lnTo>
                      <a:pt x="14" y="1661"/>
                    </a:lnTo>
                    <a:lnTo>
                      <a:pt x="10" y="1661"/>
                    </a:lnTo>
                    <a:lnTo>
                      <a:pt x="9" y="1661"/>
                    </a:lnTo>
                    <a:lnTo>
                      <a:pt x="8" y="1664"/>
                    </a:lnTo>
                    <a:lnTo>
                      <a:pt x="5" y="1674"/>
                    </a:lnTo>
                    <a:lnTo>
                      <a:pt x="2" y="1689"/>
                    </a:lnTo>
                    <a:lnTo>
                      <a:pt x="0" y="1706"/>
                    </a:lnTo>
                    <a:lnTo>
                      <a:pt x="2" y="1725"/>
                    </a:lnTo>
                    <a:lnTo>
                      <a:pt x="9" y="1746"/>
                    </a:lnTo>
                    <a:lnTo>
                      <a:pt x="22" y="1765"/>
                    </a:lnTo>
                    <a:lnTo>
                      <a:pt x="43" y="1782"/>
                    </a:lnTo>
                    <a:lnTo>
                      <a:pt x="69" y="1793"/>
                    </a:lnTo>
                    <a:lnTo>
                      <a:pt x="95" y="1798"/>
                    </a:lnTo>
                    <a:lnTo>
                      <a:pt x="118" y="1797"/>
                    </a:lnTo>
                    <a:lnTo>
                      <a:pt x="140" y="1792"/>
                    </a:lnTo>
                    <a:lnTo>
                      <a:pt x="158" y="1784"/>
                    </a:lnTo>
                    <a:lnTo>
                      <a:pt x="172" y="1776"/>
                    </a:lnTo>
                    <a:lnTo>
                      <a:pt x="182" y="1769"/>
                    </a:lnTo>
                    <a:lnTo>
                      <a:pt x="187" y="1763"/>
                    </a:lnTo>
                    <a:lnTo>
                      <a:pt x="193" y="1753"/>
                    </a:lnTo>
                    <a:lnTo>
                      <a:pt x="204" y="1732"/>
                    </a:lnTo>
                    <a:lnTo>
                      <a:pt x="221" y="1702"/>
                    </a:lnTo>
                    <a:lnTo>
                      <a:pt x="241" y="1668"/>
                    </a:lnTo>
                    <a:lnTo>
                      <a:pt x="259" y="1630"/>
                    </a:lnTo>
                    <a:lnTo>
                      <a:pt x="277" y="1592"/>
                    </a:lnTo>
                    <a:lnTo>
                      <a:pt x="288" y="1556"/>
                    </a:lnTo>
                    <a:lnTo>
                      <a:pt x="293" y="1527"/>
                    </a:lnTo>
                    <a:lnTo>
                      <a:pt x="294" y="1503"/>
                    </a:lnTo>
                    <a:lnTo>
                      <a:pt x="298" y="1483"/>
                    </a:lnTo>
                    <a:lnTo>
                      <a:pt x="301" y="1465"/>
                    </a:lnTo>
                    <a:lnTo>
                      <a:pt x="307" y="1449"/>
                    </a:lnTo>
                    <a:lnTo>
                      <a:pt x="313" y="1435"/>
                    </a:lnTo>
                    <a:lnTo>
                      <a:pt x="318" y="1424"/>
                    </a:lnTo>
                    <a:lnTo>
                      <a:pt x="323" y="1415"/>
                    </a:lnTo>
                    <a:lnTo>
                      <a:pt x="328" y="1407"/>
                    </a:lnTo>
                    <a:lnTo>
                      <a:pt x="331" y="1401"/>
                    </a:lnTo>
                    <a:lnTo>
                      <a:pt x="338" y="1388"/>
                    </a:lnTo>
                    <a:lnTo>
                      <a:pt x="348" y="1367"/>
                    </a:lnTo>
                    <a:lnTo>
                      <a:pt x="362" y="1341"/>
                    </a:lnTo>
                    <a:lnTo>
                      <a:pt x="381" y="1308"/>
                    </a:lnTo>
                    <a:lnTo>
                      <a:pt x="400" y="1270"/>
                    </a:lnTo>
                    <a:lnTo>
                      <a:pt x="424" y="1227"/>
                    </a:lnTo>
                    <a:lnTo>
                      <a:pt x="450" y="1179"/>
                    </a:lnTo>
                    <a:lnTo>
                      <a:pt x="477" y="1127"/>
                    </a:lnTo>
                    <a:lnTo>
                      <a:pt x="506" y="1072"/>
                    </a:lnTo>
                    <a:lnTo>
                      <a:pt x="539" y="1014"/>
                    </a:lnTo>
                    <a:lnTo>
                      <a:pt x="571" y="953"/>
                    </a:lnTo>
                    <a:lnTo>
                      <a:pt x="604" y="891"/>
                    </a:lnTo>
                    <a:lnTo>
                      <a:pt x="639" y="826"/>
                    </a:lnTo>
                    <a:lnTo>
                      <a:pt x="673" y="762"/>
                    </a:lnTo>
                    <a:lnTo>
                      <a:pt x="709" y="696"/>
                    </a:lnTo>
                    <a:lnTo>
                      <a:pt x="744" y="631"/>
                    </a:lnTo>
                    <a:lnTo>
                      <a:pt x="778" y="566"/>
                    </a:lnTo>
                    <a:lnTo>
                      <a:pt x="813" y="502"/>
                    </a:lnTo>
                    <a:lnTo>
                      <a:pt x="846" y="440"/>
                    </a:lnTo>
                    <a:lnTo>
                      <a:pt x="879" y="380"/>
                    </a:lnTo>
                    <a:lnTo>
                      <a:pt x="910" y="322"/>
                    </a:lnTo>
                    <a:lnTo>
                      <a:pt x="939" y="268"/>
                    </a:lnTo>
                    <a:lnTo>
                      <a:pt x="966" y="218"/>
                    </a:lnTo>
                    <a:lnTo>
                      <a:pt x="992" y="170"/>
                    </a:lnTo>
                    <a:lnTo>
                      <a:pt x="1014" y="128"/>
                    </a:lnTo>
                    <a:lnTo>
                      <a:pt x="1034" y="91"/>
                    </a:lnTo>
                    <a:lnTo>
                      <a:pt x="1051" y="60"/>
                    </a:lnTo>
                    <a:lnTo>
                      <a:pt x="1064" y="35"/>
                    </a:lnTo>
                    <a:lnTo>
                      <a:pt x="1075" y="16"/>
                    </a:lnTo>
                    <a:lnTo>
                      <a:pt x="1080" y="3"/>
                    </a:lnTo>
                    <a:lnTo>
                      <a:pt x="1083" y="0"/>
                    </a:lnTo>
                    <a:lnTo>
                      <a:pt x="234" y="13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8" name="Freeform 10"/>
              <p:cNvSpPr>
                <a:spLocks/>
              </p:cNvSpPr>
              <p:nvPr/>
            </p:nvSpPr>
            <p:spPr bwMode="auto">
              <a:xfrm>
                <a:off x="1964606" y="4003848"/>
                <a:ext cx="53975" cy="34925"/>
              </a:xfrm>
              <a:custGeom>
                <a:avLst/>
                <a:gdLst/>
                <a:ahLst/>
                <a:cxnLst>
                  <a:cxn ang="0">
                    <a:pos x="62" y="43"/>
                  </a:cxn>
                  <a:cxn ang="0">
                    <a:pos x="63" y="41"/>
                  </a:cxn>
                  <a:cxn ang="0">
                    <a:pos x="63" y="39"/>
                  </a:cxn>
                  <a:cxn ang="0">
                    <a:pos x="65" y="36"/>
                  </a:cxn>
                  <a:cxn ang="0">
                    <a:pos x="68" y="32"/>
                  </a:cxn>
                  <a:cxn ang="0">
                    <a:pos x="62" y="28"/>
                  </a:cxn>
                  <a:cxn ang="0">
                    <a:pos x="55" y="24"/>
                  </a:cxn>
                  <a:cxn ang="0">
                    <a:pos x="48" y="19"/>
                  </a:cxn>
                  <a:cxn ang="0">
                    <a:pos x="40" y="15"/>
                  </a:cxn>
                  <a:cxn ang="0">
                    <a:pos x="33" y="10"/>
                  </a:cxn>
                  <a:cxn ang="0">
                    <a:pos x="25" y="5"/>
                  </a:cxn>
                  <a:cxn ang="0">
                    <a:pos x="19" y="2"/>
                  </a:cxn>
                  <a:cxn ang="0">
                    <a:pos x="14" y="0"/>
                  </a:cxn>
                  <a:cxn ang="0">
                    <a:pos x="8" y="12"/>
                  </a:cxn>
                  <a:cxn ang="0">
                    <a:pos x="4" y="23"/>
                  </a:cxn>
                  <a:cxn ang="0">
                    <a:pos x="2" y="31"/>
                  </a:cxn>
                  <a:cxn ang="0">
                    <a:pos x="0" y="36"/>
                  </a:cxn>
                  <a:cxn ang="0">
                    <a:pos x="9" y="38"/>
                  </a:cxn>
                  <a:cxn ang="0">
                    <a:pos x="18" y="39"/>
                  </a:cxn>
                  <a:cxn ang="0">
                    <a:pos x="27" y="40"/>
                  </a:cxn>
                  <a:cxn ang="0">
                    <a:pos x="37" y="41"/>
                  </a:cxn>
                  <a:cxn ang="0">
                    <a:pos x="44" y="42"/>
                  </a:cxn>
                  <a:cxn ang="0">
                    <a:pos x="50" y="42"/>
                  </a:cxn>
                  <a:cxn ang="0">
                    <a:pos x="57" y="43"/>
                  </a:cxn>
                  <a:cxn ang="0">
                    <a:pos x="62" y="43"/>
                  </a:cxn>
                </a:cxnLst>
                <a:rect l="0" t="0" r="r" b="b"/>
                <a:pathLst>
                  <a:path w="68" h="43">
                    <a:moveTo>
                      <a:pt x="62" y="43"/>
                    </a:moveTo>
                    <a:lnTo>
                      <a:pt x="63" y="41"/>
                    </a:lnTo>
                    <a:lnTo>
                      <a:pt x="63" y="39"/>
                    </a:lnTo>
                    <a:lnTo>
                      <a:pt x="65" y="36"/>
                    </a:lnTo>
                    <a:lnTo>
                      <a:pt x="68" y="32"/>
                    </a:lnTo>
                    <a:lnTo>
                      <a:pt x="62" y="28"/>
                    </a:lnTo>
                    <a:lnTo>
                      <a:pt x="55" y="24"/>
                    </a:lnTo>
                    <a:lnTo>
                      <a:pt x="48" y="19"/>
                    </a:lnTo>
                    <a:lnTo>
                      <a:pt x="40" y="15"/>
                    </a:lnTo>
                    <a:lnTo>
                      <a:pt x="33" y="10"/>
                    </a:lnTo>
                    <a:lnTo>
                      <a:pt x="25" y="5"/>
                    </a:lnTo>
                    <a:lnTo>
                      <a:pt x="19" y="2"/>
                    </a:lnTo>
                    <a:lnTo>
                      <a:pt x="14" y="0"/>
                    </a:lnTo>
                    <a:lnTo>
                      <a:pt x="8" y="12"/>
                    </a:lnTo>
                    <a:lnTo>
                      <a:pt x="4" y="23"/>
                    </a:lnTo>
                    <a:lnTo>
                      <a:pt x="2" y="31"/>
                    </a:lnTo>
                    <a:lnTo>
                      <a:pt x="0" y="36"/>
                    </a:lnTo>
                    <a:lnTo>
                      <a:pt x="9" y="38"/>
                    </a:lnTo>
                    <a:lnTo>
                      <a:pt x="18" y="39"/>
                    </a:lnTo>
                    <a:lnTo>
                      <a:pt x="27" y="40"/>
                    </a:lnTo>
                    <a:lnTo>
                      <a:pt x="37" y="41"/>
                    </a:lnTo>
                    <a:lnTo>
                      <a:pt x="44" y="42"/>
                    </a:lnTo>
                    <a:lnTo>
                      <a:pt x="50" y="42"/>
                    </a:lnTo>
                    <a:lnTo>
                      <a:pt x="57" y="43"/>
                    </a:lnTo>
                    <a:lnTo>
                      <a:pt x="62" y="4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9" name="Freeform 11"/>
              <p:cNvSpPr>
                <a:spLocks/>
              </p:cNvSpPr>
              <p:nvPr/>
            </p:nvSpPr>
            <p:spPr bwMode="auto">
              <a:xfrm>
                <a:off x="1970956" y="3010073"/>
                <a:ext cx="669925" cy="1096963"/>
              </a:xfrm>
              <a:custGeom>
                <a:avLst/>
                <a:gdLst/>
                <a:ahLst/>
                <a:cxnLst>
                  <a:cxn ang="0">
                    <a:pos x="55" y="1239"/>
                  </a:cxn>
                  <a:cxn ang="0">
                    <a:pos x="91" y="1179"/>
                  </a:cxn>
                  <a:cxn ang="0">
                    <a:pos x="124" y="1136"/>
                  </a:cxn>
                  <a:cxn ang="0">
                    <a:pos x="161" y="1109"/>
                  </a:cxn>
                  <a:cxn ang="0">
                    <a:pos x="184" y="1098"/>
                  </a:cxn>
                  <a:cxn ang="0">
                    <a:pos x="193" y="1093"/>
                  </a:cxn>
                  <a:cxn ang="0">
                    <a:pos x="206" y="1080"/>
                  </a:cxn>
                  <a:cxn ang="0">
                    <a:pos x="221" y="1061"/>
                  </a:cxn>
                  <a:cxn ang="0">
                    <a:pos x="235" y="1037"/>
                  </a:cxn>
                  <a:cxn ang="0">
                    <a:pos x="273" y="973"/>
                  </a:cxn>
                  <a:cxn ang="0">
                    <a:pos x="337" y="862"/>
                  </a:cxn>
                  <a:cxn ang="0">
                    <a:pos x="420" y="721"/>
                  </a:cxn>
                  <a:cxn ang="0">
                    <a:pos x="515" y="557"/>
                  </a:cxn>
                  <a:cxn ang="0">
                    <a:pos x="616" y="387"/>
                  </a:cxn>
                  <a:cxn ang="0">
                    <a:pos x="714" y="219"/>
                  </a:cxn>
                  <a:cxn ang="0">
                    <a:pos x="804" y="67"/>
                  </a:cxn>
                  <a:cxn ang="0">
                    <a:pos x="225" y="1028"/>
                  </a:cxn>
                  <a:cxn ang="0">
                    <a:pos x="213" y="1045"/>
                  </a:cxn>
                  <a:cxn ang="0">
                    <a:pos x="197" y="1064"/>
                  </a:cxn>
                  <a:cxn ang="0">
                    <a:pos x="174" y="1082"/>
                  </a:cxn>
                  <a:cxn ang="0">
                    <a:pos x="143" y="1097"/>
                  </a:cxn>
                  <a:cxn ang="0">
                    <a:pos x="111" y="1124"/>
                  </a:cxn>
                  <a:cxn ang="0">
                    <a:pos x="78" y="1167"/>
                  </a:cxn>
                  <a:cxn ang="0">
                    <a:pos x="54" y="1209"/>
                  </a:cxn>
                  <a:cxn ang="0">
                    <a:pos x="44" y="1227"/>
                  </a:cxn>
                  <a:cxn ang="0">
                    <a:pos x="23" y="1264"/>
                  </a:cxn>
                  <a:cxn ang="0">
                    <a:pos x="9" y="1288"/>
                  </a:cxn>
                  <a:cxn ang="0">
                    <a:pos x="2" y="1309"/>
                  </a:cxn>
                  <a:cxn ang="0">
                    <a:pos x="0" y="1331"/>
                  </a:cxn>
                  <a:cxn ang="0">
                    <a:pos x="5" y="1361"/>
                  </a:cxn>
                  <a:cxn ang="0">
                    <a:pos x="16" y="1383"/>
                  </a:cxn>
                  <a:cxn ang="0">
                    <a:pos x="14" y="1335"/>
                  </a:cxn>
                  <a:cxn ang="0">
                    <a:pos x="36" y="1274"/>
                  </a:cxn>
                </a:cxnLst>
                <a:rect l="0" t="0" r="r" b="b"/>
                <a:pathLst>
                  <a:path w="843" h="1383">
                    <a:moveTo>
                      <a:pt x="36" y="1274"/>
                    </a:moveTo>
                    <a:lnTo>
                      <a:pt x="55" y="1239"/>
                    </a:lnTo>
                    <a:lnTo>
                      <a:pt x="74" y="1207"/>
                    </a:lnTo>
                    <a:lnTo>
                      <a:pt x="91" y="1179"/>
                    </a:lnTo>
                    <a:lnTo>
                      <a:pt x="107" y="1156"/>
                    </a:lnTo>
                    <a:lnTo>
                      <a:pt x="124" y="1136"/>
                    </a:lnTo>
                    <a:lnTo>
                      <a:pt x="142" y="1120"/>
                    </a:lnTo>
                    <a:lnTo>
                      <a:pt x="161" y="1109"/>
                    </a:lnTo>
                    <a:lnTo>
                      <a:pt x="183" y="1099"/>
                    </a:lnTo>
                    <a:lnTo>
                      <a:pt x="184" y="1098"/>
                    </a:lnTo>
                    <a:lnTo>
                      <a:pt x="188" y="1096"/>
                    </a:lnTo>
                    <a:lnTo>
                      <a:pt x="193" y="1093"/>
                    </a:lnTo>
                    <a:lnTo>
                      <a:pt x="199" y="1087"/>
                    </a:lnTo>
                    <a:lnTo>
                      <a:pt x="206" y="1080"/>
                    </a:lnTo>
                    <a:lnTo>
                      <a:pt x="214" y="1072"/>
                    </a:lnTo>
                    <a:lnTo>
                      <a:pt x="221" y="1061"/>
                    </a:lnTo>
                    <a:lnTo>
                      <a:pt x="228" y="1050"/>
                    </a:lnTo>
                    <a:lnTo>
                      <a:pt x="235" y="1037"/>
                    </a:lnTo>
                    <a:lnTo>
                      <a:pt x="250" y="1011"/>
                    </a:lnTo>
                    <a:lnTo>
                      <a:pt x="273" y="973"/>
                    </a:lnTo>
                    <a:lnTo>
                      <a:pt x="302" y="922"/>
                    </a:lnTo>
                    <a:lnTo>
                      <a:pt x="337" y="862"/>
                    </a:lnTo>
                    <a:lnTo>
                      <a:pt x="376" y="794"/>
                    </a:lnTo>
                    <a:lnTo>
                      <a:pt x="420" y="721"/>
                    </a:lnTo>
                    <a:lnTo>
                      <a:pt x="467" y="640"/>
                    </a:lnTo>
                    <a:lnTo>
                      <a:pt x="515" y="557"/>
                    </a:lnTo>
                    <a:lnTo>
                      <a:pt x="565" y="472"/>
                    </a:lnTo>
                    <a:lnTo>
                      <a:pt x="616" y="387"/>
                    </a:lnTo>
                    <a:lnTo>
                      <a:pt x="665" y="302"/>
                    </a:lnTo>
                    <a:lnTo>
                      <a:pt x="714" y="219"/>
                    </a:lnTo>
                    <a:lnTo>
                      <a:pt x="760" y="141"/>
                    </a:lnTo>
                    <a:lnTo>
                      <a:pt x="804" y="67"/>
                    </a:lnTo>
                    <a:lnTo>
                      <a:pt x="843" y="0"/>
                    </a:lnTo>
                    <a:lnTo>
                      <a:pt x="225" y="1028"/>
                    </a:lnTo>
                    <a:lnTo>
                      <a:pt x="220" y="1036"/>
                    </a:lnTo>
                    <a:lnTo>
                      <a:pt x="213" y="1045"/>
                    </a:lnTo>
                    <a:lnTo>
                      <a:pt x="206" y="1055"/>
                    </a:lnTo>
                    <a:lnTo>
                      <a:pt x="197" y="1064"/>
                    </a:lnTo>
                    <a:lnTo>
                      <a:pt x="186" y="1073"/>
                    </a:lnTo>
                    <a:lnTo>
                      <a:pt x="174" y="1082"/>
                    </a:lnTo>
                    <a:lnTo>
                      <a:pt x="159" y="1090"/>
                    </a:lnTo>
                    <a:lnTo>
                      <a:pt x="143" y="1097"/>
                    </a:lnTo>
                    <a:lnTo>
                      <a:pt x="127" y="1106"/>
                    </a:lnTo>
                    <a:lnTo>
                      <a:pt x="111" y="1124"/>
                    </a:lnTo>
                    <a:lnTo>
                      <a:pt x="93" y="1144"/>
                    </a:lnTo>
                    <a:lnTo>
                      <a:pt x="78" y="1167"/>
                    </a:lnTo>
                    <a:lnTo>
                      <a:pt x="65" y="1189"/>
                    </a:lnTo>
                    <a:lnTo>
                      <a:pt x="54" y="1209"/>
                    </a:lnTo>
                    <a:lnTo>
                      <a:pt x="46" y="1223"/>
                    </a:lnTo>
                    <a:lnTo>
                      <a:pt x="44" y="1227"/>
                    </a:lnTo>
                    <a:lnTo>
                      <a:pt x="32" y="1248"/>
                    </a:lnTo>
                    <a:lnTo>
                      <a:pt x="23" y="1264"/>
                    </a:lnTo>
                    <a:lnTo>
                      <a:pt x="15" y="1277"/>
                    </a:lnTo>
                    <a:lnTo>
                      <a:pt x="9" y="1288"/>
                    </a:lnTo>
                    <a:lnTo>
                      <a:pt x="6" y="1299"/>
                    </a:lnTo>
                    <a:lnTo>
                      <a:pt x="2" y="1309"/>
                    </a:lnTo>
                    <a:lnTo>
                      <a:pt x="1" y="1319"/>
                    </a:lnTo>
                    <a:lnTo>
                      <a:pt x="0" y="1331"/>
                    </a:lnTo>
                    <a:lnTo>
                      <a:pt x="1" y="1347"/>
                    </a:lnTo>
                    <a:lnTo>
                      <a:pt x="5" y="1361"/>
                    </a:lnTo>
                    <a:lnTo>
                      <a:pt x="9" y="1373"/>
                    </a:lnTo>
                    <a:lnTo>
                      <a:pt x="16" y="1383"/>
                    </a:lnTo>
                    <a:lnTo>
                      <a:pt x="13" y="1361"/>
                    </a:lnTo>
                    <a:lnTo>
                      <a:pt x="14" y="1335"/>
                    </a:lnTo>
                    <a:lnTo>
                      <a:pt x="21" y="1307"/>
                    </a:lnTo>
                    <a:lnTo>
                      <a:pt x="36" y="1274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0" name="Freeform 12"/>
              <p:cNvSpPr>
                <a:spLocks/>
              </p:cNvSpPr>
              <p:nvPr/>
            </p:nvSpPr>
            <p:spPr bwMode="auto">
              <a:xfrm>
                <a:off x="2136056" y="3189461"/>
                <a:ext cx="411163" cy="809625"/>
              </a:xfrm>
              <a:custGeom>
                <a:avLst/>
                <a:gdLst/>
                <a:ahLst/>
                <a:cxnLst>
                  <a:cxn ang="0">
                    <a:pos x="13" y="994"/>
                  </a:cxn>
                  <a:cxn ang="0">
                    <a:pos x="11" y="999"/>
                  </a:cxn>
                  <a:cxn ang="0">
                    <a:pos x="8" y="1004"/>
                  </a:cxn>
                  <a:cxn ang="0">
                    <a:pos x="5" y="1011"/>
                  </a:cxn>
                  <a:cxn ang="0">
                    <a:pos x="0" y="1018"/>
                  </a:cxn>
                  <a:cxn ang="0">
                    <a:pos x="5" y="1019"/>
                  </a:cxn>
                  <a:cxn ang="0">
                    <a:pos x="8" y="1020"/>
                  </a:cxn>
                  <a:cxn ang="0">
                    <a:pos x="12" y="1021"/>
                  </a:cxn>
                  <a:cxn ang="0">
                    <a:pos x="15" y="1021"/>
                  </a:cxn>
                  <a:cxn ang="0">
                    <a:pos x="21" y="1008"/>
                  </a:cxn>
                  <a:cxn ang="0">
                    <a:pos x="26" y="998"/>
                  </a:cxn>
                  <a:cxn ang="0">
                    <a:pos x="29" y="992"/>
                  </a:cxn>
                  <a:cxn ang="0">
                    <a:pos x="30" y="990"/>
                  </a:cxn>
                  <a:cxn ang="0">
                    <a:pos x="38" y="966"/>
                  </a:cxn>
                  <a:cxn ang="0">
                    <a:pos x="42" y="948"/>
                  </a:cxn>
                  <a:cxn ang="0">
                    <a:pos x="42" y="937"/>
                  </a:cxn>
                  <a:cxn ang="0">
                    <a:pos x="42" y="933"/>
                  </a:cxn>
                  <a:cxn ang="0">
                    <a:pos x="42" y="912"/>
                  </a:cxn>
                  <a:cxn ang="0">
                    <a:pos x="44" y="892"/>
                  </a:cxn>
                  <a:cxn ang="0">
                    <a:pos x="45" y="877"/>
                  </a:cxn>
                  <a:cxn ang="0">
                    <a:pos x="46" y="871"/>
                  </a:cxn>
                  <a:cxn ang="0">
                    <a:pos x="50" y="855"/>
                  </a:cxn>
                  <a:cxn ang="0">
                    <a:pos x="56" y="837"/>
                  </a:cxn>
                  <a:cxn ang="0">
                    <a:pos x="63" y="822"/>
                  </a:cxn>
                  <a:cxn ang="0">
                    <a:pos x="65" y="816"/>
                  </a:cxn>
                  <a:cxn ang="0">
                    <a:pos x="518" y="0"/>
                  </a:cxn>
                  <a:cxn ang="0">
                    <a:pos x="485" y="55"/>
                  </a:cxn>
                  <a:cxn ang="0">
                    <a:pos x="449" y="116"/>
                  </a:cxn>
                  <a:cxn ang="0">
                    <a:pos x="410" y="180"/>
                  </a:cxn>
                  <a:cxn ang="0">
                    <a:pos x="371" y="246"/>
                  </a:cxn>
                  <a:cxn ang="0">
                    <a:pos x="330" y="314"/>
                  </a:cxn>
                  <a:cxn ang="0">
                    <a:pos x="290" y="383"/>
                  </a:cxn>
                  <a:cxn ang="0">
                    <a:pos x="251" y="451"/>
                  </a:cxn>
                  <a:cxn ang="0">
                    <a:pos x="213" y="518"/>
                  </a:cxn>
                  <a:cxn ang="0">
                    <a:pos x="176" y="582"/>
                  </a:cxn>
                  <a:cxn ang="0">
                    <a:pos x="142" y="643"/>
                  </a:cxn>
                  <a:cxn ang="0">
                    <a:pos x="112" y="700"/>
                  </a:cxn>
                  <a:cxn ang="0">
                    <a:pos x="85" y="750"/>
                  </a:cxn>
                  <a:cxn ang="0">
                    <a:pos x="63" y="795"/>
                  </a:cxn>
                  <a:cxn ang="0">
                    <a:pos x="46" y="832"/>
                  </a:cxn>
                  <a:cxn ang="0">
                    <a:pos x="35" y="861"/>
                  </a:cxn>
                  <a:cxn ang="0">
                    <a:pos x="30" y="879"/>
                  </a:cxn>
                  <a:cxn ang="0">
                    <a:pos x="30" y="892"/>
                  </a:cxn>
                  <a:cxn ang="0">
                    <a:pos x="30" y="923"/>
                  </a:cxn>
                  <a:cxn ang="0">
                    <a:pos x="25" y="960"/>
                  </a:cxn>
                  <a:cxn ang="0">
                    <a:pos x="13" y="994"/>
                  </a:cxn>
                </a:cxnLst>
                <a:rect l="0" t="0" r="r" b="b"/>
                <a:pathLst>
                  <a:path w="518" h="1021">
                    <a:moveTo>
                      <a:pt x="13" y="994"/>
                    </a:moveTo>
                    <a:lnTo>
                      <a:pt x="11" y="999"/>
                    </a:lnTo>
                    <a:lnTo>
                      <a:pt x="8" y="1004"/>
                    </a:lnTo>
                    <a:lnTo>
                      <a:pt x="5" y="1011"/>
                    </a:lnTo>
                    <a:lnTo>
                      <a:pt x="0" y="1018"/>
                    </a:lnTo>
                    <a:lnTo>
                      <a:pt x="5" y="1019"/>
                    </a:lnTo>
                    <a:lnTo>
                      <a:pt x="8" y="1020"/>
                    </a:lnTo>
                    <a:lnTo>
                      <a:pt x="12" y="1021"/>
                    </a:lnTo>
                    <a:lnTo>
                      <a:pt x="15" y="1021"/>
                    </a:lnTo>
                    <a:lnTo>
                      <a:pt x="21" y="1008"/>
                    </a:lnTo>
                    <a:lnTo>
                      <a:pt x="26" y="998"/>
                    </a:lnTo>
                    <a:lnTo>
                      <a:pt x="29" y="992"/>
                    </a:lnTo>
                    <a:lnTo>
                      <a:pt x="30" y="990"/>
                    </a:lnTo>
                    <a:lnTo>
                      <a:pt x="38" y="966"/>
                    </a:lnTo>
                    <a:lnTo>
                      <a:pt x="42" y="948"/>
                    </a:lnTo>
                    <a:lnTo>
                      <a:pt x="42" y="937"/>
                    </a:lnTo>
                    <a:lnTo>
                      <a:pt x="42" y="933"/>
                    </a:lnTo>
                    <a:lnTo>
                      <a:pt x="42" y="912"/>
                    </a:lnTo>
                    <a:lnTo>
                      <a:pt x="44" y="892"/>
                    </a:lnTo>
                    <a:lnTo>
                      <a:pt x="45" y="877"/>
                    </a:lnTo>
                    <a:lnTo>
                      <a:pt x="46" y="871"/>
                    </a:lnTo>
                    <a:lnTo>
                      <a:pt x="50" y="855"/>
                    </a:lnTo>
                    <a:lnTo>
                      <a:pt x="56" y="837"/>
                    </a:lnTo>
                    <a:lnTo>
                      <a:pt x="63" y="822"/>
                    </a:lnTo>
                    <a:lnTo>
                      <a:pt x="65" y="816"/>
                    </a:lnTo>
                    <a:lnTo>
                      <a:pt x="518" y="0"/>
                    </a:lnTo>
                    <a:lnTo>
                      <a:pt x="485" y="55"/>
                    </a:lnTo>
                    <a:lnTo>
                      <a:pt x="449" y="116"/>
                    </a:lnTo>
                    <a:lnTo>
                      <a:pt x="410" y="180"/>
                    </a:lnTo>
                    <a:lnTo>
                      <a:pt x="371" y="246"/>
                    </a:lnTo>
                    <a:lnTo>
                      <a:pt x="330" y="314"/>
                    </a:lnTo>
                    <a:lnTo>
                      <a:pt x="290" y="383"/>
                    </a:lnTo>
                    <a:lnTo>
                      <a:pt x="251" y="451"/>
                    </a:lnTo>
                    <a:lnTo>
                      <a:pt x="213" y="518"/>
                    </a:lnTo>
                    <a:lnTo>
                      <a:pt x="176" y="582"/>
                    </a:lnTo>
                    <a:lnTo>
                      <a:pt x="142" y="643"/>
                    </a:lnTo>
                    <a:lnTo>
                      <a:pt x="112" y="700"/>
                    </a:lnTo>
                    <a:lnTo>
                      <a:pt x="85" y="750"/>
                    </a:lnTo>
                    <a:lnTo>
                      <a:pt x="63" y="795"/>
                    </a:lnTo>
                    <a:lnTo>
                      <a:pt x="46" y="832"/>
                    </a:lnTo>
                    <a:lnTo>
                      <a:pt x="35" y="861"/>
                    </a:lnTo>
                    <a:lnTo>
                      <a:pt x="30" y="879"/>
                    </a:lnTo>
                    <a:lnTo>
                      <a:pt x="30" y="892"/>
                    </a:lnTo>
                    <a:lnTo>
                      <a:pt x="30" y="923"/>
                    </a:lnTo>
                    <a:lnTo>
                      <a:pt x="25" y="960"/>
                    </a:lnTo>
                    <a:lnTo>
                      <a:pt x="13" y="994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1" name="Freeform 13"/>
              <p:cNvSpPr>
                <a:spLocks/>
              </p:cNvSpPr>
              <p:nvPr/>
            </p:nvSpPr>
            <p:spPr bwMode="auto">
              <a:xfrm>
                <a:off x="2102719" y="3992736"/>
                <a:ext cx="44450" cy="47625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23" y="1"/>
                  </a:cxn>
                  <a:cxn ang="0">
                    <a:pos x="30" y="2"/>
                  </a:cxn>
                  <a:cxn ang="0">
                    <a:pos x="36" y="3"/>
                  </a:cxn>
                  <a:cxn ang="0">
                    <a:pos x="41" y="5"/>
                  </a:cxn>
                  <a:cxn ang="0">
                    <a:pos x="37" y="15"/>
                  </a:cxn>
                  <a:cxn ang="0">
                    <a:pos x="31" y="26"/>
                  </a:cxn>
                  <a:cxn ang="0">
                    <a:pos x="25" y="38"/>
                  </a:cxn>
                  <a:cxn ang="0">
                    <a:pos x="18" y="51"/>
                  </a:cxn>
                  <a:cxn ang="0">
                    <a:pos x="14" y="47"/>
                  </a:cxn>
                  <a:cxn ang="0">
                    <a:pos x="9" y="44"/>
                  </a:cxn>
                  <a:cxn ang="0">
                    <a:pos x="4" y="41"/>
                  </a:cxn>
                  <a:cxn ang="0">
                    <a:pos x="0" y="38"/>
                  </a:cxn>
                  <a:cxn ang="0">
                    <a:pos x="8" y="44"/>
                  </a:cxn>
                  <a:cxn ang="0">
                    <a:pos x="16" y="49"/>
                  </a:cxn>
                  <a:cxn ang="0">
                    <a:pos x="24" y="54"/>
                  </a:cxn>
                  <a:cxn ang="0">
                    <a:pos x="32" y="59"/>
                  </a:cxn>
                  <a:cxn ang="0">
                    <a:pos x="39" y="45"/>
                  </a:cxn>
                  <a:cxn ang="0">
                    <a:pos x="45" y="32"/>
                  </a:cxn>
                  <a:cxn ang="0">
                    <a:pos x="51" y="19"/>
                  </a:cxn>
                  <a:cxn ang="0">
                    <a:pos x="56" y="8"/>
                  </a:cxn>
                  <a:cxn ang="0">
                    <a:pos x="52" y="7"/>
                  </a:cxn>
                  <a:cxn ang="0">
                    <a:pos x="47" y="6"/>
                  </a:cxn>
                  <a:cxn ang="0">
                    <a:pos x="41" y="5"/>
                  </a:cxn>
                  <a:cxn ang="0">
                    <a:pos x="37" y="3"/>
                  </a:cxn>
                  <a:cxn ang="0">
                    <a:pos x="32" y="3"/>
                  </a:cxn>
                  <a:cxn ang="0">
                    <a:pos x="26" y="2"/>
                  </a:cxn>
                  <a:cxn ang="0">
                    <a:pos x="22" y="1"/>
                  </a:cxn>
                  <a:cxn ang="0">
                    <a:pos x="17" y="0"/>
                  </a:cxn>
                </a:cxnLst>
                <a:rect l="0" t="0" r="r" b="b"/>
                <a:pathLst>
                  <a:path w="56" h="59">
                    <a:moveTo>
                      <a:pt x="17" y="0"/>
                    </a:moveTo>
                    <a:lnTo>
                      <a:pt x="23" y="1"/>
                    </a:lnTo>
                    <a:lnTo>
                      <a:pt x="30" y="2"/>
                    </a:lnTo>
                    <a:lnTo>
                      <a:pt x="36" y="3"/>
                    </a:lnTo>
                    <a:lnTo>
                      <a:pt x="41" y="5"/>
                    </a:lnTo>
                    <a:lnTo>
                      <a:pt x="37" y="15"/>
                    </a:lnTo>
                    <a:lnTo>
                      <a:pt x="31" y="26"/>
                    </a:lnTo>
                    <a:lnTo>
                      <a:pt x="25" y="38"/>
                    </a:lnTo>
                    <a:lnTo>
                      <a:pt x="18" y="51"/>
                    </a:lnTo>
                    <a:lnTo>
                      <a:pt x="14" y="47"/>
                    </a:lnTo>
                    <a:lnTo>
                      <a:pt x="9" y="44"/>
                    </a:lnTo>
                    <a:lnTo>
                      <a:pt x="4" y="41"/>
                    </a:lnTo>
                    <a:lnTo>
                      <a:pt x="0" y="38"/>
                    </a:lnTo>
                    <a:lnTo>
                      <a:pt x="8" y="44"/>
                    </a:lnTo>
                    <a:lnTo>
                      <a:pt x="16" y="49"/>
                    </a:lnTo>
                    <a:lnTo>
                      <a:pt x="24" y="54"/>
                    </a:lnTo>
                    <a:lnTo>
                      <a:pt x="32" y="59"/>
                    </a:lnTo>
                    <a:lnTo>
                      <a:pt x="39" y="45"/>
                    </a:lnTo>
                    <a:lnTo>
                      <a:pt x="45" y="32"/>
                    </a:lnTo>
                    <a:lnTo>
                      <a:pt x="51" y="19"/>
                    </a:lnTo>
                    <a:lnTo>
                      <a:pt x="56" y="8"/>
                    </a:lnTo>
                    <a:lnTo>
                      <a:pt x="52" y="7"/>
                    </a:lnTo>
                    <a:lnTo>
                      <a:pt x="47" y="6"/>
                    </a:lnTo>
                    <a:lnTo>
                      <a:pt x="41" y="5"/>
                    </a:lnTo>
                    <a:lnTo>
                      <a:pt x="37" y="3"/>
                    </a:lnTo>
                    <a:lnTo>
                      <a:pt x="32" y="3"/>
                    </a:lnTo>
                    <a:lnTo>
                      <a:pt x="26" y="2"/>
                    </a:lnTo>
                    <a:lnTo>
                      <a:pt x="22" y="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2" name="Freeform 14"/>
              <p:cNvSpPr>
                <a:spLocks/>
              </p:cNvSpPr>
              <p:nvPr/>
            </p:nvSpPr>
            <p:spPr bwMode="auto">
              <a:xfrm>
                <a:off x="2056681" y="4034011"/>
                <a:ext cx="71438" cy="95250"/>
              </a:xfrm>
              <a:custGeom>
                <a:avLst/>
                <a:gdLst/>
                <a:ahLst/>
                <a:cxnLst>
                  <a:cxn ang="0">
                    <a:pos x="38" y="96"/>
                  </a:cxn>
                  <a:cxn ang="0">
                    <a:pos x="43" y="92"/>
                  </a:cxn>
                  <a:cxn ang="0">
                    <a:pos x="47" y="85"/>
                  </a:cxn>
                  <a:cxn ang="0">
                    <a:pos x="53" y="76"/>
                  </a:cxn>
                  <a:cxn ang="0">
                    <a:pos x="60" y="64"/>
                  </a:cxn>
                  <a:cxn ang="0">
                    <a:pos x="67" y="51"/>
                  </a:cxn>
                  <a:cxn ang="0">
                    <a:pos x="75" y="38"/>
                  </a:cxn>
                  <a:cxn ang="0">
                    <a:pos x="82" y="23"/>
                  </a:cxn>
                  <a:cxn ang="0">
                    <a:pos x="90" y="8"/>
                  </a:cxn>
                  <a:cxn ang="0">
                    <a:pos x="87" y="5"/>
                  </a:cxn>
                  <a:cxn ang="0">
                    <a:pos x="83" y="3"/>
                  </a:cxn>
                  <a:cxn ang="0">
                    <a:pos x="80" y="2"/>
                  </a:cxn>
                  <a:cxn ang="0">
                    <a:pos x="76" y="0"/>
                  </a:cxn>
                  <a:cxn ang="0">
                    <a:pos x="68" y="15"/>
                  </a:cxn>
                  <a:cxn ang="0">
                    <a:pos x="59" y="31"/>
                  </a:cxn>
                  <a:cxn ang="0">
                    <a:pos x="51" y="47"/>
                  </a:cxn>
                  <a:cxn ang="0">
                    <a:pos x="41" y="63"/>
                  </a:cxn>
                  <a:cxn ang="0">
                    <a:pos x="31" y="78"/>
                  </a:cxn>
                  <a:cxn ang="0">
                    <a:pos x="21" y="93"/>
                  </a:cxn>
                  <a:cxn ang="0">
                    <a:pos x="11" y="107"/>
                  </a:cxn>
                  <a:cxn ang="0">
                    <a:pos x="0" y="119"/>
                  </a:cxn>
                  <a:cxn ang="0">
                    <a:pos x="6" y="117"/>
                  </a:cxn>
                  <a:cxn ang="0">
                    <a:pos x="12" y="115"/>
                  </a:cxn>
                  <a:cxn ang="0">
                    <a:pos x="16" y="112"/>
                  </a:cxn>
                  <a:cxn ang="0">
                    <a:pos x="21" y="109"/>
                  </a:cxn>
                  <a:cxn ang="0">
                    <a:pos x="26" y="105"/>
                  </a:cxn>
                  <a:cxn ang="0">
                    <a:pos x="30" y="103"/>
                  </a:cxn>
                  <a:cxn ang="0">
                    <a:pos x="34" y="100"/>
                  </a:cxn>
                  <a:cxn ang="0">
                    <a:pos x="38" y="96"/>
                  </a:cxn>
                </a:cxnLst>
                <a:rect l="0" t="0" r="r" b="b"/>
                <a:pathLst>
                  <a:path w="90" h="119">
                    <a:moveTo>
                      <a:pt x="38" y="96"/>
                    </a:moveTo>
                    <a:lnTo>
                      <a:pt x="43" y="92"/>
                    </a:lnTo>
                    <a:lnTo>
                      <a:pt x="47" y="85"/>
                    </a:lnTo>
                    <a:lnTo>
                      <a:pt x="53" y="76"/>
                    </a:lnTo>
                    <a:lnTo>
                      <a:pt x="60" y="64"/>
                    </a:lnTo>
                    <a:lnTo>
                      <a:pt x="67" y="51"/>
                    </a:lnTo>
                    <a:lnTo>
                      <a:pt x="75" y="38"/>
                    </a:lnTo>
                    <a:lnTo>
                      <a:pt x="82" y="23"/>
                    </a:lnTo>
                    <a:lnTo>
                      <a:pt x="90" y="8"/>
                    </a:lnTo>
                    <a:lnTo>
                      <a:pt x="87" y="5"/>
                    </a:lnTo>
                    <a:lnTo>
                      <a:pt x="83" y="3"/>
                    </a:lnTo>
                    <a:lnTo>
                      <a:pt x="80" y="2"/>
                    </a:lnTo>
                    <a:lnTo>
                      <a:pt x="76" y="0"/>
                    </a:lnTo>
                    <a:lnTo>
                      <a:pt x="68" y="15"/>
                    </a:lnTo>
                    <a:lnTo>
                      <a:pt x="59" y="31"/>
                    </a:lnTo>
                    <a:lnTo>
                      <a:pt x="51" y="47"/>
                    </a:lnTo>
                    <a:lnTo>
                      <a:pt x="41" y="63"/>
                    </a:lnTo>
                    <a:lnTo>
                      <a:pt x="31" y="78"/>
                    </a:lnTo>
                    <a:lnTo>
                      <a:pt x="21" y="93"/>
                    </a:lnTo>
                    <a:lnTo>
                      <a:pt x="11" y="107"/>
                    </a:lnTo>
                    <a:lnTo>
                      <a:pt x="0" y="119"/>
                    </a:lnTo>
                    <a:lnTo>
                      <a:pt x="6" y="117"/>
                    </a:lnTo>
                    <a:lnTo>
                      <a:pt x="12" y="115"/>
                    </a:lnTo>
                    <a:lnTo>
                      <a:pt x="16" y="112"/>
                    </a:lnTo>
                    <a:lnTo>
                      <a:pt x="21" y="109"/>
                    </a:lnTo>
                    <a:lnTo>
                      <a:pt x="26" y="105"/>
                    </a:lnTo>
                    <a:lnTo>
                      <a:pt x="30" y="103"/>
                    </a:lnTo>
                    <a:lnTo>
                      <a:pt x="34" y="100"/>
                    </a:lnTo>
                    <a:lnTo>
                      <a:pt x="38" y="96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3" name="Freeform 15"/>
              <p:cNvSpPr>
                <a:spLocks/>
              </p:cNvSpPr>
              <p:nvPr/>
            </p:nvSpPr>
            <p:spPr bwMode="auto">
              <a:xfrm>
                <a:off x="2107481" y="3995911"/>
                <a:ext cx="28575" cy="38100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3" y="43"/>
                  </a:cxn>
                  <a:cxn ang="0">
                    <a:pos x="6" y="45"/>
                  </a:cxn>
                  <a:cxn ang="0">
                    <a:pos x="9" y="46"/>
                  </a:cxn>
                  <a:cxn ang="0">
                    <a:pos x="11" y="49"/>
                  </a:cxn>
                  <a:cxn ang="0">
                    <a:pos x="18" y="36"/>
                  </a:cxn>
                  <a:cxn ang="0">
                    <a:pos x="24" y="24"/>
                  </a:cxn>
                  <a:cxn ang="0">
                    <a:pos x="30" y="13"/>
                  </a:cxn>
                  <a:cxn ang="0">
                    <a:pos x="34" y="3"/>
                  </a:cxn>
                  <a:cxn ang="0">
                    <a:pos x="31" y="1"/>
                  </a:cxn>
                  <a:cxn ang="0">
                    <a:pos x="27" y="1"/>
                  </a:cxn>
                  <a:cxn ang="0">
                    <a:pos x="24" y="1"/>
                  </a:cxn>
                  <a:cxn ang="0">
                    <a:pos x="19" y="0"/>
                  </a:cxn>
                  <a:cxn ang="0">
                    <a:pos x="15" y="11"/>
                  </a:cxn>
                  <a:cxn ang="0">
                    <a:pos x="10" y="20"/>
                  </a:cxn>
                  <a:cxn ang="0">
                    <a:pos x="6" y="30"/>
                  </a:cxn>
                  <a:cxn ang="0">
                    <a:pos x="0" y="41"/>
                  </a:cxn>
                </a:cxnLst>
                <a:rect l="0" t="0" r="r" b="b"/>
                <a:pathLst>
                  <a:path w="34" h="49">
                    <a:moveTo>
                      <a:pt x="0" y="41"/>
                    </a:moveTo>
                    <a:lnTo>
                      <a:pt x="3" y="43"/>
                    </a:lnTo>
                    <a:lnTo>
                      <a:pt x="6" y="45"/>
                    </a:lnTo>
                    <a:lnTo>
                      <a:pt x="9" y="46"/>
                    </a:lnTo>
                    <a:lnTo>
                      <a:pt x="11" y="49"/>
                    </a:lnTo>
                    <a:lnTo>
                      <a:pt x="18" y="36"/>
                    </a:lnTo>
                    <a:lnTo>
                      <a:pt x="24" y="24"/>
                    </a:lnTo>
                    <a:lnTo>
                      <a:pt x="30" y="13"/>
                    </a:lnTo>
                    <a:lnTo>
                      <a:pt x="34" y="3"/>
                    </a:lnTo>
                    <a:lnTo>
                      <a:pt x="31" y="1"/>
                    </a:lnTo>
                    <a:lnTo>
                      <a:pt x="27" y="1"/>
                    </a:lnTo>
                    <a:lnTo>
                      <a:pt x="24" y="1"/>
                    </a:lnTo>
                    <a:lnTo>
                      <a:pt x="19" y="0"/>
                    </a:lnTo>
                    <a:lnTo>
                      <a:pt x="15" y="11"/>
                    </a:lnTo>
                    <a:lnTo>
                      <a:pt x="10" y="20"/>
                    </a:lnTo>
                    <a:lnTo>
                      <a:pt x="6" y="30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BFDB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4" name="Freeform 16"/>
              <p:cNvSpPr>
                <a:spLocks/>
              </p:cNvSpPr>
              <p:nvPr/>
            </p:nvSpPr>
            <p:spPr bwMode="auto">
              <a:xfrm>
                <a:off x="2102719" y="3992736"/>
                <a:ext cx="20638" cy="34925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3" y="9"/>
                  </a:cxn>
                  <a:cxn ang="0">
                    <a:pos x="9" y="18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2" y="39"/>
                  </a:cxn>
                  <a:cxn ang="0">
                    <a:pos x="3" y="40"/>
                  </a:cxn>
                  <a:cxn ang="0">
                    <a:pos x="6" y="41"/>
                  </a:cxn>
                  <a:cxn ang="0">
                    <a:pos x="7" y="43"/>
                  </a:cxn>
                  <a:cxn ang="0">
                    <a:pos x="13" y="32"/>
                  </a:cxn>
                  <a:cxn ang="0">
                    <a:pos x="17" y="22"/>
                  </a:cxn>
                  <a:cxn ang="0">
                    <a:pos x="22" y="13"/>
                  </a:cxn>
                  <a:cxn ang="0">
                    <a:pos x="26" y="2"/>
                  </a:cxn>
                  <a:cxn ang="0">
                    <a:pos x="24" y="1"/>
                  </a:cxn>
                  <a:cxn ang="0">
                    <a:pos x="22" y="1"/>
                  </a:cxn>
                  <a:cxn ang="0">
                    <a:pos x="19" y="0"/>
                  </a:cxn>
                  <a:cxn ang="0">
                    <a:pos x="17" y="0"/>
                  </a:cxn>
                </a:cxnLst>
                <a:rect l="0" t="0" r="r" b="b"/>
                <a:pathLst>
                  <a:path w="26" h="43">
                    <a:moveTo>
                      <a:pt x="17" y="0"/>
                    </a:moveTo>
                    <a:lnTo>
                      <a:pt x="13" y="9"/>
                    </a:lnTo>
                    <a:lnTo>
                      <a:pt x="9" y="18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2" y="39"/>
                    </a:lnTo>
                    <a:lnTo>
                      <a:pt x="3" y="40"/>
                    </a:lnTo>
                    <a:lnTo>
                      <a:pt x="6" y="41"/>
                    </a:lnTo>
                    <a:lnTo>
                      <a:pt x="7" y="43"/>
                    </a:lnTo>
                    <a:lnTo>
                      <a:pt x="13" y="32"/>
                    </a:lnTo>
                    <a:lnTo>
                      <a:pt x="17" y="22"/>
                    </a:lnTo>
                    <a:lnTo>
                      <a:pt x="22" y="13"/>
                    </a:lnTo>
                    <a:lnTo>
                      <a:pt x="26" y="2"/>
                    </a:lnTo>
                    <a:lnTo>
                      <a:pt x="24" y="1"/>
                    </a:lnTo>
                    <a:lnTo>
                      <a:pt x="22" y="1"/>
                    </a:lnTo>
                    <a:lnTo>
                      <a:pt x="19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5" name="Freeform 17"/>
              <p:cNvSpPr>
                <a:spLocks/>
              </p:cNvSpPr>
              <p:nvPr/>
            </p:nvSpPr>
            <p:spPr bwMode="auto">
              <a:xfrm>
                <a:off x="2043981" y="4022898"/>
                <a:ext cx="63500" cy="73025"/>
              </a:xfrm>
              <a:custGeom>
                <a:avLst/>
                <a:gdLst/>
                <a:ahLst/>
                <a:cxnLst>
                  <a:cxn ang="0">
                    <a:pos x="42" y="70"/>
                  </a:cxn>
                  <a:cxn ang="0">
                    <a:pos x="39" y="72"/>
                  </a:cxn>
                  <a:cxn ang="0">
                    <a:pos x="37" y="76"/>
                  </a:cxn>
                  <a:cxn ang="0">
                    <a:pos x="33" y="79"/>
                  </a:cxn>
                  <a:cxn ang="0">
                    <a:pos x="29" y="83"/>
                  </a:cxn>
                  <a:cxn ang="0">
                    <a:pos x="23" y="85"/>
                  </a:cxn>
                  <a:cxn ang="0">
                    <a:pos x="16" y="87"/>
                  </a:cxn>
                  <a:cxn ang="0">
                    <a:pos x="8" y="89"/>
                  </a:cxn>
                  <a:cxn ang="0">
                    <a:pos x="0" y="89"/>
                  </a:cxn>
                  <a:cxn ang="0">
                    <a:pos x="10" y="91"/>
                  </a:cxn>
                  <a:cxn ang="0">
                    <a:pos x="20" y="92"/>
                  </a:cxn>
                  <a:cxn ang="0">
                    <a:pos x="28" y="90"/>
                  </a:cxn>
                  <a:cxn ang="0">
                    <a:pos x="33" y="87"/>
                  </a:cxn>
                  <a:cxn ang="0">
                    <a:pos x="39" y="85"/>
                  </a:cxn>
                  <a:cxn ang="0">
                    <a:pos x="43" y="83"/>
                  </a:cxn>
                  <a:cxn ang="0">
                    <a:pos x="44" y="80"/>
                  </a:cxn>
                  <a:cxn ang="0">
                    <a:pos x="45" y="79"/>
                  </a:cxn>
                  <a:cxn ang="0">
                    <a:pos x="46" y="78"/>
                  </a:cxn>
                  <a:cxn ang="0">
                    <a:pos x="48" y="74"/>
                  </a:cxn>
                  <a:cxn ang="0">
                    <a:pos x="52" y="67"/>
                  </a:cxn>
                  <a:cxn ang="0">
                    <a:pos x="57" y="57"/>
                  </a:cxn>
                  <a:cxn ang="0">
                    <a:pos x="61" y="46"/>
                  </a:cxn>
                  <a:cxn ang="0">
                    <a:pos x="67" y="33"/>
                  </a:cxn>
                  <a:cxn ang="0">
                    <a:pos x="74" y="19"/>
                  </a:cxn>
                  <a:cxn ang="0">
                    <a:pos x="81" y="5"/>
                  </a:cxn>
                  <a:cxn ang="0">
                    <a:pos x="80" y="3"/>
                  </a:cxn>
                  <a:cxn ang="0">
                    <a:pos x="77" y="2"/>
                  </a:cxn>
                  <a:cxn ang="0">
                    <a:pos x="76" y="1"/>
                  </a:cxn>
                  <a:cxn ang="0">
                    <a:pos x="74" y="0"/>
                  </a:cxn>
                  <a:cxn ang="0">
                    <a:pos x="62" y="24"/>
                  </a:cxn>
                  <a:cxn ang="0">
                    <a:pos x="53" y="46"/>
                  </a:cxn>
                  <a:cxn ang="0">
                    <a:pos x="45" y="62"/>
                  </a:cxn>
                  <a:cxn ang="0">
                    <a:pos x="42" y="70"/>
                  </a:cxn>
                </a:cxnLst>
                <a:rect l="0" t="0" r="r" b="b"/>
                <a:pathLst>
                  <a:path w="81" h="92">
                    <a:moveTo>
                      <a:pt x="42" y="70"/>
                    </a:moveTo>
                    <a:lnTo>
                      <a:pt x="39" y="72"/>
                    </a:lnTo>
                    <a:lnTo>
                      <a:pt x="37" y="76"/>
                    </a:lnTo>
                    <a:lnTo>
                      <a:pt x="33" y="79"/>
                    </a:lnTo>
                    <a:lnTo>
                      <a:pt x="29" y="83"/>
                    </a:lnTo>
                    <a:lnTo>
                      <a:pt x="23" y="85"/>
                    </a:lnTo>
                    <a:lnTo>
                      <a:pt x="16" y="87"/>
                    </a:lnTo>
                    <a:lnTo>
                      <a:pt x="8" y="89"/>
                    </a:lnTo>
                    <a:lnTo>
                      <a:pt x="0" y="89"/>
                    </a:lnTo>
                    <a:lnTo>
                      <a:pt x="10" y="91"/>
                    </a:lnTo>
                    <a:lnTo>
                      <a:pt x="20" y="92"/>
                    </a:lnTo>
                    <a:lnTo>
                      <a:pt x="28" y="90"/>
                    </a:lnTo>
                    <a:lnTo>
                      <a:pt x="33" y="87"/>
                    </a:lnTo>
                    <a:lnTo>
                      <a:pt x="39" y="85"/>
                    </a:lnTo>
                    <a:lnTo>
                      <a:pt x="43" y="83"/>
                    </a:lnTo>
                    <a:lnTo>
                      <a:pt x="44" y="80"/>
                    </a:lnTo>
                    <a:lnTo>
                      <a:pt x="45" y="79"/>
                    </a:lnTo>
                    <a:lnTo>
                      <a:pt x="46" y="78"/>
                    </a:lnTo>
                    <a:lnTo>
                      <a:pt x="48" y="74"/>
                    </a:lnTo>
                    <a:lnTo>
                      <a:pt x="52" y="67"/>
                    </a:lnTo>
                    <a:lnTo>
                      <a:pt x="57" y="57"/>
                    </a:lnTo>
                    <a:lnTo>
                      <a:pt x="61" y="46"/>
                    </a:lnTo>
                    <a:lnTo>
                      <a:pt x="67" y="33"/>
                    </a:lnTo>
                    <a:lnTo>
                      <a:pt x="74" y="19"/>
                    </a:lnTo>
                    <a:lnTo>
                      <a:pt x="81" y="5"/>
                    </a:lnTo>
                    <a:lnTo>
                      <a:pt x="80" y="3"/>
                    </a:lnTo>
                    <a:lnTo>
                      <a:pt x="77" y="2"/>
                    </a:lnTo>
                    <a:lnTo>
                      <a:pt x="76" y="1"/>
                    </a:lnTo>
                    <a:lnTo>
                      <a:pt x="74" y="0"/>
                    </a:lnTo>
                    <a:lnTo>
                      <a:pt x="62" y="24"/>
                    </a:lnTo>
                    <a:lnTo>
                      <a:pt x="53" y="46"/>
                    </a:lnTo>
                    <a:lnTo>
                      <a:pt x="45" y="62"/>
                    </a:lnTo>
                    <a:lnTo>
                      <a:pt x="42" y="70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6" name="Freeform 18"/>
              <p:cNvSpPr>
                <a:spLocks/>
              </p:cNvSpPr>
              <p:nvPr/>
            </p:nvSpPr>
            <p:spPr bwMode="auto">
              <a:xfrm>
                <a:off x="2117006" y="3926061"/>
                <a:ext cx="22225" cy="69850"/>
              </a:xfrm>
              <a:custGeom>
                <a:avLst/>
                <a:gdLst/>
                <a:ahLst/>
                <a:cxnLst>
                  <a:cxn ang="0">
                    <a:pos x="15" y="50"/>
                  </a:cxn>
                  <a:cxn ang="0">
                    <a:pos x="14" y="53"/>
                  </a:cxn>
                  <a:cxn ang="0">
                    <a:pos x="12" y="61"/>
                  </a:cxn>
                  <a:cxn ang="0">
                    <a:pos x="6" y="71"/>
                  </a:cxn>
                  <a:cxn ang="0">
                    <a:pos x="0" y="85"/>
                  </a:cxn>
                  <a:cxn ang="0">
                    <a:pos x="2" y="85"/>
                  </a:cxn>
                  <a:cxn ang="0">
                    <a:pos x="5" y="86"/>
                  </a:cxn>
                  <a:cxn ang="0">
                    <a:pos x="7" y="86"/>
                  </a:cxn>
                  <a:cxn ang="0">
                    <a:pos x="9" y="87"/>
                  </a:cxn>
                  <a:cxn ang="0">
                    <a:pos x="13" y="79"/>
                  </a:cxn>
                  <a:cxn ang="0">
                    <a:pos x="16" y="72"/>
                  </a:cxn>
                  <a:cxn ang="0">
                    <a:pos x="20" y="65"/>
                  </a:cxn>
                  <a:cxn ang="0">
                    <a:pos x="22" y="58"/>
                  </a:cxn>
                  <a:cxn ang="0">
                    <a:pos x="28" y="37"/>
                  </a:cxn>
                  <a:cxn ang="0">
                    <a:pos x="29" y="20"/>
                  </a:cxn>
                  <a:cxn ang="0">
                    <a:pos x="27" y="8"/>
                  </a:cxn>
                  <a:cxn ang="0">
                    <a:pos x="22" y="0"/>
                  </a:cxn>
                  <a:cxn ang="0">
                    <a:pos x="24" y="8"/>
                  </a:cxn>
                  <a:cxn ang="0">
                    <a:pos x="24" y="19"/>
                  </a:cxn>
                  <a:cxn ang="0">
                    <a:pos x="21" y="33"/>
                  </a:cxn>
                  <a:cxn ang="0">
                    <a:pos x="15" y="50"/>
                  </a:cxn>
                </a:cxnLst>
                <a:rect l="0" t="0" r="r" b="b"/>
                <a:pathLst>
                  <a:path w="29" h="87">
                    <a:moveTo>
                      <a:pt x="15" y="50"/>
                    </a:moveTo>
                    <a:lnTo>
                      <a:pt x="14" y="53"/>
                    </a:lnTo>
                    <a:lnTo>
                      <a:pt x="12" y="61"/>
                    </a:lnTo>
                    <a:lnTo>
                      <a:pt x="6" y="71"/>
                    </a:lnTo>
                    <a:lnTo>
                      <a:pt x="0" y="85"/>
                    </a:lnTo>
                    <a:lnTo>
                      <a:pt x="2" y="85"/>
                    </a:lnTo>
                    <a:lnTo>
                      <a:pt x="5" y="86"/>
                    </a:lnTo>
                    <a:lnTo>
                      <a:pt x="7" y="86"/>
                    </a:lnTo>
                    <a:lnTo>
                      <a:pt x="9" y="87"/>
                    </a:lnTo>
                    <a:lnTo>
                      <a:pt x="13" y="79"/>
                    </a:lnTo>
                    <a:lnTo>
                      <a:pt x="16" y="72"/>
                    </a:lnTo>
                    <a:lnTo>
                      <a:pt x="20" y="65"/>
                    </a:lnTo>
                    <a:lnTo>
                      <a:pt x="22" y="58"/>
                    </a:lnTo>
                    <a:lnTo>
                      <a:pt x="28" y="37"/>
                    </a:lnTo>
                    <a:lnTo>
                      <a:pt x="29" y="20"/>
                    </a:lnTo>
                    <a:lnTo>
                      <a:pt x="27" y="8"/>
                    </a:lnTo>
                    <a:lnTo>
                      <a:pt x="22" y="0"/>
                    </a:lnTo>
                    <a:lnTo>
                      <a:pt x="24" y="8"/>
                    </a:lnTo>
                    <a:lnTo>
                      <a:pt x="24" y="19"/>
                    </a:lnTo>
                    <a:lnTo>
                      <a:pt x="21" y="33"/>
                    </a:lnTo>
                    <a:lnTo>
                      <a:pt x="15" y="50"/>
                    </a:lnTo>
                    <a:close/>
                  </a:path>
                </a:pathLst>
              </a:custGeom>
              <a:solidFill>
                <a:srgbClr val="EAF7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7" name="Freeform 19"/>
              <p:cNvSpPr>
                <a:spLocks/>
              </p:cNvSpPr>
              <p:nvPr/>
            </p:nvSpPr>
            <p:spPr bwMode="auto">
              <a:xfrm>
                <a:off x="1982069" y="2891011"/>
                <a:ext cx="730250" cy="1239838"/>
              </a:xfrm>
              <a:custGeom>
                <a:avLst/>
                <a:gdLst/>
                <a:ahLst/>
                <a:cxnLst>
                  <a:cxn ang="0">
                    <a:pos x="791" y="215"/>
                  </a:cxn>
                  <a:cxn ang="0">
                    <a:pos x="652" y="450"/>
                  </a:cxn>
                  <a:cxn ang="0">
                    <a:pos x="502" y="705"/>
                  </a:cxn>
                  <a:cxn ang="0">
                    <a:pos x="363" y="942"/>
                  </a:cxn>
                  <a:cxn ang="0">
                    <a:pos x="260" y="1121"/>
                  </a:cxn>
                  <a:cxn ang="0">
                    <a:pos x="215" y="1198"/>
                  </a:cxn>
                  <a:cxn ang="0">
                    <a:pos x="193" y="1228"/>
                  </a:cxn>
                  <a:cxn ang="0">
                    <a:pos x="175" y="1244"/>
                  </a:cxn>
                  <a:cxn ang="0">
                    <a:pos x="148" y="1257"/>
                  </a:cxn>
                  <a:cxn ang="0">
                    <a:pos x="94" y="1304"/>
                  </a:cxn>
                  <a:cxn ang="0">
                    <a:pos x="42" y="1387"/>
                  </a:cxn>
                  <a:cxn ang="0">
                    <a:pos x="1" y="1483"/>
                  </a:cxn>
                  <a:cxn ang="0">
                    <a:pos x="10" y="1538"/>
                  </a:cxn>
                  <a:cxn ang="0">
                    <a:pos x="30" y="1551"/>
                  </a:cxn>
                  <a:cxn ang="0">
                    <a:pos x="41" y="1557"/>
                  </a:cxn>
                  <a:cxn ang="0">
                    <a:pos x="58" y="1561"/>
                  </a:cxn>
                  <a:cxn ang="0">
                    <a:pos x="79" y="1561"/>
                  </a:cxn>
                  <a:cxn ang="0">
                    <a:pos x="94" y="1558"/>
                  </a:cxn>
                  <a:cxn ang="0">
                    <a:pos x="125" y="1517"/>
                  </a:cxn>
                  <a:cxn ang="0">
                    <a:pos x="153" y="1470"/>
                  </a:cxn>
                  <a:cxn ang="0">
                    <a:pos x="168" y="1436"/>
                  </a:cxn>
                  <a:cxn ang="0">
                    <a:pos x="159" y="1431"/>
                  </a:cxn>
                  <a:cxn ang="0">
                    <a:pos x="139" y="1472"/>
                  </a:cxn>
                  <a:cxn ang="0">
                    <a:pos x="126" y="1500"/>
                  </a:cxn>
                  <a:cxn ang="0">
                    <a:pos x="122" y="1506"/>
                  </a:cxn>
                  <a:cxn ang="0">
                    <a:pos x="111" y="1513"/>
                  </a:cxn>
                  <a:cxn ang="0">
                    <a:pos x="88" y="1517"/>
                  </a:cxn>
                  <a:cxn ang="0">
                    <a:pos x="67" y="1513"/>
                  </a:cxn>
                  <a:cxn ang="0">
                    <a:pos x="45" y="1503"/>
                  </a:cxn>
                  <a:cxn ang="0">
                    <a:pos x="30" y="1487"/>
                  </a:cxn>
                  <a:cxn ang="0">
                    <a:pos x="38" y="1418"/>
                  </a:cxn>
                  <a:cxn ang="0">
                    <a:pos x="86" y="1336"/>
                  </a:cxn>
                  <a:cxn ang="0">
                    <a:pos x="120" y="1294"/>
                  </a:cxn>
                  <a:cxn ang="0">
                    <a:pos x="138" y="1283"/>
                  </a:cxn>
                  <a:cxn ang="0">
                    <a:pos x="154" y="1281"/>
                  </a:cxn>
                  <a:cxn ang="0">
                    <a:pos x="166" y="1283"/>
                  </a:cxn>
                  <a:cxn ang="0">
                    <a:pos x="175" y="1285"/>
                  </a:cxn>
                  <a:cxn ang="0">
                    <a:pos x="191" y="1303"/>
                  </a:cxn>
                  <a:cxn ang="0">
                    <a:pos x="197" y="1340"/>
                  </a:cxn>
                  <a:cxn ang="0">
                    <a:pos x="185" y="1375"/>
                  </a:cxn>
                  <a:cxn ang="0">
                    <a:pos x="183" y="1391"/>
                  </a:cxn>
                  <a:cxn ang="0">
                    <a:pos x="193" y="1393"/>
                  </a:cxn>
                  <a:cxn ang="0">
                    <a:pos x="204" y="1374"/>
                  </a:cxn>
                  <a:cxn ang="0">
                    <a:pos x="223" y="1298"/>
                  </a:cxn>
                  <a:cxn ang="0">
                    <a:pos x="228" y="1236"/>
                  </a:cxn>
                  <a:cxn ang="0">
                    <a:pos x="278" y="1125"/>
                  </a:cxn>
                  <a:cxn ang="0">
                    <a:pos x="369" y="957"/>
                  </a:cxn>
                  <a:cxn ang="0">
                    <a:pos x="483" y="758"/>
                  </a:cxn>
                  <a:cxn ang="0">
                    <a:pos x="603" y="555"/>
                  </a:cxn>
                  <a:cxn ang="0">
                    <a:pos x="711" y="375"/>
                  </a:cxn>
                </a:cxnLst>
                <a:rect l="0" t="0" r="r" b="b"/>
                <a:pathLst>
                  <a:path w="920" h="1561">
                    <a:moveTo>
                      <a:pt x="920" y="0"/>
                    </a:moveTo>
                    <a:lnTo>
                      <a:pt x="830" y="148"/>
                    </a:lnTo>
                    <a:lnTo>
                      <a:pt x="791" y="215"/>
                    </a:lnTo>
                    <a:lnTo>
                      <a:pt x="747" y="289"/>
                    </a:lnTo>
                    <a:lnTo>
                      <a:pt x="701" y="367"/>
                    </a:lnTo>
                    <a:lnTo>
                      <a:pt x="652" y="450"/>
                    </a:lnTo>
                    <a:lnTo>
                      <a:pt x="603" y="535"/>
                    </a:lnTo>
                    <a:lnTo>
                      <a:pt x="552" y="620"/>
                    </a:lnTo>
                    <a:lnTo>
                      <a:pt x="502" y="705"/>
                    </a:lnTo>
                    <a:lnTo>
                      <a:pt x="454" y="788"/>
                    </a:lnTo>
                    <a:lnTo>
                      <a:pt x="407" y="869"/>
                    </a:lnTo>
                    <a:lnTo>
                      <a:pt x="363" y="942"/>
                    </a:lnTo>
                    <a:lnTo>
                      <a:pt x="324" y="1010"/>
                    </a:lnTo>
                    <a:lnTo>
                      <a:pt x="289" y="1070"/>
                    </a:lnTo>
                    <a:lnTo>
                      <a:pt x="260" y="1121"/>
                    </a:lnTo>
                    <a:lnTo>
                      <a:pt x="237" y="1159"/>
                    </a:lnTo>
                    <a:lnTo>
                      <a:pt x="222" y="1185"/>
                    </a:lnTo>
                    <a:lnTo>
                      <a:pt x="215" y="1198"/>
                    </a:lnTo>
                    <a:lnTo>
                      <a:pt x="208" y="1209"/>
                    </a:lnTo>
                    <a:lnTo>
                      <a:pt x="201" y="1220"/>
                    </a:lnTo>
                    <a:lnTo>
                      <a:pt x="193" y="1228"/>
                    </a:lnTo>
                    <a:lnTo>
                      <a:pt x="186" y="1235"/>
                    </a:lnTo>
                    <a:lnTo>
                      <a:pt x="180" y="1241"/>
                    </a:lnTo>
                    <a:lnTo>
                      <a:pt x="175" y="1244"/>
                    </a:lnTo>
                    <a:lnTo>
                      <a:pt x="171" y="1246"/>
                    </a:lnTo>
                    <a:lnTo>
                      <a:pt x="170" y="1247"/>
                    </a:lnTo>
                    <a:lnTo>
                      <a:pt x="148" y="1257"/>
                    </a:lnTo>
                    <a:lnTo>
                      <a:pt x="129" y="1268"/>
                    </a:lnTo>
                    <a:lnTo>
                      <a:pt x="111" y="1284"/>
                    </a:lnTo>
                    <a:lnTo>
                      <a:pt x="94" y="1304"/>
                    </a:lnTo>
                    <a:lnTo>
                      <a:pt x="78" y="1327"/>
                    </a:lnTo>
                    <a:lnTo>
                      <a:pt x="61" y="1355"/>
                    </a:lnTo>
                    <a:lnTo>
                      <a:pt x="42" y="1387"/>
                    </a:lnTo>
                    <a:lnTo>
                      <a:pt x="23" y="1422"/>
                    </a:lnTo>
                    <a:lnTo>
                      <a:pt x="8" y="1455"/>
                    </a:lnTo>
                    <a:lnTo>
                      <a:pt x="1" y="1483"/>
                    </a:lnTo>
                    <a:lnTo>
                      <a:pt x="0" y="1509"/>
                    </a:lnTo>
                    <a:lnTo>
                      <a:pt x="3" y="1531"/>
                    </a:lnTo>
                    <a:lnTo>
                      <a:pt x="10" y="1538"/>
                    </a:lnTo>
                    <a:lnTo>
                      <a:pt x="17" y="1543"/>
                    </a:lnTo>
                    <a:lnTo>
                      <a:pt x="23" y="1548"/>
                    </a:lnTo>
                    <a:lnTo>
                      <a:pt x="30" y="1551"/>
                    </a:lnTo>
                    <a:lnTo>
                      <a:pt x="34" y="1554"/>
                    </a:lnTo>
                    <a:lnTo>
                      <a:pt x="39" y="1556"/>
                    </a:lnTo>
                    <a:lnTo>
                      <a:pt x="41" y="1557"/>
                    </a:lnTo>
                    <a:lnTo>
                      <a:pt x="42" y="1557"/>
                    </a:lnTo>
                    <a:lnTo>
                      <a:pt x="52" y="1559"/>
                    </a:lnTo>
                    <a:lnTo>
                      <a:pt x="58" y="1561"/>
                    </a:lnTo>
                    <a:lnTo>
                      <a:pt x="67" y="1561"/>
                    </a:lnTo>
                    <a:lnTo>
                      <a:pt x="73" y="1561"/>
                    </a:lnTo>
                    <a:lnTo>
                      <a:pt x="79" y="1561"/>
                    </a:lnTo>
                    <a:lnTo>
                      <a:pt x="85" y="1561"/>
                    </a:lnTo>
                    <a:lnTo>
                      <a:pt x="90" y="1559"/>
                    </a:lnTo>
                    <a:lnTo>
                      <a:pt x="94" y="1558"/>
                    </a:lnTo>
                    <a:lnTo>
                      <a:pt x="105" y="1546"/>
                    </a:lnTo>
                    <a:lnTo>
                      <a:pt x="115" y="1532"/>
                    </a:lnTo>
                    <a:lnTo>
                      <a:pt x="125" y="1517"/>
                    </a:lnTo>
                    <a:lnTo>
                      <a:pt x="135" y="1502"/>
                    </a:lnTo>
                    <a:lnTo>
                      <a:pt x="145" y="1486"/>
                    </a:lnTo>
                    <a:lnTo>
                      <a:pt x="153" y="1470"/>
                    </a:lnTo>
                    <a:lnTo>
                      <a:pt x="162" y="1454"/>
                    </a:lnTo>
                    <a:lnTo>
                      <a:pt x="170" y="1439"/>
                    </a:lnTo>
                    <a:lnTo>
                      <a:pt x="168" y="1436"/>
                    </a:lnTo>
                    <a:lnTo>
                      <a:pt x="165" y="1435"/>
                    </a:lnTo>
                    <a:lnTo>
                      <a:pt x="162" y="1433"/>
                    </a:lnTo>
                    <a:lnTo>
                      <a:pt x="159" y="1431"/>
                    </a:lnTo>
                    <a:lnTo>
                      <a:pt x="152" y="1445"/>
                    </a:lnTo>
                    <a:lnTo>
                      <a:pt x="145" y="1459"/>
                    </a:lnTo>
                    <a:lnTo>
                      <a:pt x="139" y="1472"/>
                    </a:lnTo>
                    <a:lnTo>
                      <a:pt x="135" y="1483"/>
                    </a:lnTo>
                    <a:lnTo>
                      <a:pt x="130" y="1493"/>
                    </a:lnTo>
                    <a:lnTo>
                      <a:pt x="126" y="1500"/>
                    </a:lnTo>
                    <a:lnTo>
                      <a:pt x="124" y="1504"/>
                    </a:lnTo>
                    <a:lnTo>
                      <a:pt x="123" y="1505"/>
                    </a:lnTo>
                    <a:lnTo>
                      <a:pt x="122" y="1506"/>
                    </a:lnTo>
                    <a:lnTo>
                      <a:pt x="121" y="1509"/>
                    </a:lnTo>
                    <a:lnTo>
                      <a:pt x="117" y="1511"/>
                    </a:lnTo>
                    <a:lnTo>
                      <a:pt x="111" y="1513"/>
                    </a:lnTo>
                    <a:lnTo>
                      <a:pt x="106" y="1516"/>
                    </a:lnTo>
                    <a:lnTo>
                      <a:pt x="98" y="1518"/>
                    </a:lnTo>
                    <a:lnTo>
                      <a:pt x="88" y="1517"/>
                    </a:lnTo>
                    <a:lnTo>
                      <a:pt x="78" y="1515"/>
                    </a:lnTo>
                    <a:lnTo>
                      <a:pt x="72" y="1515"/>
                    </a:lnTo>
                    <a:lnTo>
                      <a:pt x="67" y="1513"/>
                    </a:lnTo>
                    <a:lnTo>
                      <a:pt x="61" y="1511"/>
                    </a:lnTo>
                    <a:lnTo>
                      <a:pt x="54" y="1509"/>
                    </a:lnTo>
                    <a:lnTo>
                      <a:pt x="45" y="1503"/>
                    </a:lnTo>
                    <a:lnTo>
                      <a:pt x="38" y="1497"/>
                    </a:lnTo>
                    <a:lnTo>
                      <a:pt x="33" y="1493"/>
                    </a:lnTo>
                    <a:lnTo>
                      <a:pt x="30" y="1487"/>
                    </a:lnTo>
                    <a:lnTo>
                      <a:pt x="24" y="1468"/>
                    </a:lnTo>
                    <a:lnTo>
                      <a:pt x="27" y="1444"/>
                    </a:lnTo>
                    <a:lnTo>
                      <a:pt x="38" y="1418"/>
                    </a:lnTo>
                    <a:lnTo>
                      <a:pt x="52" y="1389"/>
                    </a:lnTo>
                    <a:lnTo>
                      <a:pt x="69" y="1361"/>
                    </a:lnTo>
                    <a:lnTo>
                      <a:pt x="86" y="1336"/>
                    </a:lnTo>
                    <a:lnTo>
                      <a:pt x="102" y="1315"/>
                    </a:lnTo>
                    <a:lnTo>
                      <a:pt x="114" y="1300"/>
                    </a:lnTo>
                    <a:lnTo>
                      <a:pt x="120" y="1294"/>
                    </a:lnTo>
                    <a:lnTo>
                      <a:pt x="125" y="1289"/>
                    </a:lnTo>
                    <a:lnTo>
                      <a:pt x="131" y="1285"/>
                    </a:lnTo>
                    <a:lnTo>
                      <a:pt x="138" y="1283"/>
                    </a:lnTo>
                    <a:lnTo>
                      <a:pt x="144" y="1282"/>
                    </a:lnTo>
                    <a:lnTo>
                      <a:pt x="150" y="1281"/>
                    </a:lnTo>
                    <a:lnTo>
                      <a:pt x="154" y="1281"/>
                    </a:lnTo>
                    <a:lnTo>
                      <a:pt x="159" y="1282"/>
                    </a:lnTo>
                    <a:lnTo>
                      <a:pt x="162" y="1282"/>
                    </a:lnTo>
                    <a:lnTo>
                      <a:pt x="166" y="1283"/>
                    </a:lnTo>
                    <a:lnTo>
                      <a:pt x="169" y="1283"/>
                    </a:lnTo>
                    <a:lnTo>
                      <a:pt x="173" y="1284"/>
                    </a:lnTo>
                    <a:lnTo>
                      <a:pt x="175" y="1285"/>
                    </a:lnTo>
                    <a:lnTo>
                      <a:pt x="180" y="1288"/>
                    </a:lnTo>
                    <a:lnTo>
                      <a:pt x="185" y="1294"/>
                    </a:lnTo>
                    <a:lnTo>
                      <a:pt x="191" y="1303"/>
                    </a:lnTo>
                    <a:lnTo>
                      <a:pt x="196" y="1311"/>
                    </a:lnTo>
                    <a:lnTo>
                      <a:pt x="198" y="1323"/>
                    </a:lnTo>
                    <a:lnTo>
                      <a:pt x="197" y="1340"/>
                    </a:lnTo>
                    <a:lnTo>
                      <a:pt x="191" y="1361"/>
                    </a:lnTo>
                    <a:lnTo>
                      <a:pt x="189" y="1368"/>
                    </a:lnTo>
                    <a:lnTo>
                      <a:pt x="185" y="1375"/>
                    </a:lnTo>
                    <a:lnTo>
                      <a:pt x="182" y="1382"/>
                    </a:lnTo>
                    <a:lnTo>
                      <a:pt x="178" y="1390"/>
                    </a:lnTo>
                    <a:lnTo>
                      <a:pt x="183" y="1391"/>
                    </a:lnTo>
                    <a:lnTo>
                      <a:pt x="186" y="1391"/>
                    </a:lnTo>
                    <a:lnTo>
                      <a:pt x="190" y="1391"/>
                    </a:lnTo>
                    <a:lnTo>
                      <a:pt x="193" y="1393"/>
                    </a:lnTo>
                    <a:lnTo>
                      <a:pt x="198" y="1386"/>
                    </a:lnTo>
                    <a:lnTo>
                      <a:pt x="201" y="1379"/>
                    </a:lnTo>
                    <a:lnTo>
                      <a:pt x="204" y="1374"/>
                    </a:lnTo>
                    <a:lnTo>
                      <a:pt x="206" y="1369"/>
                    </a:lnTo>
                    <a:lnTo>
                      <a:pt x="218" y="1335"/>
                    </a:lnTo>
                    <a:lnTo>
                      <a:pt x="223" y="1298"/>
                    </a:lnTo>
                    <a:lnTo>
                      <a:pt x="223" y="1267"/>
                    </a:lnTo>
                    <a:lnTo>
                      <a:pt x="223" y="1254"/>
                    </a:lnTo>
                    <a:lnTo>
                      <a:pt x="228" y="1236"/>
                    </a:lnTo>
                    <a:lnTo>
                      <a:pt x="239" y="1207"/>
                    </a:lnTo>
                    <a:lnTo>
                      <a:pt x="256" y="1170"/>
                    </a:lnTo>
                    <a:lnTo>
                      <a:pt x="278" y="1125"/>
                    </a:lnTo>
                    <a:lnTo>
                      <a:pt x="305" y="1075"/>
                    </a:lnTo>
                    <a:lnTo>
                      <a:pt x="335" y="1018"/>
                    </a:lnTo>
                    <a:lnTo>
                      <a:pt x="369" y="957"/>
                    </a:lnTo>
                    <a:lnTo>
                      <a:pt x="406" y="893"/>
                    </a:lnTo>
                    <a:lnTo>
                      <a:pt x="444" y="826"/>
                    </a:lnTo>
                    <a:lnTo>
                      <a:pt x="483" y="758"/>
                    </a:lnTo>
                    <a:lnTo>
                      <a:pt x="523" y="689"/>
                    </a:lnTo>
                    <a:lnTo>
                      <a:pt x="564" y="621"/>
                    </a:lnTo>
                    <a:lnTo>
                      <a:pt x="603" y="555"/>
                    </a:lnTo>
                    <a:lnTo>
                      <a:pt x="642" y="491"/>
                    </a:lnTo>
                    <a:lnTo>
                      <a:pt x="678" y="430"/>
                    </a:lnTo>
                    <a:lnTo>
                      <a:pt x="711" y="375"/>
                    </a:lnTo>
                    <a:lnTo>
                      <a:pt x="920" y="0"/>
                    </a:lnTo>
                    <a:close/>
                  </a:path>
                </a:pathLst>
              </a:custGeom>
              <a:solidFill>
                <a:srgbClr val="BFDB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8" name="Freeform 20"/>
              <p:cNvSpPr>
                <a:spLocks/>
              </p:cNvSpPr>
              <p:nvPr/>
            </p:nvSpPr>
            <p:spPr bwMode="auto">
              <a:xfrm>
                <a:off x="2001119" y="3908598"/>
                <a:ext cx="106363" cy="163513"/>
              </a:xfrm>
              <a:custGeom>
                <a:avLst/>
                <a:gdLst/>
                <a:ahLst/>
                <a:cxnLst>
                  <a:cxn ang="0">
                    <a:pos x="90" y="19"/>
                  </a:cxn>
                  <a:cxn ang="0">
                    <a:pos x="78" y="34"/>
                  </a:cxn>
                  <a:cxn ang="0">
                    <a:pos x="62" y="55"/>
                  </a:cxn>
                  <a:cxn ang="0">
                    <a:pos x="45" y="80"/>
                  </a:cxn>
                  <a:cxn ang="0">
                    <a:pos x="28" y="108"/>
                  </a:cxn>
                  <a:cxn ang="0">
                    <a:pos x="14" y="137"/>
                  </a:cxn>
                  <a:cxn ang="0">
                    <a:pos x="3" y="163"/>
                  </a:cxn>
                  <a:cxn ang="0">
                    <a:pos x="0" y="187"/>
                  </a:cxn>
                  <a:cxn ang="0">
                    <a:pos x="6" y="206"/>
                  </a:cxn>
                  <a:cxn ang="0">
                    <a:pos x="3" y="198"/>
                  </a:cxn>
                  <a:cxn ang="0">
                    <a:pos x="2" y="190"/>
                  </a:cxn>
                  <a:cxn ang="0">
                    <a:pos x="3" y="181"/>
                  </a:cxn>
                  <a:cxn ang="0">
                    <a:pos x="6" y="171"/>
                  </a:cxn>
                  <a:cxn ang="0">
                    <a:pos x="10" y="161"/>
                  </a:cxn>
                  <a:cxn ang="0">
                    <a:pos x="18" y="144"/>
                  </a:cxn>
                  <a:cxn ang="0">
                    <a:pos x="30" y="122"/>
                  </a:cxn>
                  <a:cxn ang="0">
                    <a:pos x="44" y="99"/>
                  </a:cxn>
                  <a:cxn ang="0">
                    <a:pos x="58" y="76"/>
                  </a:cxn>
                  <a:cxn ang="0">
                    <a:pos x="70" y="55"/>
                  </a:cxn>
                  <a:cxn ang="0">
                    <a:pos x="82" y="38"/>
                  </a:cxn>
                  <a:cxn ang="0">
                    <a:pos x="91" y="29"/>
                  </a:cxn>
                  <a:cxn ang="0">
                    <a:pos x="96" y="24"/>
                  </a:cxn>
                  <a:cxn ang="0">
                    <a:pos x="100" y="19"/>
                  </a:cxn>
                  <a:cxn ang="0">
                    <a:pos x="105" y="15"/>
                  </a:cxn>
                  <a:cxn ang="0">
                    <a:pos x="109" y="10"/>
                  </a:cxn>
                  <a:cxn ang="0">
                    <a:pos x="115" y="7"/>
                  </a:cxn>
                  <a:cxn ang="0">
                    <a:pos x="121" y="3"/>
                  </a:cxn>
                  <a:cxn ang="0">
                    <a:pos x="127" y="2"/>
                  </a:cxn>
                  <a:cxn ang="0">
                    <a:pos x="135" y="1"/>
                  </a:cxn>
                  <a:cxn ang="0">
                    <a:pos x="130" y="0"/>
                  </a:cxn>
                  <a:cxn ang="0">
                    <a:pos x="126" y="0"/>
                  </a:cxn>
                  <a:cxn ang="0">
                    <a:pos x="120" y="1"/>
                  </a:cxn>
                  <a:cxn ang="0">
                    <a:pos x="114" y="2"/>
                  </a:cxn>
                  <a:cxn ang="0">
                    <a:pos x="107" y="4"/>
                  </a:cxn>
                  <a:cxn ang="0">
                    <a:pos x="101" y="8"/>
                  </a:cxn>
                  <a:cxn ang="0">
                    <a:pos x="96" y="13"/>
                  </a:cxn>
                  <a:cxn ang="0">
                    <a:pos x="90" y="19"/>
                  </a:cxn>
                </a:cxnLst>
                <a:rect l="0" t="0" r="r" b="b"/>
                <a:pathLst>
                  <a:path w="135" h="206">
                    <a:moveTo>
                      <a:pt x="90" y="19"/>
                    </a:moveTo>
                    <a:lnTo>
                      <a:pt x="78" y="34"/>
                    </a:lnTo>
                    <a:lnTo>
                      <a:pt x="62" y="55"/>
                    </a:lnTo>
                    <a:lnTo>
                      <a:pt x="45" y="80"/>
                    </a:lnTo>
                    <a:lnTo>
                      <a:pt x="28" y="108"/>
                    </a:lnTo>
                    <a:lnTo>
                      <a:pt x="14" y="137"/>
                    </a:lnTo>
                    <a:lnTo>
                      <a:pt x="3" y="163"/>
                    </a:lnTo>
                    <a:lnTo>
                      <a:pt x="0" y="187"/>
                    </a:lnTo>
                    <a:lnTo>
                      <a:pt x="6" y="206"/>
                    </a:lnTo>
                    <a:lnTo>
                      <a:pt x="3" y="198"/>
                    </a:lnTo>
                    <a:lnTo>
                      <a:pt x="2" y="190"/>
                    </a:lnTo>
                    <a:lnTo>
                      <a:pt x="3" y="181"/>
                    </a:lnTo>
                    <a:lnTo>
                      <a:pt x="6" y="171"/>
                    </a:lnTo>
                    <a:lnTo>
                      <a:pt x="10" y="161"/>
                    </a:lnTo>
                    <a:lnTo>
                      <a:pt x="18" y="144"/>
                    </a:lnTo>
                    <a:lnTo>
                      <a:pt x="30" y="122"/>
                    </a:lnTo>
                    <a:lnTo>
                      <a:pt x="44" y="99"/>
                    </a:lnTo>
                    <a:lnTo>
                      <a:pt x="58" y="76"/>
                    </a:lnTo>
                    <a:lnTo>
                      <a:pt x="70" y="55"/>
                    </a:lnTo>
                    <a:lnTo>
                      <a:pt x="82" y="38"/>
                    </a:lnTo>
                    <a:lnTo>
                      <a:pt x="91" y="29"/>
                    </a:lnTo>
                    <a:lnTo>
                      <a:pt x="96" y="24"/>
                    </a:lnTo>
                    <a:lnTo>
                      <a:pt x="100" y="19"/>
                    </a:lnTo>
                    <a:lnTo>
                      <a:pt x="105" y="15"/>
                    </a:lnTo>
                    <a:lnTo>
                      <a:pt x="109" y="10"/>
                    </a:lnTo>
                    <a:lnTo>
                      <a:pt x="115" y="7"/>
                    </a:lnTo>
                    <a:lnTo>
                      <a:pt x="121" y="3"/>
                    </a:lnTo>
                    <a:lnTo>
                      <a:pt x="127" y="2"/>
                    </a:lnTo>
                    <a:lnTo>
                      <a:pt x="135" y="1"/>
                    </a:lnTo>
                    <a:lnTo>
                      <a:pt x="130" y="0"/>
                    </a:lnTo>
                    <a:lnTo>
                      <a:pt x="126" y="0"/>
                    </a:lnTo>
                    <a:lnTo>
                      <a:pt x="120" y="1"/>
                    </a:lnTo>
                    <a:lnTo>
                      <a:pt x="114" y="2"/>
                    </a:lnTo>
                    <a:lnTo>
                      <a:pt x="107" y="4"/>
                    </a:lnTo>
                    <a:lnTo>
                      <a:pt x="101" y="8"/>
                    </a:lnTo>
                    <a:lnTo>
                      <a:pt x="96" y="13"/>
                    </a:lnTo>
                    <a:lnTo>
                      <a:pt x="90" y="19"/>
                    </a:lnTo>
                    <a:close/>
                  </a:path>
                </a:pathLst>
              </a:custGeom>
              <a:solidFill>
                <a:srgbClr val="A0BC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9" name="Freeform 32"/>
              <p:cNvSpPr>
                <a:spLocks/>
              </p:cNvSpPr>
              <p:nvPr/>
            </p:nvSpPr>
            <p:spPr bwMode="auto">
              <a:xfrm>
                <a:off x="1653456" y="4589636"/>
                <a:ext cx="3175" cy="1588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2" y="0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</p:grpSp>
      <p:grpSp>
        <p:nvGrpSpPr>
          <p:cNvPr id="15" name="Group 33"/>
          <p:cNvGrpSpPr/>
          <p:nvPr/>
        </p:nvGrpSpPr>
        <p:grpSpPr>
          <a:xfrm>
            <a:off x="1475656" y="2708920"/>
            <a:ext cx="1458913" cy="1935163"/>
            <a:chOff x="1475656" y="2717973"/>
            <a:chExt cx="1458913" cy="1935163"/>
          </a:xfrm>
        </p:grpSpPr>
        <p:sp>
          <p:nvSpPr>
            <p:cNvPr id="246" name="AutoShape 5"/>
            <p:cNvSpPr>
              <a:spLocks noChangeAspect="1" noChangeArrowheads="1" noTextEdit="1"/>
            </p:cNvSpPr>
            <p:nvPr/>
          </p:nvSpPr>
          <p:spPr bwMode="auto">
            <a:xfrm>
              <a:off x="1475656" y="2717973"/>
              <a:ext cx="1458913" cy="1935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47" name="Freeform 9"/>
            <p:cNvSpPr>
              <a:spLocks/>
            </p:cNvSpPr>
            <p:nvPr/>
          </p:nvSpPr>
          <p:spPr bwMode="auto">
            <a:xfrm>
              <a:off x="1955081" y="2717973"/>
              <a:ext cx="858838" cy="1427163"/>
            </a:xfrm>
            <a:custGeom>
              <a:avLst/>
              <a:gdLst/>
              <a:ahLst/>
              <a:cxnLst>
                <a:cxn ang="0">
                  <a:pos x="228" y="1369"/>
                </a:cxn>
                <a:cxn ang="0">
                  <a:pos x="200" y="1407"/>
                </a:cxn>
                <a:cxn ang="0">
                  <a:pos x="143" y="1448"/>
                </a:cxn>
                <a:cxn ang="0">
                  <a:pos x="93" y="1498"/>
                </a:cxn>
                <a:cxn ang="0">
                  <a:pos x="48" y="1574"/>
                </a:cxn>
                <a:cxn ang="0">
                  <a:pos x="31" y="1624"/>
                </a:cxn>
                <a:cxn ang="0">
                  <a:pos x="55" y="1639"/>
                </a:cxn>
                <a:cxn ang="0">
                  <a:pos x="81" y="1656"/>
                </a:cxn>
                <a:cxn ang="0">
                  <a:pos x="102" y="1630"/>
                </a:cxn>
                <a:cxn ang="0">
                  <a:pos x="132" y="1582"/>
                </a:cxn>
                <a:cxn ang="0">
                  <a:pos x="156" y="1549"/>
                </a:cxn>
                <a:cxn ang="0">
                  <a:pos x="163" y="1537"/>
                </a:cxn>
                <a:cxn ang="0">
                  <a:pos x="181" y="1523"/>
                </a:cxn>
                <a:cxn ang="0">
                  <a:pos x="205" y="1526"/>
                </a:cxn>
                <a:cxn ang="0">
                  <a:pos x="202" y="1584"/>
                </a:cxn>
                <a:cxn ang="0">
                  <a:pos x="186" y="1616"/>
                </a:cxn>
                <a:cxn ang="0">
                  <a:pos x="156" y="1671"/>
                </a:cxn>
                <a:cxn ang="0">
                  <a:pos x="143" y="1694"/>
                </a:cxn>
                <a:cxn ang="0">
                  <a:pos x="132" y="1711"/>
                </a:cxn>
                <a:cxn ang="0">
                  <a:pos x="107" y="1717"/>
                </a:cxn>
                <a:cxn ang="0">
                  <a:pos x="73" y="1692"/>
                </a:cxn>
                <a:cxn ang="0">
                  <a:pos x="75" y="1664"/>
                </a:cxn>
                <a:cxn ang="0">
                  <a:pos x="75" y="1663"/>
                </a:cxn>
                <a:cxn ang="0">
                  <a:pos x="59" y="1663"/>
                </a:cxn>
                <a:cxn ang="0">
                  <a:pos x="37" y="1661"/>
                </a:cxn>
                <a:cxn ang="0">
                  <a:pos x="17" y="1661"/>
                </a:cxn>
                <a:cxn ang="0">
                  <a:pos x="9" y="1661"/>
                </a:cxn>
                <a:cxn ang="0">
                  <a:pos x="2" y="1689"/>
                </a:cxn>
                <a:cxn ang="0">
                  <a:pos x="9" y="1746"/>
                </a:cxn>
                <a:cxn ang="0">
                  <a:pos x="69" y="1793"/>
                </a:cxn>
                <a:cxn ang="0">
                  <a:pos x="140" y="1792"/>
                </a:cxn>
                <a:cxn ang="0">
                  <a:pos x="182" y="1769"/>
                </a:cxn>
                <a:cxn ang="0">
                  <a:pos x="204" y="1732"/>
                </a:cxn>
                <a:cxn ang="0">
                  <a:pos x="259" y="1630"/>
                </a:cxn>
                <a:cxn ang="0">
                  <a:pos x="293" y="1527"/>
                </a:cxn>
                <a:cxn ang="0">
                  <a:pos x="301" y="1465"/>
                </a:cxn>
                <a:cxn ang="0">
                  <a:pos x="318" y="1424"/>
                </a:cxn>
                <a:cxn ang="0">
                  <a:pos x="331" y="1401"/>
                </a:cxn>
                <a:cxn ang="0">
                  <a:pos x="362" y="1341"/>
                </a:cxn>
                <a:cxn ang="0">
                  <a:pos x="424" y="1227"/>
                </a:cxn>
                <a:cxn ang="0">
                  <a:pos x="506" y="1072"/>
                </a:cxn>
                <a:cxn ang="0">
                  <a:pos x="604" y="891"/>
                </a:cxn>
                <a:cxn ang="0">
                  <a:pos x="709" y="696"/>
                </a:cxn>
                <a:cxn ang="0">
                  <a:pos x="813" y="502"/>
                </a:cxn>
                <a:cxn ang="0">
                  <a:pos x="910" y="322"/>
                </a:cxn>
                <a:cxn ang="0">
                  <a:pos x="992" y="170"/>
                </a:cxn>
                <a:cxn ang="0">
                  <a:pos x="1051" y="60"/>
                </a:cxn>
                <a:cxn ang="0">
                  <a:pos x="1080" y="3"/>
                </a:cxn>
              </a:cxnLst>
              <a:rect l="0" t="0" r="r" b="b"/>
              <a:pathLst>
                <a:path w="1083" h="1798">
                  <a:moveTo>
                    <a:pt x="234" y="1358"/>
                  </a:moveTo>
                  <a:lnTo>
                    <a:pt x="233" y="1361"/>
                  </a:lnTo>
                  <a:lnTo>
                    <a:pt x="228" y="1369"/>
                  </a:lnTo>
                  <a:lnTo>
                    <a:pt x="221" y="1379"/>
                  </a:lnTo>
                  <a:lnTo>
                    <a:pt x="212" y="1392"/>
                  </a:lnTo>
                  <a:lnTo>
                    <a:pt x="200" y="1407"/>
                  </a:lnTo>
                  <a:lnTo>
                    <a:pt x="183" y="1422"/>
                  </a:lnTo>
                  <a:lnTo>
                    <a:pt x="165" y="1435"/>
                  </a:lnTo>
                  <a:lnTo>
                    <a:pt x="143" y="1448"/>
                  </a:lnTo>
                  <a:lnTo>
                    <a:pt x="127" y="1460"/>
                  </a:lnTo>
                  <a:lnTo>
                    <a:pt x="110" y="1477"/>
                  </a:lnTo>
                  <a:lnTo>
                    <a:pt x="93" y="1498"/>
                  </a:lnTo>
                  <a:lnTo>
                    <a:pt x="77" y="1522"/>
                  </a:lnTo>
                  <a:lnTo>
                    <a:pt x="62" y="1548"/>
                  </a:lnTo>
                  <a:lnTo>
                    <a:pt x="48" y="1574"/>
                  </a:lnTo>
                  <a:lnTo>
                    <a:pt x="36" y="1599"/>
                  </a:lnTo>
                  <a:lnTo>
                    <a:pt x="25" y="1621"/>
                  </a:lnTo>
                  <a:lnTo>
                    <a:pt x="31" y="1624"/>
                  </a:lnTo>
                  <a:lnTo>
                    <a:pt x="38" y="1628"/>
                  </a:lnTo>
                  <a:lnTo>
                    <a:pt x="46" y="1633"/>
                  </a:lnTo>
                  <a:lnTo>
                    <a:pt x="55" y="1639"/>
                  </a:lnTo>
                  <a:lnTo>
                    <a:pt x="65" y="1645"/>
                  </a:lnTo>
                  <a:lnTo>
                    <a:pt x="73" y="1651"/>
                  </a:lnTo>
                  <a:lnTo>
                    <a:pt x="81" y="1656"/>
                  </a:lnTo>
                  <a:lnTo>
                    <a:pt x="87" y="1660"/>
                  </a:lnTo>
                  <a:lnTo>
                    <a:pt x="93" y="1646"/>
                  </a:lnTo>
                  <a:lnTo>
                    <a:pt x="102" y="1630"/>
                  </a:lnTo>
                  <a:lnTo>
                    <a:pt x="112" y="1614"/>
                  </a:lnTo>
                  <a:lnTo>
                    <a:pt x="121" y="1597"/>
                  </a:lnTo>
                  <a:lnTo>
                    <a:pt x="132" y="1582"/>
                  </a:lnTo>
                  <a:lnTo>
                    <a:pt x="141" y="1568"/>
                  </a:lnTo>
                  <a:lnTo>
                    <a:pt x="149" y="1556"/>
                  </a:lnTo>
                  <a:lnTo>
                    <a:pt x="156" y="1549"/>
                  </a:lnTo>
                  <a:lnTo>
                    <a:pt x="157" y="1547"/>
                  </a:lnTo>
                  <a:lnTo>
                    <a:pt x="159" y="1542"/>
                  </a:lnTo>
                  <a:lnTo>
                    <a:pt x="163" y="1537"/>
                  </a:lnTo>
                  <a:lnTo>
                    <a:pt x="167" y="1531"/>
                  </a:lnTo>
                  <a:lnTo>
                    <a:pt x="174" y="1526"/>
                  </a:lnTo>
                  <a:lnTo>
                    <a:pt x="181" y="1523"/>
                  </a:lnTo>
                  <a:lnTo>
                    <a:pt x="190" y="1522"/>
                  </a:lnTo>
                  <a:lnTo>
                    <a:pt x="202" y="1524"/>
                  </a:lnTo>
                  <a:lnTo>
                    <a:pt x="205" y="1526"/>
                  </a:lnTo>
                  <a:lnTo>
                    <a:pt x="211" y="1533"/>
                  </a:lnTo>
                  <a:lnTo>
                    <a:pt x="211" y="1552"/>
                  </a:lnTo>
                  <a:lnTo>
                    <a:pt x="202" y="1584"/>
                  </a:lnTo>
                  <a:lnTo>
                    <a:pt x="200" y="1588"/>
                  </a:lnTo>
                  <a:lnTo>
                    <a:pt x="194" y="1600"/>
                  </a:lnTo>
                  <a:lnTo>
                    <a:pt x="186" y="1616"/>
                  </a:lnTo>
                  <a:lnTo>
                    <a:pt x="175" y="1635"/>
                  </a:lnTo>
                  <a:lnTo>
                    <a:pt x="165" y="1654"/>
                  </a:lnTo>
                  <a:lnTo>
                    <a:pt x="156" y="1671"/>
                  </a:lnTo>
                  <a:lnTo>
                    <a:pt x="149" y="1684"/>
                  </a:lnTo>
                  <a:lnTo>
                    <a:pt x="145" y="1691"/>
                  </a:lnTo>
                  <a:lnTo>
                    <a:pt x="143" y="1694"/>
                  </a:lnTo>
                  <a:lnTo>
                    <a:pt x="141" y="1700"/>
                  </a:lnTo>
                  <a:lnTo>
                    <a:pt x="137" y="1706"/>
                  </a:lnTo>
                  <a:lnTo>
                    <a:pt x="132" y="1711"/>
                  </a:lnTo>
                  <a:lnTo>
                    <a:pt x="126" y="1715"/>
                  </a:lnTo>
                  <a:lnTo>
                    <a:pt x="118" y="1717"/>
                  </a:lnTo>
                  <a:lnTo>
                    <a:pt x="107" y="1717"/>
                  </a:lnTo>
                  <a:lnTo>
                    <a:pt x="96" y="1713"/>
                  </a:lnTo>
                  <a:lnTo>
                    <a:pt x="81" y="1704"/>
                  </a:lnTo>
                  <a:lnTo>
                    <a:pt x="73" y="1692"/>
                  </a:lnTo>
                  <a:lnTo>
                    <a:pt x="72" y="1681"/>
                  </a:lnTo>
                  <a:lnTo>
                    <a:pt x="74" y="1666"/>
                  </a:lnTo>
                  <a:lnTo>
                    <a:pt x="75" y="1664"/>
                  </a:lnTo>
                  <a:lnTo>
                    <a:pt x="75" y="1664"/>
                  </a:lnTo>
                  <a:lnTo>
                    <a:pt x="75" y="1663"/>
                  </a:lnTo>
                  <a:lnTo>
                    <a:pt x="75" y="1663"/>
                  </a:lnTo>
                  <a:lnTo>
                    <a:pt x="70" y="1663"/>
                  </a:lnTo>
                  <a:lnTo>
                    <a:pt x="65" y="1663"/>
                  </a:lnTo>
                  <a:lnTo>
                    <a:pt x="59" y="1663"/>
                  </a:lnTo>
                  <a:lnTo>
                    <a:pt x="53" y="1662"/>
                  </a:lnTo>
                  <a:lnTo>
                    <a:pt x="45" y="1662"/>
                  </a:lnTo>
                  <a:lnTo>
                    <a:pt x="37" y="1661"/>
                  </a:lnTo>
                  <a:lnTo>
                    <a:pt x="29" y="1661"/>
                  </a:lnTo>
                  <a:lnTo>
                    <a:pt x="20" y="1660"/>
                  </a:lnTo>
                  <a:lnTo>
                    <a:pt x="17" y="1661"/>
                  </a:lnTo>
                  <a:lnTo>
                    <a:pt x="14" y="1661"/>
                  </a:lnTo>
                  <a:lnTo>
                    <a:pt x="10" y="1661"/>
                  </a:lnTo>
                  <a:lnTo>
                    <a:pt x="9" y="1661"/>
                  </a:lnTo>
                  <a:lnTo>
                    <a:pt x="8" y="1664"/>
                  </a:lnTo>
                  <a:lnTo>
                    <a:pt x="5" y="1674"/>
                  </a:lnTo>
                  <a:lnTo>
                    <a:pt x="2" y="1689"/>
                  </a:lnTo>
                  <a:lnTo>
                    <a:pt x="0" y="1706"/>
                  </a:lnTo>
                  <a:lnTo>
                    <a:pt x="2" y="1725"/>
                  </a:lnTo>
                  <a:lnTo>
                    <a:pt x="9" y="1746"/>
                  </a:lnTo>
                  <a:lnTo>
                    <a:pt x="22" y="1765"/>
                  </a:lnTo>
                  <a:lnTo>
                    <a:pt x="43" y="1782"/>
                  </a:lnTo>
                  <a:lnTo>
                    <a:pt x="69" y="1793"/>
                  </a:lnTo>
                  <a:lnTo>
                    <a:pt x="95" y="1798"/>
                  </a:lnTo>
                  <a:lnTo>
                    <a:pt x="118" y="1797"/>
                  </a:lnTo>
                  <a:lnTo>
                    <a:pt x="140" y="1792"/>
                  </a:lnTo>
                  <a:lnTo>
                    <a:pt x="158" y="1784"/>
                  </a:lnTo>
                  <a:lnTo>
                    <a:pt x="172" y="1776"/>
                  </a:lnTo>
                  <a:lnTo>
                    <a:pt x="182" y="1769"/>
                  </a:lnTo>
                  <a:lnTo>
                    <a:pt x="187" y="1763"/>
                  </a:lnTo>
                  <a:lnTo>
                    <a:pt x="193" y="1753"/>
                  </a:lnTo>
                  <a:lnTo>
                    <a:pt x="204" y="1732"/>
                  </a:lnTo>
                  <a:lnTo>
                    <a:pt x="221" y="1702"/>
                  </a:lnTo>
                  <a:lnTo>
                    <a:pt x="241" y="1668"/>
                  </a:lnTo>
                  <a:lnTo>
                    <a:pt x="259" y="1630"/>
                  </a:lnTo>
                  <a:lnTo>
                    <a:pt x="277" y="1592"/>
                  </a:lnTo>
                  <a:lnTo>
                    <a:pt x="288" y="1556"/>
                  </a:lnTo>
                  <a:lnTo>
                    <a:pt x="293" y="1527"/>
                  </a:lnTo>
                  <a:lnTo>
                    <a:pt x="294" y="1503"/>
                  </a:lnTo>
                  <a:lnTo>
                    <a:pt x="298" y="1483"/>
                  </a:lnTo>
                  <a:lnTo>
                    <a:pt x="301" y="1465"/>
                  </a:lnTo>
                  <a:lnTo>
                    <a:pt x="307" y="1449"/>
                  </a:lnTo>
                  <a:lnTo>
                    <a:pt x="313" y="1435"/>
                  </a:lnTo>
                  <a:lnTo>
                    <a:pt x="318" y="1424"/>
                  </a:lnTo>
                  <a:lnTo>
                    <a:pt x="323" y="1415"/>
                  </a:lnTo>
                  <a:lnTo>
                    <a:pt x="328" y="1407"/>
                  </a:lnTo>
                  <a:lnTo>
                    <a:pt x="331" y="1401"/>
                  </a:lnTo>
                  <a:lnTo>
                    <a:pt x="338" y="1388"/>
                  </a:lnTo>
                  <a:lnTo>
                    <a:pt x="348" y="1367"/>
                  </a:lnTo>
                  <a:lnTo>
                    <a:pt x="362" y="1341"/>
                  </a:lnTo>
                  <a:lnTo>
                    <a:pt x="381" y="1308"/>
                  </a:lnTo>
                  <a:lnTo>
                    <a:pt x="400" y="1270"/>
                  </a:lnTo>
                  <a:lnTo>
                    <a:pt x="424" y="1227"/>
                  </a:lnTo>
                  <a:lnTo>
                    <a:pt x="450" y="1179"/>
                  </a:lnTo>
                  <a:lnTo>
                    <a:pt x="477" y="1127"/>
                  </a:lnTo>
                  <a:lnTo>
                    <a:pt x="506" y="1072"/>
                  </a:lnTo>
                  <a:lnTo>
                    <a:pt x="539" y="1014"/>
                  </a:lnTo>
                  <a:lnTo>
                    <a:pt x="571" y="953"/>
                  </a:lnTo>
                  <a:lnTo>
                    <a:pt x="604" y="891"/>
                  </a:lnTo>
                  <a:lnTo>
                    <a:pt x="639" y="826"/>
                  </a:lnTo>
                  <a:lnTo>
                    <a:pt x="673" y="762"/>
                  </a:lnTo>
                  <a:lnTo>
                    <a:pt x="709" y="696"/>
                  </a:lnTo>
                  <a:lnTo>
                    <a:pt x="744" y="631"/>
                  </a:lnTo>
                  <a:lnTo>
                    <a:pt x="778" y="566"/>
                  </a:lnTo>
                  <a:lnTo>
                    <a:pt x="813" y="502"/>
                  </a:lnTo>
                  <a:lnTo>
                    <a:pt x="846" y="440"/>
                  </a:lnTo>
                  <a:lnTo>
                    <a:pt x="879" y="380"/>
                  </a:lnTo>
                  <a:lnTo>
                    <a:pt x="910" y="322"/>
                  </a:lnTo>
                  <a:lnTo>
                    <a:pt x="939" y="268"/>
                  </a:lnTo>
                  <a:lnTo>
                    <a:pt x="966" y="218"/>
                  </a:lnTo>
                  <a:lnTo>
                    <a:pt x="992" y="170"/>
                  </a:lnTo>
                  <a:lnTo>
                    <a:pt x="1014" y="128"/>
                  </a:lnTo>
                  <a:lnTo>
                    <a:pt x="1034" y="91"/>
                  </a:lnTo>
                  <a:lnTo>
                    <a:pt x="1051" y="60"/>
                  </a:lnTo>
                  <a:lnTo>
                    <a:pt x="1064" y="35"/>
                  </a:lnTo>
                  <a:lnTo>
                    <a:pt x="1075" y="16"/>
                  </a:lnTo>
                  <a:lnTo>
                    <a:pt x="1080" y="3"/>
                  </a:lnTo>
                  <a:lnTo>
                    <a:pt x="1083" y="0"/>
                  </a:lnTo>
                  <a:lnTo>
                    <a:pt x="234" y="135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48" name="Freeform 10"/>
            <p:cNvSpPr>
              <a:spLocks/>
            </p:cNvSpPr>
            <p:nvPr/>
          </p:nvSpPr>
          <p:spPr bwMode="auto">
            <a:xfrm>
              <a:off x="1964606" y="4003848"/>
              <a:ext cx="53975" cy="34925"/>
            </a:xfrm>
            <a:custGeom>
              <a:avLst/>
              <a:gdLst/>
              <a:ahLst/>
              <a:cxnLst>
                <a:cxn ang="0">
                  <a:pos x="62" y="43"/>
                </a:cxn>
                <a:cxn ang="0">
                  <a:pos x="63" y="41"/>
                </a:cxn>
                <a:cxn ang="0">
                  <a:pos x="63" y="39"/>
                </a:cxn>
                <a:cxn ang="0">
                  <a:pos x="65" y="36"/>
                </a:cxn>
                <a:cxn ang="0">
                  <a:pos x="68" y="32"/>
                </a:cxn>
                <a:cxn ang="0">
                  <a:pos x="62" y="28"/>
                </a:cxn>
                <a:cxn ang="0">
                  <a:pos x="55" y="24"/>
                </a:cxn>
                <a:cxn ang="0">
                  <a:pos x="48" y="19"/>
                </a:cxn>
                <a:cxn ang="0">
                  <a:pos x="40" y="15"/>
                </a:cxn>
                <a:cxn ang="0">
                  <a:pos x="33" y="10"/>
                </a:cxn>
                <a:cxn ang="0">
                  <a:pos x="25" y="5"/>
                </a:cxn>
                <a:cxn ang="0">
                  <a:pos x="19" y="2"/>
                </a:cxn>
                <a:cxn ang="0">
                  <a:pos x="14" y="0"/>
                </a:cxn>
                <a:cxn ang="0">
                  <a:pos x="8" y="12"/>
                </a:cxn>
                <a:cxn ang="0">
                  <a:pos x="4" y="23"/>
                </a:cxn>
                <a:cxn ang="0">
                  <a:pos x="2" y="31"/>
                </a:cxn>
                <a:cxn ang="0">
                  <a:pos x="0" y="36"/>
                </a:cxn>
                <a:cxn ang="0">
                  <a:pos x="9" y="38"/>
                </a:cxn>
                <a:cxn ang="0">
                  <a:pos x="18" y="39"/>
                </a:cxn>
                <a:cxn ang="0">
                  <a:pos x="27" y="40"/>
                </a:cxn>
                <a:cxn ang="0">
                  <a:pos x="37" y="41"/>
                </a:cxn>
                <a:cxn ang="0">
                  <a:pos x="44" y="42"/>
                </a:cxn>
                <a:cxn ang="0">
                  <a:pos x="50" y="42"/>
                </a:cxn>
                <a:cxn ang="0">
                  <a:pos x="57" y="43"/>
                </a:cxn>
                <a:cxn ang="0">
                  <a:pos x="62" y="43"/>
                </a:cxn>
              </a:cxnLst>
              <a:rect l="0" t="0" r="r" b="b"/>
              <a:pathLst>
                <a:path w="68" h="43">
                  <a:moveTo>
                    <a:pt x="62" y="43"/>
                  </a:moveTo>
                  <a:lnTo>
                    <a:pt x="63" y="41"/>
                  </a:lnTo>
                  <a:lnTo>
                    <a:pt x="63" y="39"/>
                  </a:lnTo>
                  <a:lnTo>
                    <a:pt x="65" y="36"/>
                  </a:lnTo>
                  <a:lnTo>
                    <a:pt x="68" y="32"/>
                  </a:lnTo>
                  <a:lnTo>
                    <a:pt x="62" y="28"/>
                  </a:lnTo>
                  <a:lnTo>
                    <a:pt x="55" y="24"/>
                  </a:lnTo>
                  <a:lnTo>
                    <a:pt x="48" y="19"/>
                  </a:lnTo>
                  <a:lnTo>
                    <a:pt x="40" y="15"/>
                  </a:lnTo>
                  <a:lnTo>
                    <a:pt x="33" y="10"/>
                  </a:lnTo>
                  <a:lnTo>
                    <a:pt x="25" y="5"/>
                  </a:lnTo>
                  <a:lnTo>
                    <a:pt x="19" y="2"/>
                  </a:lnTo>
                  <a:lnTo>
                    <a:pt x="14" y="0"/>
                  </a:lnTo>
                  <a:lnTo>
                    <a:pt x="8" y="12"/>
                  </a:lnTo>
                  <a:lnTo>
                    <a:pt x="4" y="23"/>
                  </a:lnTo>
                  <a:lnTo>
                    <a:pt x="2" y="31"/>
                  </a:lnTo>
                  <a:lnTo>
                    <a:pt x="0" y="36"/>
                  </a:lnTo>
                  <a:lnTo>
                    <a:pt x="9" y="38"/>
                  </a:lnTo>
                  <a:lnTo>
                    <a:pt x="18" y="39"/>
                  </a:lnTo>
                  <a:lnTo>
                    <a:pt x="27" y="40"/>
                  </a:lnTo>
                  <a:lnTo>
                    <a:pt x="37" y="41"/>
                  </a:lnTo>
                  <a:lnTo>
                    <a:pt x="44" y="42"/>
                  </a:lnTo>
                  <a:lnTo>
                    <a:pt x="50" y="42"/>
                  </a:lnTo>
                  <a:lnTo>
                    <a:pt x="57" y="43"/>
                  </a:lnTo>
                  <a:lnTo>
                    <a:pt x="62" y="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49" name="Freeform 11"/>
            <p:cNvSpPr>
              <a:spLocks/>
            </p:cNvSpPr>
            <p:nvPr/>
          </p:nvSpPr>
          <p:spPr bwMode="auto">
            <a:xfrm>
              <a:off x="1970956" y="3010073"/>
              <a:ext cx="669925" cy="1096963"/>
            </a:xfrm>
            <a:custGeom>
              <a:avLst/>
              <a:gdLst/>
              <a:ahLst/>
              <a:cxnLst>
                <a:cxn ang="0">
                  <a:pos x="55" y="1239"/>
                </a:cxn>
                <a:cxn ang="0">
                  <a:pos x="91" y="1179"/>
                </a:cxn>
                <a:cxn ang="0">
                  <a:pos x="124" y="1136"/>
                </a:cxn>
                <a:cxn ang="0">
                  <a:pos x="161" y="1109"/>
                </a:cxn>
                <a:cxn ang="0">
                  <a:pos x="184" y="1098"/>
                </a:cxn>
                <a:cxn ang="0">
                  <a:pos x="193" y="1093"/>
                </a:cxn>
                <a:cxn ang="0">
                  <a:pos x="206" y="1080"/>
                </a:cxn>
                <a:cxn ang="0">
                  <a:pos x="221" y="1061"/>
                </a:cxn>
                <a:cxn ang="0">
                  <a:pos x="235" y="1037"/>
                </a:cxn>
                <a:cxn ang="0">
                  <a:pos x="273" y="973"/>
                </a:cxn>
                <a:cxn ang="0">
                  <a:pos x="337" y="862"/>
                </a:cxn>
                <a:cxn ang="0">
                  <a:pos x="420" y="721"/>
                </a:cxn>
                <a:cxn ang="0">
                  <a:pos x="515" y="557"/>
                </a:cxn>
                <a:cxn ang="0">
                  <a:pos x="616" y="387"/>
                </a:cxn>
                <a:cxn ang="0">
                  <a:pos x="714" y="219"/>
                </a:cxn>
                <a:cxn ang="0">
                  <a:pos x="804" y="67"/>
                </a:cxn>
                <a:cxn ang="0">
                  <a:pos x="225" y="1028"/>
                </a:cxn>
                <a:cxn ang="0">
                  <a:pos x="213" y="1045"/>
                </a:cxn>
                <a:cxn ang="0">
                  <a:pos x="197" y="1064"/>
                </a:cxn>
                <a:cxn ang="0">
                  <a:pos x="174" y="1082"/>
                </a:cxn>
                <a:cxn ang="0">
                  <a:pos x="143" y="1097"/>
                </a:cxn>
                <a:cxn ang="0">
                  <a:pos x="111" y="1124"/>
                </a:cxn>
                <a:cxn ang="0">
                  <a:pos x="78" y="1167"/>
                </a:cxn>
                <a:cxn ang="0">
                  <a:pos x="54" y="1209"/>
                </a:cxn>
                <a:cxn ang="0">
                  <a:pos x="44" y="1227"/>
                </a:cxn>
                <a:cxn ang="0">
                  <a:pos x="23" y="1264"/>
                </a:cxn>
                <a:cxn ang="0">
                  <a:pos x="9" y="1288"/>
                </a:cxn>
                <a:cxn ang="0">
                  <a:pos x="2" y="1309"/>
                </a:cxn>
                <a:cxn ang="0">
                  <a:pos x="0" y="1331"/>
                </a:cxn>
                <a:cxn ang="0">
                  <a:pos x="5" y="1361"/>
                </a:cxn>
                <a:cxn ang="0">
                  <a:pos x="16" y="1383"/>
                </a:cxn>
                <a:cxn ang="0">
                  <a:pos x="14" y="1335"/>
                </a:cxn>
                <a:cxn ang="0">
                  <a:pos x="36" y="1274"/>
                </a:cxn>
              </a:cxnLst>
              <a:rect l="0" t="0" r="r" b="b"/>
              <a:pathLst>
                <a:path w="843" h="1383">
                  <a:moveTo>
                    <a:pt x="36" y="1274"/>
                  </a:moveTo>
                  <a:lnTo>
                    <a:pt x="55" y="1239"/>
                  </a:lnTo>
                  <a:lnTo>
                    <a:pt x="74" y="1207"/>
                  </a:lnTo>
                  <a:lnTo>
                    <a:pt x="91" y="1179"/>
                  </a:lnTo>
                  <a:lnTo>
                    <a:pt x="107" y="1156"/>
                  </a:lnTo>
                  <a:lnTo>
                    <a:pt x="124" y="1136"/>
                  </a:lnTo>
                  <a:lnTo>
                    <a:pt x="142" y="1120"/>
                  </a:lnTo>
                  <a:lnTo>
                    <a:pt x="161" y="1109"/>
                  </a:lnTo>
                  <a:lnTo>
                    <a:pt x="183" y="1099"/>
                  </a:lnTo>
                  <a:lnTo>
                    <a:pt x="184" y="1098"/>
                  </a:lnTo>
                  <a:lnTo>
                    <a:pt x="188" y="1096"/>
                  </a:lnTo>
                  <a:lnTo>
                    <a:pt x="193" y="1093"/>
                  </a:lnTo>
                  <a:lnTo>
                    <a:pt x="199" y="1087"/>
                  </a:lnTo>
                  <a:lnTo>
                    <a:pt x="206" y="1080"/>
                  </a:lnTo>
                  <a:lnTo>
                    <a:pt x="214" y="1072"/>
                  </a:lnTo>
                  <a:lnTo>
                    <a:pt x="221" y="1061"/>
                  </a:lnTo>
                  <a:lnTo>
                    <a:pt x="228" y="1050"/>
                  </a:lnTo>
                  <a:lnTo>
                    <a:pt x="235" y="1037"/>
                  </a:lnTo>
                  <a:lnTo>
                    <a:pt x="250" y="1011"/>
                  </a:lnTo>
                  <a:lnTo>
                    <a:pt x="273" y="973"/>
                  </a:lnTo>
                  <a:lnTo>
                    <a:pt x="302" y="922"/>
                  </a:lnTo>
                  <a:lnTo>
                    <a:pt x="337" y="862"/>
                  </a:lnTo>
                  <a:lnTo>
                    <a:pt x="376" y="794"/>
                  </a:lnTo>
                  <a:lnTo>
                    <a:pt x="420" y="721"/>
                  </a:lnTo>
                  <a:lnTo>
                    <a:pt x="467" y="640"/>
                  </a:lnTo>
                  <a:lnTo>
                    <a:pt x="515" y="557"/>
                  </a:lnTo>
                  <a:lnTo>
                    <a:pt x="565" y="472"/>
                  </a:lnTo>
                  <a:lnTo>
                    <a:pt x="616" y="387"/>
                  </a:lnTo>
                  <a:lnTo>
                    <a:pt x="665" y="302"/>
                  </a:lnTo>
                  <a:lnTo>
                    <a:pt x="714" y="219"/>
                  </a:lnTo>
                  <a:lnTo>
                    <a:pt x="760" y="141"/>
                  </a:lnTo>
                  <a:lnTo>
                    <a:pt x="804" y="67"/>
                  </a:lnTo>
                  <a:lnTo>
                    <a:pt x="843" y="0"/>
                  </a:lnTo>
                  <a:lnTo>
                    <a:pt x="225" y="1028"/>
                  </a:lnTo>
                  <a:lnTo>
                    <a:pt x="220" y="1036"/>
                  </a:lnTo>
                  <a:lnTo>
                    <a:pt x="213" y="1045"/>
                  </a:lnTo>
                  <a:lnTo>
                    <a:pt x="206" y="1055"/>
                  </a:lnTo>
                  <a:lnTo>
                    <a:pt x="197" y="1064"/>
                  </a:lnTo>
                  <a:lnTo>
                    <a:pt x="186" y="1073"/>
                  </a:lnTo>
                  <a:lnTo>
                    <a:pt x="174" y="1082"/>
                  </a:lnTo>
                  <a:lnTo>
                    <a:pt x="159" y="1090"/>
                  </a:lnTo>
                  <a:lnTo>
                    <a:pt x="143" y="1097"/>
                  </a:lnTo>
                  <a:lnTo>
                    <a:pt x="127" y="1106"/>
                  </a:lnTo>
                  <a:lnTo>
                    <a:pt x="111" y="1124"/>
                  </a:lnTo>
                  <a:lnTo>
                    <a:pt x="93" y="1144"/>
                  </a:lnTo>
                  <a:lnTo>
                    <a:pt x="78" y="1167"/>
                  </a:lnTo>
                  <a:lnTo>
                    <a:pt x="65" y="1189"/>
                  </a:lnTo>
                  <a:lnTo>
                    <a:pt x="54" y="1209"/>
                  </a:lnTo>
                  <a:lnTo>
                    <a:pt x="46" y="1223"/>
                  </a:lnTo>
                  <a:lnTo>
                    <a:pt x="44" y="1227"/>
                  </a:lnTo>
                  <a:lnTo>
                    <a:pt x="32" y="1248"/>
                  </a:lnTo>
                  <a:lnTo>
                    <a:pt x="23" y="1264"/>
                  </a:lnTo>
                  <a:lnTo>
                    <a:pt x="15" y="1277"/>
                  </a:lnTo>
                  <a:lnTo>
                    <a:pt x="9" y="1288"/>
                  </a:lnTo>
                  <a:lnTo>
                    <a:pt x="6" y="1299"/>
                  </a:lnTo>
                  <a:lnTo>
                    <a:pt x="2" y="1309"/>
                  </a:lnTo>
                  <a:lnTo>
                    <a:pt x="1" y="1319"/>
                  </a:lnTo>
                  <a:lnTo>
                    <a:pt x="0" y="1331"/>
                  </a:lnTo>
                  <a:lnTo>
                    <a:pt x="1" y="1347"/>
                  </a:lnTo>
                  <a:lnTo>
                    <a:pt x="5" y="1361"/>
                  </a:lnTo>
                  <a:lnTo>
                    <a:pt x="9" y="1373"/>
                  </a:lnTo>
                  <a:lnTo>
                    <a:pt x="16" y="1383"/>
                  </a:lnTo>
                  <a:lnTo>
                    <a:pt x="13" y="1361"/>
                  </a:lnTo>
                  <a:lnTo>
                    <a:pt x="14" y="1335"/>
                  </a:lnTo>
                  <a:lnTo>
                    <a:pt x="21" y="1307"/>
                  </a:lnTo>
                  <a:lnTo>
                    <a:pt x="36" y="1274"/>
                  </a:lnTo>
                  <a:close/>
                </a:path>
              </a:pathLst>
            </a:custGeom>
            <a:solidFill>
              <a:srgbClr val="EAF7F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50" name="Freeform 12"/>
            <p:cNvSpPr>
              <a:spLocks/>
            </p:cNvSpPr>
            <p:nvPr/>
          </p:nvSpPr>
          <p:spPr bwMode="auto">
            <a:xfrm>
              <a:off x="2136056" y="3189461"/>
              <a:ext cx="411163" cy="809625"/>
            </a:xfrm>
            <a:custGeom>
              <a:avLst/>
              <a:gdLst/>
              <a:ahLst/>
              <a:cxnLst>
                <a:cxn ang="0">
                  <a:pos x="13" y="994"/>
                </a:cxn>
                <a:cxn ang="0">
                  <a:pos x="11" y="999"/>
                </a:cxn>
                <a:cxn ang="0">
                  <a:pos x="8" y="1004"/>
                </a:cxn>
                <a:cxn ang="0">
                  <a:pos x="5" y="1011"/>
                </a:cxn>
                <a:cxn ang="0">
                  <a:pos x="0" y="1018"/>
                </a:cxn>
                <a:cxn ang="0">
                  <a:pos x="5" y="1019"/>
                </a:cxn>
                <a:cxn ang="0">
                  <a:pos x="8" y="1020"/>
                </a:cxn>
                <a:cxn ang="0">
                  <a:pos x="12" y="1021"/>
                </a:cxn>
                <a:cxn ang="0">
                  <a:pos x="15" y="1021"/>
                </a:cxn>
                <a:cxn ang="0">
                  <a:pos x="21" y="1008"/>
                </a:cxn>
                <a:cxn ang="0">
                  <a:pos x="26" y="998"/>
                </a:cxn>
                <a:cxn ang="0">
                  <a:pos x="29" y="992"/>
                </a:cxn>
                <a:cxn ang="0">
                  <a:pos x="30" y="990"/>
                </a:cxn>
                <a:cxn ang="0">
                  <a:pos x="38" y="966"/>
                </a:cxn>
                <a:cxn ang="0">
                  <a:pos x="42" y="948"/>
                </a:cxn>
                <a:cxn ang="0">
                  <a:pos x="42" y="937"/>
                </a:cxn>
                <a:cxn ang="0">
                  <a:pos x="42" y="933"/>
                </a:cxn>
                <a:cxn ang="0">
                  <a:pos x="42" y="912"/>
                </a:cxn>
                <a:cxn ang="0">
                  <a:pos x="44" y="892"/>
                </a:cxn>
                <a:cxn ang="0">
                  <a:pos x="45" y="877"/>
                </a:cxn>
                <a:cxn ang="0">
                  <a:pos x="46" y="871"/>
                </a:cxn>
                <a:cxn ang="0">
                  <a:pos x="50" y="855"/>
                </a:cxn>
                <a:cxn ang="0">
                  <a:pos x="56" y="837"/>
                </a:cxn>
                <a:cxn ang="0">
                  <a:pos x="63" y="822"/>
                </a:cxn>
                <a:cxn ang="0">
                  <a:pos x="65" y="816"/>
                </a:cxn>
                <a:cxn ang="0">
                  <a:pos x="518" y="0"/>
                </a:cxn>
                <a:cxn ang="0">
                  <a:pos x="485" y="55"/>
                </a:cxn>
                <a:cxn ang="0">
                  <a:pos x="449" y="116"/>
                </a:cxn>
                <a:cxn ang="0">
                  <a:pos x="410" y="180"/>
                </a:cxn>
                <a:cxn ang="0">
                  <a:pos x="371" y="246"/>
                </a:cxn>
                <a:cxn ang="0">
                  <a:pos x="330" y="314"/>
                </a:cxn>
                <a:cxn ang="0">
                  <a:pos x="290" y="383"/>
                </a:cxn>
                <a:cxn ang="0">
                  <a:pos x="251" y="451"/>
                </a:cxn>
                <a:cxn ang="0">
                  <a:pos x="213" y="518"/>
                </a:cxn>
                <a:cxn ang="0">
                  <a:pos x="176" y="582"/>
                </a:cxn>
                <a:cxn ang="0">
                  <a:pos x="142" y="643"/>
                </a:cxn>
                <a:cxn ang="0">
                  <a:pos x="112" y="700"/>
                </a:cxn>
                <a:cxn ang="0">
                  <a:pos x="85" y="750"/>
                </a:cxn>
                <a:cxn ang="0">
                  <a:pos x="63" y="795"/>
                </a:cxn>
                <a:cxn ang="0">
                  <a:pos x="46" y="832"/>
                </a:cxn>
                <a:cxn ang="0">
                  <a:pos x="35" y="861"/>
                </a:cxn>
                <a:cxn ang="0">
                  <a:pos x="30" y="879"/>
                </a:cxn>
                <a:cxn ang="0">
                  <a:pos x="30" y="892"/>
                </a:cxn>
                <a:cxn ang="0">
                  <a:pos x="30" y="923"/>
                </a:cxn>
                <a:cxn ang="0">
                  <a:pos x="25" y="960"/>
                </a:cxn>
                <a:cxn ang="0">
                  <a:pos x="13" y="994"/>
                </a:cxn>
              </a:cxnLst>
              <a:rect l="0" t="0" r="r" b="b"/>
              <a:pathLst>
                <a:path w="518" h="1021">
                  <a:moveTo>
                    <a:pt x="13" y="994"/>
                  </a:moveTo>
                  <a:lnTo>
                    <a:pt x="11" y="999"/>
                  </a:lnTo>
                  <a:lnTo>
                    <a:pt x="8" y="1004"/>
                  </a:lnTo>
                  <a:lnTo>
                    <a:pt x="5" y="1011"/>
                  </a:lnTo>
                  <a:lnTo>
                    <a:pt x="0" y="1018"/>
                  </a:lnTo>
                  <a:lnTo>
                    <a:pt x="5" y="1019"/>
                  </a:lnTo>
                  <a:lnTo>
                    <a:pt x="8" y="1020"/>
                  </a:lnTo>
                  <a:lnTo>
                    <a:pt x="12" y="1021"/>
                  </a:lnTo>
                  <a:lnTo>
                    <a:pt x="15" y="1021"/>
                  </a:lnTo>
                  <a:lnTo>
                    <a:pt x="21" y="1008"/>
                  </a:lnTo>
                  <a:lnTo>
                    <a:pt x="26" y="998"/>
                  </a:lnTo>
                  <a:lnTo>
                    <a:pt x="29" y="992"/>
                  </a:lnTo>
                  <a:lnTo>
                    <a:pt x="30" y="990"/>
                  </a:lnTo>
                  <a:lnTo>
                    <a:pt x="38" y="966"/>
                  </a:lnTo>
                  <a:lnTo>
                    <a:pt x="42" y="948"/>
                  </a:lnTo>
                  <a:lnTo>
                    <a:pt x="42" y="937"/>
                  </a:lnTo>
                  <a:lnTo>
                    <a:pt x="42" y="933"/>
                  </a:lnTo>
                  <a:lnTo>
                    <a:pt x="42" y="912"/>
                  </a:lnTo>
                  <a:lnTo>
                    <a:pt x="44" y="892"/>
                  </a:lnTo>
                  <a:lnTo>
                    <a:pt x="45" y="877"/>
                  </a:lnTo>
                  <a:lnTo>
                    <a:pt x="46" y="871"/>
                  </a:lnTo>
                  <a:lnTo>
                    <a:pt x="50" y="855"/>
                  </a:lnTo>
                  <a:lnTo>
                    <a:pt x="56" y="837"/>
                  </a:lnTo>
                  <a:lnTo>
                    <a:pt x="63" y="822"/>
                  </a:lnTo>
                  <a:lnTo>
                    <a:pt x="65" y="816"/>
                  </a:lnTo>
                  <a:lnTo>
                    <a:pt x="518" y="0"/>
                  </a:lnTo>
                  <a:lnTo>
                    <a:pt x="485" y="55"/>
                  </a:lnTo>
                  <a:lnTo>
                    <a:pt x="449" y="116"/>
                  </a:lnTo>
                  <a:lnTo>
                    <a:pt x="410" y="180"/>
                  </a:lnTo>
                  <a:lnTo>
                    <a:pt x="371" y="246"/>
                  </a:lnTo>
                  <a:lnTo>
                    <a:pt x="330" y="314"/>
                  </a:lnTo>
                  <a:lnTo>
                    <a:pt x="290" y="383"/>
                  </a:lnTo>
                  <a:lnTo>
                    <a:pt x="251" y="451"/>
                  </a:lnTo>
                  <a:lnTo>
                    <a:pt x="213" y="518"/>
                  </a:lnTo>
                  <a:lnTo>
                    <a:pt x="176" y="582"/>
                  </a:lnTo>
                  <a:lnTo>
                    <a:pt x="142" y="643"/>
                  </a:lnTo>
                  <a:lnTo>
                    <a:pt x="112" y="700"/>
                  </a:lnTo>
                  <a:lnTo>
                    <a:pt x="85" y="750"/>
                  </a:lnTo>
                  <a:lnTo>
                    <a:pt x="63" y="795"/>
                  </a:lnTo>
                  <a:lnTo>
                    <a:pt x="46" y="832"/>
                  </a:lnTo>
                  <a:lnTo>
                    <a:pt x="35" y="861"/>
                  </a:lnTo>
                  <a:lnTo>
                    <a:pt x="30" y="879"/>
                  </a:lnTo>
                  <a:lnTo>
                    <a:pt x="30" y="892"/>
                  </a:lnTo>
                  <a:lnTo>
                    <a:pt x="30" y="923"/>
                  </a:lnTo>
                  <a:lnTo>
                    <a:pt x="25" y="960"/>
                  </a:lnTo>
                  <a:lnTo>
                    <a:pt x="13" y="994"/>
                  </a:lnTo>
                  <a:close/>
                </a:path>
              </a:pathLst>
            </a:custGeom>
            <a:solidFill>
              <a:srgbClr val="A0BCB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51" name="Freeform 13"/>
            <p:cNvSpPr>
              <a:spLocks/>
            </p:cNvSpPr>
            <p:nvPr/>
          </p:nvSpPr>
          <p:spPr bwMode="auto">
            <a:xfrm>
              <a:off x="2102719" y="3992736"/>
              <a:ext cx="44450" cy="47625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23" y="1"/>
                </a:cxn>
                <a:cxn ang="0">
                  <a:pos x="30" y="2"/>
                </a:cxn>
                <a:cxn ang="0">
                  <a:pos x="36" y="3"/>
                </a:cxn>
                <a:cxn ang="0">
                  <a:pos x="41" y="5"/>
                </a:cxn>
                <a:cxn ang="0">
                  <a:pos x="37" y="15"/>
                </a:cxn>
                <a:cxn ang="0">
                  <a:pos x="31" y="26"/>
                </a:cxn>
                <a:cxn ang="0">
                  <a:pos x="25" y="38"/>
                </a:cxn>
                <a:cxn ang="0">
                  <a:pos x="18" y="51"/>
                </a:cxn>
                <a:cxn ang="0">
                  <a:pos x="14" y="47"/>
                </a:cxn>
                <a:cxn ang="0">
                  <a:pos x="9" y="44"/>
                </a:cxn>
                <a:cxn ang="0">
                  <a:pos x="4" y="41"/>
                </a:cxn>
                <a:cxn ang="0">
                  <a:pos x="0" y="38"/>
                </a:cxn>
                <a:cxn ang="0">
                  <a:pos x="8" y="44"/>
                </a:cxn>
                <a:cxn ang="0">
                  <a:pos x="16" y="49"/>
                </a:cxn>
                <a:cxn ang="0">
                  <a:pos x="24" y="54"/>
                </a:cxn>
                <a:cxn ang="0">
                  <a:pos x="32" y="59"/>
                </a:cxn>
                <a:cxn ang="0">
                  <a:pos x="39" y="45"/>
                </a:cxn>
                <a:cxn ang="0">
                  <a:pos x="45" y="32"/>
                </a:cxn>
                <a:cxn ang="0">
                  <a:pos x="51" y="19"/>
                </a:cxn>
                <a:cxn ang="0">
                  <a:pos x="56" y="8"/>
                </a:cxn>
                <a:cxn ang="0">
                  <a:pos x="52" y="7"/>
                </a:cxn>
                <a:cxn ang="0">
                  <a:pos x="47" y="6"/>
                </a:cxn>
                <a:cxn ang="0">
                  <a:pos x="41" y="5"/>
                </a:cxn>
                <a:cxn ang="0">
                  <a:pos x="37" y="3"/>
                </a:cxn>
                <a:cxn ang="0">
                  <a:pos x="32" y="3"/>
                </a:cxn>
                <a:cxn ang="0">
                  <a:pos x="26" y="2"/>
                </a:cxn>
                <a:cxn ang="0">
                  <a:pos x="22" y="1"/>
                </a:cxn>
                <a:cxn ang="0">
                  <a:pos x="17" y="0"/>
                </a:cxn>
              </a:cxnLst>
              <a:rect l="0" t="0" r="r" b="b"/>
              <a:pathLst>
                <a:path w="56" h="59">
                  <a:moveTo>
                    <a:pt x="17" y="0"/>
                  </a:moveTo>
                  <a:lnTo>
                    <a:pt x="23" y="1"/>
                  </a:lnTo>
                  <a:lnTo>
                    <a:pt x="30" y="2"/>
                  </a:lnTo>
                  <a:lnTo>
                    <a:pt x="36" y="3"/>
                  </a:lnTo>
                  <a:lnTo>
                    <a:pt x="41" y="5"/>
                  </a:lnTo>
                  <a:lnTo>
                    <a:pt x="37" y="15"/>
                  </a:lnTo>
                  <a:lnTo>
                    <a:pt x="31" y="26"/>
                  </a:lnTo>
                  <a:lnTo>
                    <a:pt x="25" y="38"/>
                  </a:lnTo>
                  <a:lnTo>
                    <a:pt x="18" y="51"/>
                  </a:lnTo>
                  <a:lnTo>
                    <a:pt x="14" y="47"/>
                  </a:lnTo>
                  <a:lnTo>
                    <a:pt x="9" y="44"/>
                  </a:lnTo>
                  <a:lnTo>
                    <a:pt x="4" y="41"/>
                  </a:lnTo>
                  <a:lnTo>
                    <a:pt x="0" y="38"/>
                  </a:lnTo>
                  <a:lnTo>
                    <a:pt x="8" y="44"/>
                  </a:lnTo>
                  <a:lnTo>
                    <a:pt x="16" y="49"/>
                  </a:lnTo>
                  <a:lnTo>
                    <a:pt x="24" y="54"/>
                  </a:lnTo>
                  <a:lnTo>
                    <a:pt x="32" y="59"/>
                  </a:lnTo>
                  <a:lnTo>
                    <a:pt x="39" y="45"/>
                  </a:lnTo>
                  <a:lnTo>
                    <a:pt x="45" y="32"/>
                  </a:lnTo>
                  <a:lnTo>
                    <a:pt x="51" y="19"/>
                  </a:lnTo>
                  <a:lnTo>
                    <a:pt x="56" y="8"/>
                  </a:lnTo>
                  <a:lnTo>
                    <a:pt x="52" y="7"/>
                  </a:lnTo>
                  <a:lnTo>
                    <a:pt x="47" y="6"/>
                  </a:lnTo>
                  <a:lnTo>
                    <a:pt x="41" y="5"/>
                  </a:lnTo>
                  <a:lnTo>
                    <a:pt x="37" y="3"/>
                  </a:lnTo>
                  <a:lnTo>
                    <a:pt x="32" y="3"/>
                  </a:lnTo>
                  <a:lnTo>
                    <a:pt x="26" y="2"/>
                  </a:lnTo>
                  <a:lnTo>
                    <a:pt x="22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A0BCB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52" name="Freeform 14"/>
            <p:cNvSpPr>
              <a:spLocks/>
            </p:cNvSpPr>
            <p:nvPr/>
          </p:nvSpPr>
          <p:spPr bwMode="auto">
            <a:xfrm>
              <a:off x="2056681" y="4034011"/>
              <a:ext cx="71438" cy="95250"/>
            </a:xfrm>
            <a:custGeom>
              <a:avLst/>
              <a:gdLst/>
              <a:ahLst/>
              <a:cxnLst>
                <a:cxn ang="0">
                  <a:pos x="38" y="96"/>
                </a:cxn>
                <a:cxn ang="0">
                  <a:pos x="43" y="92"/>
                </a:cxn>
                <a:cxn ang="0">
                  <a:pos x="47" y="85"/>
                </a:cxn>
                <a:cxn ang="0">
                  <a:pos x="53" y="76"/>
                </a:cxn>
                <a:cxn ang="0">
                  <a:pos x="60" y="64"/>
                </a:cxn>
                <a:cxn ang="0">
                  <a:pos x="67" y="51"/>
                </a:cxn>
                <a:cxn ang="0">
                  <a:pos x="75" y="38"/>
                </a:cxn>
                <a:cxn ang="0">
                  <a:pos x="82" y="23"/>
                </a:cxn>
                <a:cxn ang="0">
                  <a:pos x="90" y="8"/>
                </a:cxn>
                <a:cxn ang="0">
                  <a:pos x="87" y="5"/>
                </a:cxn>
                <a:cxn ang="0">
                  <a:pos x="83" y="3"/>
                </a:cxn>
                <a:cxn ang="0">
                  <a:pos x="80" y="2"/>
                </a:cxn>
                <a:cxn ang="0">
                  <a:pos x="76" y="0"/>
                </a:cxn>
                <a:cxn ang="0">
                  <a:pos x="68" y="15"/>
                </a:cxn>
                <a:cxn ang="0">
                  <a:pos x="59" y="31"/>
                </a:cxn>
                <a:cxn ang="0">
                  <a:pos x="51" y="47"/>
                </a:cxn>
                <a:cxn ang="0">
                  <a:pos x="41" y="63"/>
                </a:cxn>
                <a:cxn ang="0">
                  <a:pos x="31" y="78"/>
                </a:cxn>
                <a:cxn ang="0">
                  <a:pos x="21" y="93"/>
                </a:cxn>
                <a:cxn ang="0">
                  <a:pos x="11" y="107"/>
                </a:cxn>
                <a:cxn ang="0">
                  <a:pos x="0" y="119"/>
                </a:cxn>
                <a:cxn ang="0">
                  <a:pos x="6" y="117"/>
                </a:cxn>
                <a:cxn ang="0">
                  <a:pos x="12" y="115"/>
                </a:cxn>
                <a:cxn ang="0">
                  <a:pos x="16" y="112"/>
                </a:cxn>
                <a:cxn ang="0">
                  <a:pos x="21" y="109"/>
                </a:cxn>
                <a:cxn ang="0">
                  <a:pos x="26" y="105"/>
                </a:cxn>
                <a:cxn ang="0">
                  <a:pos x="30" y="103"/>
                </a:cxn>
                <a:cxn ang="0">
                  <a:pos x="34" y="100"/>
                </a:cxn>
                <a:cxn ang="0">
                  <a:pos x="38" y="96"/>
                </a:cxn>
              </a:cxnLst>
              <a:rect l="0" t="0" r="r" b="b"/>
              <a:pathLst>
                <a:path w="90" h="119">
                  <a:moveTo>
                    <a:pt x="38" y="96"/>
                  </a:moveTo>
                  <a:lnTo>
                    <a:pt x="43" y="92"/>
                  </a:lnTo>
                  <a:lnTo>
                    <a:pt x="47" y="85"/>
                  </a:lnTo>
                  <a:lnTo>
                    <a:pt x="53" y="76"/>
                  </a:lnTo>
                  <a:lnTo>
                    <a:pt x="60" y="64"/>
                  </a:lnTo>
                  <a:lnTo>
                    <a:pt x="67" y="51"/>
                  </a:lnTo>
                  <a:lnTo>
                    <a:pt x="75" y="38"/>
                  </a:lnTo>
                  <a:lnTo>
                    <a:pt x="82" y="23"/>
                  </a:lnTo>
                  <a:lnTo>
                    <a:pt x="90" y="8"/>
                  </a:lnTo>
                  <a:lnTo>
                    <a:pt x="87" y="5"/>
                  </a:lnTo>
                  <a:lnTo>
                    <a:pt x="83" y="3"/>
                  </a:lnTo>
                  <a:lnTo>
                    <a:pt x="80" y="2"/>
                  </a:lnTo>
                  <a:lnTo>
                    <a:pt x="76" y="0"/>
                  </a:lnTo>
                  <a:lnTo>
                    <a:pt x="68" y="15"/>
                  </a:lnTo>
                  <a:lnTo>
                    <a:pt x="59" y="31"/>
                  </a:lnTo>
                  <a:lnTo>
                    <a:pt x="51" y="47"/>
                  </a:lnTo>
                  <a:lnTo>
                    <a:pt x="41" y="63"/>
                  </a:lnTo>
                  <a:lnTo>
                    <a:pt x="31" y="78"/>
                  </a:lnTo>
                  <a:lnTo>
                    <a:pt x="21" y="93"/>
                  </a:lnTo>
                  <a:lnTo>
                    <a:pt x="11" y="107"/>
                  </a:lnTo>
                  <a:lnTo>
                    <a:pt x="0" y="119"/>
                  </a:lnTo>
                  <a:lnTo>
                    <a:pt x="6" y="117"/>
                  </a:lnTo>
                  <a:lnTo>
                    <a:pt x="12" y="115"/>
                  </a:lnTo>
                  <a:lnTo>
                    <a:pt x="16" y="112"/>
                  </a:lnTo>
                  <a:lnTo>
                    <a:pt x="21" y="109"/>
                  </a:lnTo>
                  <a:lnTo>
                    <a:pt x="26" y="105"/>
                  </a:lnTo>
                  <a:lnTo>
                    <a:pt x="30" y="103"/>
                  </a:lnTo>
                  <a:lnTo>
                    <a:pt x="34" y="100"/>
                  </a:lnTo>
                  <a:lnTo>
                    <a:pt x="38" y="96"/>
                  </a:lnTo>
                  <a:close/>
                </a:path>
              </a:pathLst>
            </a:custGeom>
            <a:solidFill>
              <a:srgbClr val="A0BCB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53" name="Freeform 15"/>
            <p:cNvSpPr>
              <a:spLocks/>
            </p:cNvSpPr>
            <p:nvPr/>
          </p:nvSpPr>
          <p:spPr bwMode="auto">
            <a:xfrm>
              <a:off x="2107481" y="3995911"/>
              <a:ext cx="28575" cy="38100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3" y="43"/>
                </a:cxn>
                <a:cxn ang="0">
                  <a:pos x="6" y="45"/>
                </a:cxn>
                <a:cxn ang="0">
                  <a:pos x="9" y="46"/>
                </a:cxn>
                <a:cxn ang="0">
                  <a:pos x="11" y="49"/>
                </a:cxn>
                <a:cxn ang="0">
                  <a:pos x="18" y="36"/>
                </a:cxn>
                <a:cxn ang="0">
                  <a:pos x="24" y="24"/>
                </a:cxn>
                <a:cxn ang="0">
                  <a:pos x="30" y="13"/>
                </a:cxn>
                <a:cxn ang="0">
                  <a:pos x="34" y="3"/>
                </a:cxn>
                <a:cxn ang="0">
                  <a:pos x="31" y="1"/>
                </a:cxn>
                <a:cxn ang="0">
                  <a:pos x="27" y="1"/>
                </a:cxn>
                <a:cxn ang="0">
                  <a:pos x="24" y="1"/>
                </a:cxn>
                <a:cxn ang="0">
                  <a:pos x="19" y="0"/>
                </a:cxn>
                <a:cxn ang="0">
                  <a:pos x="15" y="11"/>
                </a:cxn>
                <a:cxn ang="0">
                  <a:pos x="10" y="20"/>
                </a:cxn>
                <a:cxn ang="0">
                  <a:pos x="6" y="30"/>
                </a:cxn>
                <a:cxn ang="0">
                  <a:pos x="0" y="41"/>
                </a:cxn>
              </a:cxnLst>
              <a:rect l="0" t="0" r="r" b="b"/>
              <a:pathLst>
                <a:path w="34" h="49">
                  <a:moveTo>
                    <a:pt x="0" y="41"/>
                  </a:moveTo>
                  <a:lnTo>
                    <a:pt x="3" y="43"/>
                  </a:lnTo>
                  <a:lnTo>
                    <a:pt x="6" y="45"/>
                  </a:lnTo>
                  <a:lnTo>
                    <a:pt x="9" y="46"/>
                  </a:lnTo>
                  <a:lnTo>
                    <a:pt x="11" y="49"/>
                  </a:lnTo>
                  <a:lnTo>
                    <a:pt x="18" y="36"/>
                  </a:lnTo>
                  <a:lnTo>
                    <a:pt x="24" y="24"/>
                  </a:lnTo>
                  <a:lnTo>
                    <a:pt x="30" y="13"/>
                  </a:lnTo>
                  <a:lnTo>
                    <a:pt x="34" y="3"/>
                  </a:lnTo>
                  <a:lnTo>
                    <a:pt x="31" y="1"/>
                  </a:lnTo>
                  <a:lnTo>
                    <a:pt x="27" y="1"/>
                  </a:lnTo>
                  <a:lnTo>
                    <a:pt x="24" y="1"/>
                  </a:lnTo>
                  <a:lnTo>
                    <a:pt x="19" y="0"/>
                  </a:lnTo>
                  <a:lnTo>
                    <a:pt x="15" y="11"/>
                  </a:lnTo>
                  <a:lnTo>
                    <a:pt x="10" y="20"/>
                  </a:lnTo>
                  <a:lnTo>
                    <a:pt x="6" y="30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BFDBD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54" name="Freeform 16"/>
            <p:cNvSpPr>
              <a:spLocks/>
            </p:cNvSpPr>
            <p:nvPr/>
          </p:nvSpPr>
          <p:spPr bwMode="auto">
            <a:xfrm>
              <a:off x="2102719" y="3992736"/>
              <a:ext cx="20638" cy="34925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3" y="9"/>
                </a:cxn>
                <a:cxn ang="0">
                  <a:pos x="9" y="18"/>
                </a:cxn>
                <a:cxn ang="0">
                  <a:pos x="4" y="28"/>
                </a:cxn>
                <a:cxn ang="0">
                  <a:pos x="0" y="38"/>
                </a:cxn>
                <a:cxn ang="0">
                  <a:pos x="2" y="39"/>
                </a:cxn>
                <a:cxn ang="0">
                  <a:pos x="3" y="40"/>
                </a:cxn>
                <a:cxn ang="0">
                  <a:pos x="6" y="41"/>
                </a:cxn>
                <a:cxn ang="0">
                  <a:pos x="7" y="43"/>
                </a:cxn>
                <a:cxn ang="0">
                  <a:pos x="13" y="32"/>
                </a:cxn>
                <a:cxn ang="0">
                  <a:pos x="17" y="22"/>
                </a:cxn>
                <a:cxn ang="0">
                  <a:pos x="22" y="13"/>
                </a:cxn>
                <a:cxn ang="0">
                  <a:pos x="26" y="2"/>
                </a:cxn>
                <a:cxn ang="0">
                  <a:pos x="24" y="1"/>
                </a:cxn>
                <a:cxn ang="0">
                  <a:pos x="22" y="1"/>
                </a:cxn>
                <a:cxn ang="0">
                  <a:pos x="19" y="0"/>
                </a:cxn>
                <a:cxn ang="0">
                  <a:pos x="17" y="0"/>
                </a:cxn>
              </a:cxnLst>
              <a:rect l="0" t="0" r="r" b="b"/>
              <a:pathLst>
                <a:path w="26" h="43">
                  <a:moveTo>
                    <a:pt x="17" y="0"/>
                  </a:moveTo>
                  <a:lnTo>
                    <a:pt x="13" y="9"/>
                  </a:lnTo>
                  <a:lnTo>
                    <a:pt x="9" y="18"/>
                  </a:lnTo>
                  <a:lnTo>
                    <a:pt x="4" y="28"/>
                  </a:lnTo>
                  <a:lnTo>
                    <a:pt x="0" y="38"/>
                  </a:lnTo>
                  <a:lnTo>
                    <a:pt x="2" y="39"/>
                  </a:lnTo>
                  <a:lnTo>
                    <a:pt x="3" y="40"/>
                  </a:lnTo>
                  <a:lnTo>
                    <a:pt x="6" y="41"/>
                  </a:lnTo>
                  <a:lnTo>
                    <a:pt x="7" y="43"/>
                  </a:lnTo>
                  <a:lnTo>
                    <a:pt x="13" y="32"/>
                  </a:lnTo>
                  <a:lnTo>
                    <a:pt x="17" y="22"/>
                  </a:lnTo>
                  <a:lnTo>
                    <a:pt x="22" y="13"/>
                  </a:lnTo>
                  <a:lnTo>
                    <a:pt x="26" y="2"/>
                  </a:lnTo>
                  <a:lnTo>
                    <a:pt x="24" y="1"/>
                  </a:lnTo>
                  <a:lnTo>
                    <a:pt x="22" y="1"/>
                  </a:lnTo>
                  <a:lnTo>
                    <a:pt x="19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AF7F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55" name="Freeform 17"/>
            <p:cNvSpPr>
              <a:spLocks/>
            </p:cNvSpPr>
            <p:nvPr/>
          </p:nvSpPr>
          <p:spPr bwMode="auto">
            <a:xfrm>
              <a:off x="2043981" y="4022898"/>
              <a:ext cx="63500" cy="73025"/>
            </a:xfrm>
            <a:custGeom>
              <a:avLst/>
              <a:gdLst/>
              <a:ahLst/>
              <a:cxnLst>
                <a:cxn ang="0">
                  <a:pos x="42" y="70"/>
                </a:cxn>
                <a:cxn ang="0">
                  <a:pos x="39" y="72"/>
                </a:cxn>
                <a:cxn ang="0">
                  <a:pos x="37" y="76"/>
                </a:cxn>
                <a:cxn ang="0">
                  <a:pos x="33" y="79"/>
                </a:cxn>
                <a:cxn ang="0">
                  <a:pos x="29" y="83"/>
                </a:cxn>
                <a:cxn ang="0">
                  <a:pos x="23" y="85"/>
                </a:cxn>
                <a:cxn ang="0">
                  <a:pos x="16" y="87"/>
                </a:cxn>
                <a:cxn ang="0">
                  <a:pos x="8" y="89"/>
                </a:cxn>
                <a:cxn ang="0">
                  <a:pos x="0" y="89"/>
                </a:cxn>
                <a:cxn ang="0">
                  <a:pos x="10" y="91"/>
                </a:cxn>
                <a:cxn ang="0">
                  <a:pos x="20" y="92"/>
                </a:cxn>
                <a:cxn ang="0">
                  <a:pos x="28" y="90"/>
                </a:cxn>
                <a:cxn ang="0">
                  <a:pos x="33" y="87"/>
                </a:cxn>
                <a:cxn ang="0">
                  <a:pos x="39" y="85"/>
                </a:cxn>
                <a:cxn ang="0">
                  <a:pos x="43" y="83"/>
                </a:cxn>
                <a:cxn ang="0">
                  <a:pos x="44" y="80"/>
                </a:cxn>
                <a:cxn ang="0">
                  <a:pos x="45" y="79"/>
                </a:cxn>
                <a:cxn ang="0">
                  <a:pos x="46" y="78"/>
                </a:cxn>
                <a:cxn ang="0">
                  <a:pos x="48" y="74"/>
                </a:cxn>
                <a:cxn ang="0">
                  <a:pos x="52" y="67"/>
                </a:cxn>
                <a:cxn ang="0">
                  <a:pos x="57" y="57"/>
                </a:cxn>
                <a:cxn ang="0">
                  <a:pos x="61" y="46"/>
                </a:cxn>
                <a:cxn ang="0">
                  <a:pos x="67" y="33"/>
                </a:cxn>
                <a:cxn ang="0">
                  <a:pos x="74" y="19"/>
                </a:cxn>
                <a:cxn ang="0">
                  <a:pos x="81" y="5"/>
                </a:cxn>
                <a:cxn ang="0">
                  <a:pos x="80" y="3"/>
                </a:cxn>
                <a:cxn ang="0">
                  <a:pos x="77" y="2"/>
                </a:cxn>
                <a:cxn ang="0">
                  <a:pos x="76" y="1"/>
                </a:cxn>
                <a:cxn ang="0">
                  <a:pos x="74" y="0"/>
                </a:cxn>
                <a:cxn ang="0">
                  <a:pos x="62" y="24"/>
                </a:cxn>
                <a:cxn ang="0">
                  <a:pos x="53" y="46"/>
                </a:cxn>
                <a:cxn ang="0">
                  <a:pos x="45" y="62"/>
                </a:cxn>
                <a:cxn ang="0">
                  <a:pos x="42" y="70"/>
                </a:cxn>
              </a:cxnLst>
              <a:rect l="0" t="0" r="r" b="b"/>
              <a:pathLst>
                <a:path w="81" h="92">
                  <a:moveTo>
                    <a:pt x="42" y="70"/>
                  </a:moveTo>
                  <a:lnTo>
                    <a:pt x="39" y="72"/>
                  </a:lnTo>
                  <a:lnTo>
                    <a:pt x="37" y="76"/>
                  </a:lnTo>
                  <a:lnTo>
                    <a:pt x="33" y="79"/>
                  </a:lnTo>
                  <a:lnTo>
                    <a:pt x="29" y="83"/>
                  </a:lnTo>
                  <a:lnTo>
                    <a:pt x="23" y="85"/>
                  </a:lnTo>
                  <a:lnTo>
                    <a:pt x="16" y="87"/>
                  </a:lnTo>
                  <a:lnTo>
                    <a:pt x="8" y="89"/>
                  </a:lnTo>
                  <a:lnTo>
                    <a:pt x="0" y="89"/>
                  </a:lnTo>
                  <a:lnTo>
                    <a:pt x="10" y="91"/>
                  </a:lnTo>
                  <a:lnTo>
                    <a:pt x="20" y="92"/>
                  </a:lnTo>
                  <a:lnTo>
                    <a:pt x="28" y="90"/>
                  </a:lnTo>
                  <a:lnTo>
                    <a:pt x="33" y="87"/>
                  </a:lnTo>
                  <a:lnTo>
                    <a:pt x="39" y="85"/>
                  </a:lnTo>
                  <a:lnTo>
                    <a:pt x="43" y="83"/>
                  </a:lnTo>
                  <a:lnTo>
                    <a:pt x="44" y="80"/>
                  </a:lnTo>
                  <a:lnTo>
                    <a:pt x="45" y="79"/>
                  </a:lnTo>
                  <a:lnTo>
                    <a:pt x="46" y="78"/>
                  </a:lnTo>
                  <a:lnTo>
                    <a:pt x="48" y="74"/>
                  </a:lnTo>
                  <a:lnTo>
                    <a:pt x="52" y="67"/>
                  </a:lnTo>
                  <a:lnTo>
                    <a:pt x="57" y="57"/>
                  </a:lnTo>
                  <a:lnTo>
                    <a:pt x="61" y="46"/>
                  </a:lnTo>
                  <a:lnTo>
                    <a:pt x="67" y="33"/>
                  </a:lnTo>
                  <a:lnTo>
                    <a:pt x="74" y="19"/>
                  </a:lnTo>
                  <a:lnTo>
                    <a:pt x="81" y="5"/>
                  </a:lnTo>
                  <a:lnTo>
                    <a:pt x="80" y="3"/>
                  </a:lnTo>
                  <a:lnTo>
                    <a:pt x="77" y="2"/>
                  </a:lnTo>
                  <a:lnTo>
                    <a:pt x="76" y="1"/>
                  </a:lnTo>
                  <a:lnTo>
                    <a:pt x="74" y="0"/>
                  </a:lnTo>
                  <a:lnTo>
                    <a:pt x="62" y="24"/>
                  </a:lnTo>
                  <a:lnTo>
                    <a:pt x="53" y="46"/>
                  </a:lnTo>
                  <a:lnTo>
                    <a:pt x="45" y="62"/>
                  </a:lnTo>
                  <a:lnTo>
                    <a:pt x="42" y="70"/>
                  </a:lnTo>
                  <a:close/>
                </a:path>
              </a:pathLst>
            </a:custGeom>
            <a:solidFill>
              <a:srgbClr val="EAF7F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56" name="Freeform 18"/>
            <p:cNvSpPr>
              <a:spLocks/>
            </p:cNvSpPr>
            <p:nvPr/>
          </p:nvSpPr>
          <p:spPr bwMode="auto">
            <a:xfrm>
              <a:off x="2117006" y="3926061"/>
              <a:ext cx="22225" cy="69850"/>
            </a:xfrm>
            <a:custGeom>
              <a:avLst/>
              <a:gdLst/>
              <a:ahLst/>
              <a:cxnLst>
                <a:cxn ang="0">
                  <a:pos x="15" y="50"/>
                </a:cxn>
                <a:cxn ang="0">
                  <a:pos x="14" y="53"/>
                </a:cxn>
                <a:cxn ang="0">
                  <a:pos x="12" y="61"/>
                </a:cxn>
                <a:cxn ang="0">
                  <a:pos x="6" y="71"/>
                </a:cxn>
                <a:cxn ang="0">
                  <a:pos x="0" y="85"/>
                </a:cxn>
                <a:cxn ang="0">
                  <a:pos x="2" y="85"/>
                </a:cxn>
                <a:cxn ang="0">
                  <a:pos x="5" y="86"/>
                </a:cxn>
                <a:cxn ang="0">
                  <a:pos x="7" y="86"/>
                </a:cxn>
                <a:cxn ang="0">
                  <a:pos x="9" y="87"/>
                </a:cxn>
                <a:cxn ang="0">
                  <a:pos x="13" y="79"/>
                </a:cxn>
                <a:cxn ang="0">
                  <a:pos x="16" y="72"/>
                </a:cxn>
                <a:cxn ang="0">
                  <a:pos x="20" y="65"/>
                </a:cxn>
                <a:cxn ang="0">
                  <a:pos x="22" y="58"/>
                </a:cxn>
                <a:cxn ang="0">
                  <a:pos x="28" y="37"/>
                </a:cxn>
                <a:cxn ang="0">
                  <a:pos x="29" y="20"/>
                </a:cxn>
                <a:cxn ang="0">
                  <a:pos x="27" y="8"/>
                </a:cxn>
                <a:cxn ang="0">
                  <a:pos x="22" y="0"/>
                </a:cxn>
                <a:cxn ang="0">
                  <a:pos x="24" y="8"/>
                </a:cxn>
                <a:cxn ang="0">
                  <a:pos x="24" y="19"/>
                </a:cxn>
                <a:cxn ang="0">
                  <a:pos x="21" y="33"/>
                </a:cxn>
                <a:cxn ang="0">
                  <a:pos x="15" y="50"/>
                </a:cxn>
              </a:cxnLst>
              <a:rect l="0" t="0" r="r" b="b"/>
              <a:pathLst>
                <a:path w="29" h="87">
                  <a:moveTo>
                    <a:pt x="15" y="50"/>
                  </a:moveTo>
                  <a:lnTo>
                    <a:pt x="14" y="53"/>
                  </a:lnTo>
                  <a:lnTo>
                    <a:pt x="12" y="61"/>
                  </a:lnTo>
                  <a:lnTo>
                    <a:pt x="6" y="71"/>
                  </a:lnTo>
                  <a:lnTo>
                    <a:pt x="0" y="85"/>
                  </a:lnTo>
                  <a:lnTo>
                    <a:pt x="2" y="85"/>
                  </a:lnTo>
                  <a:lnTo>
                    <a:pt x="5" y="86"/>
                  </a:lnTo>
                  <a:lnTo>
                    <a:pt x="7" y="86"/>
                  </a:lnTo>
                  <a:lnTo>
                    <a:pt x="9" y="87"/>
                  </a:lnTo>
                  <a:lnTo>
                    <a:pt x="13" y="79"/>
                  </a:lnTo>
                  <a:lnTo>
                    <a:pt x="16" y="72"/>
                  </a:lnTo>
                  <a:lnTo>
                    <a:pt x="20" y="65"/>
                  </a:lnTo>
                  <a:lnTo>
                    <a:pt x="22" y="58"/>
                  </a:lnTo>
                  <a:lnTo>
                    <a:pt x="28" y="37"/>
                  </a:lnTo>
                  <a:lnTo>
                    <a:pt x="29" y="20"/>
                  </a:lnTo>
                  <a:lnTo>
                    <a:pt x="27" y="8"/>
                  </a:lnTo>
                  <a:lnTo>
                    <a:pt x="22" y="0"/>
                  </a:lnTo>
                  <a:lnTo>
                    <a:pt x="24" y="8"/>
                  </a:lnTo>
                  <a:lnTo>
                    <a:pt x="24" y="19"/>
                  </a:lnTo>
                  <a:lnTo>
                    <a:pt x="21" y="33"/>
                  </a:lnTo>
                  <a:lnTo>
                    <a:pt x="15" y="50"/>
                  </a:lnTo>
                  <a:close/>
                </a:path>
              </a:pathLst>
            </a:custGeom>
            <a:solidFill>
              <a:srgbClr val="EAF7F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57" name="Freeform 19"/>
            <p:cNvSpPr>
              <a:spLocks/>
            </p:cNvSpPr>
            <p:nvPr/>
          </p:nvSpPr>
          <p:spPr bwMode="auto">
            <a:xfrm>
              <a:off x="1982069" y="2891011"/>
              <a:ext cx="730250" cy="1239838"/>
            </a:xfrm>
            <a:custGeom>
              <a:avLst/>
              <a:gdLst/>
              <a:ahLst/>
              <a:cxnLst>
                <a:cxn ang="0">
                  <a:pos x="791" y="215"/>
                </a:cxn>
                <a:cxn ang="0">
                  <a:pos x="652" y="450"/>
                </a:cxn>
                <a:cxn ang="0">
                  <a:pos x="502" y="705"/>
                </a:cxn>
                <a:cxn ang="0">
                  <a:pos x="363" y="942"/>
                </a:cxn>
                <a:cxn ang="0">
                  <a:pos x="260" y="1121"/>
                </a:cxn>
                <a:cxn ang="0">
                  <a:pos x="215" y="1198"/>
                </a:cxn>
                <a:cxn ang="0">
                  <a:pos x="193" y="1228"/>
                </a:cxn>
                <a:cxn ang="0">
                  <a:pos x="175" y="1244"/>
                </a:cxn>
                <a:cxn ang="0">
                  <a:pos x="148" y="1257"/>
                </a:cxn>
                <a:cxn ang="0">
                  <a:pos x="94" y="1304"/>
                </a:cxn>
                <a:cxn ang="0">
                  <a:pos x="42" y="1387"/>
                </a:cxn>
                <a:cxn ang="0">
                  <a:pos x="1" y="1483"/>
                </a:cxn>
                <a:cxn ang="0">
                  <a:pos x="10" y="1538"/>
                </a:cxn>
                <a:cxn ang="0">
                  <a:pos x="30" y="1551"/>
                </a:cxn>
                <a:cxn ang="0">
                  <a:pos x="41" y="1557"/>
                </a:cxn>
                <a:cxn ang="0">
                  <a:pos x="58" y="1561"/>
                </a:cxn>
                <a:cxn ang="0">
                  <a:pos x="79" y="1561"/>
                </a:cxn>
                <a:cxn ang="0">
                  <a:pos x="94" y="1558"/>
                </a:cxn>
                <a:cxn ang="0">
                  <a:pos x="125" y="1517"/>
                </a:cxn>
                <a:cxn ang="0">
                  <a:pos x="153" y="1470"/>
                </a:cxn>
                <a:cxn ang="0">
                  <a:pos x="168" y="1436"/>
                </a:cxn>
                <a:cxn ang="0">
                  <a:pos x="159" y="1431"/>
                </a:cxn>
                <a:cxn ang="0">
                  <a:pos x="139" y="1472"/>
                </a:cxn>
                <a:cxn ang="0">
                  <a:pos x="126" y="1500"/>
                </a:cxn>
                <a:cxn ang="0">
                  <a:pos x="122" y="1506"/>
                </a:cxn>
                <a:cxn ang="0">
                  <a:pos x="111" y="1513"/>
                </a:cxn>
                <a:cxn ang="0">
                  <a:pos x="88" y="1517"/>
                </a:cxn>
                <a:cxn ang="0">
                  <a:pos x="67" y="1513"/>
                </a:cxn>
                <a:cxn ang="0">
                  <a:pos x="45" y="1503"/>
                </a:cxn>
                <a:cxn ang="0">
                  <a:pos x="30" y="1487"/>
                </a:cxn>
                <a:cxn ang="0">
                  <a:pos x="38" y="1418"/>
                </a:cxn>
                <a:cxn ang="0">
                  <a:pos x="86" y="1336"/>
                </a:cxn>
                <a:cxn ang="0">
                  <a:pos x="120" y="1294"/>
                </a:cxn>
                <a:cxn ang="0">
                  <a:pos x="138" y="1283"/>
                </a:cxn>
                <a:cxn ang="0">
                  <a:pos x="154" y="1281"/>
                </a:cxn>
                <a:cxn ang="0">
                  <a:pos x="166" y="1283"/>
                </a:cxn>
                <a:cxn ang="0">
                  <a:pos x="175" y="1285"/>
                </a:cxn>
                <a:cxn ang="0">
                  <a:pos x="191" y="1303"/>
                </a:cxn>
                <a:cxn ang="0">
                  <a:pos x="197" y="1340"/>
                </a:cxn>
                <a:cxn ang="0">
                  <a:pos x="185" y="1375"/>
                </a:cxn>
                <a:cxn ang="0">
                  <a:pos x="183" y="1391"/>
                </a:cxn>
                <a:cxn ang="0">
                  <a:pos x="193" y="1393"/>
                </a:cxn>
                <a:cxn ang="0">
                  <a:pos x="204" y="1374"/>
                </a:cxn>
                <a:cxn ang="0">
                  <a:pos x="223" y="1298"/>
                </a:cxn>
                <a:cxn ang="0">
                  <a:pos x="228" y="1236"/>
                </a:cxn>
                <a:cxn ang="0">
                  <a:pos x="278" y="1125"/>
                </a:cxn>
                <a:cxn ang="0">
                  <a:pos x="369" y="957"/>
                </a:cxn>
                <a:cxn ang="0">
                  <a:pos x="483" y="758"/>
                </a:cxn>
                <a:cxn ang="0">
                  <a:pos x="603" y="555"/>
                </a:cxn>
                <a:cxn ang="0">
                  <a:pos x="711" y="375"/>
                </a:cxn>
              </a:cxnLst>
              <a:rect l="0" t="0" r="r" b="b"/>
              <a:pathLst>
                <a:path w="920" h="1561">
                  <a:moveTo>
                    <a:pt x="920" y="0"/>
                  </a:moveTo>
                  <a:lnTo>
                    <a:pt x="830" y="148"/>
                  </a:lnTo>
                  <a:lnTo>
                    <a:pt x="791" y="215"/>
                  </a:lnTo>
                  <a:lnTo>
                    <a:pt x="747" y="289"/>
                  </a:lnTo>
                  <a:lnTo>
                    <a:pt x="701" y="367"/>
                  </a:lnTo>
                  <a:lnTo>
                    <a:pt x="652" y="450"/>
                  </a:lnTo>
                  <a:lnTo>
                    <a:pt x="603" y="535"/>
                  </a:lnTo>
                  <a:lnTo>
                    <a:pt x="552" y="620"/>
                  </a:lnTo>
                  <a:lnTo>
                    <a:pt x="502" y="705"/>
                  </a:lnTo>
                  <a:lnTo>
                    <a:pt x="454" y="788"/>
                  </a:lnTo>
                  <a:lnTo>
                    <a:pt x="407" y="869"/>
                  </a:lnTo>
                  <a:lnTo>
                    <a:pt x="363" y="942"/>
                  </a:lnTo>
                  <a:lnTo>
                    <a:pt x="324" y="1010"/>
                  </a:lnTo>
                  <a:lnTo>
                    <a:pt x="289" y="1070"/>
                  </a:lnTo>
                  <a:lnTo>
                    <a:pt x="260" y="1121"/>
                  </a:lnTo>
                  <a:lnTo>
                    <a:pt x="237" y="1159"/>
                  </a:lnTo>
                  <a:lnTo>
                    <a:pt x="222" y="1185"/>
                  </a:lnTo>
                  <a:lnTo>
                    <a:pt x="215" y="1198"/>
                  </a:lnTo>
                  <a:lnTo>
                    <a:pt x="208" y="1209"/>
                  </a:lnTo>
                  <a:lnTo>
                    <a:pt x="201" y="1220"/>
                  </a:lnTo>
                  <a:lnTo>
                    <a:pt x="193" y="1228"/>
                  </a:lnTo>
                  <a:lnTo>
                    <a:pt x="186" y="1235"/>
                  </a:lnTo>
                  <a:lnTo>
                    <a:pt x="180" y="1241"/>
                  </a:lnTo>
                  <a:lnTo>
                    <a:pt x="175" y="1244"/>
                  </a:lnTo>
                  <a:lnTo>
                    <a:pt x="171" y="1246"/>
                  </a:lnTo>
                  <a:lnTo>
                    <a:pt x="170" y="1247"/>
                  </a:lnTo>
                  <a:lnTo>
                    <a:pt x="148" y="1257"/>
                  </a:lnTo>
                  <a:lnTo>
                    <a:pt x="129" y="1268"/>
                  </a:lnTo>
                  <a:lnTo>
                    <a:pt x="111" y="1284"/>
                  </a:lnTo>
                  <a:lnTo>
                    <a:pt x="94" y="1304"/>
                  </a:lnTo>
                  <a:lnTo>
                    <a:pt x="78" y="1327"/>
                  </a:lnTo>
                  <a:lnTo>
                    <a:pt x="61" y="1355"/>
                  </a:lnTo>
                  <a:lnTo>
                    <a:pt x="42" y="1387"/>
                  </a:lnTo>
                  <a:lnTo>
                    <a:pt x="23" y="1422"/>
                  </a:lnTo>
                  <a:lnTo>
                    <a:pt x="8" y="1455"/>
                  </a:lnTo>
                  <a:lnTo>
                    <a:pt x="1" y="1483"/>
                  </a:lnTo>
                  <a:lnTo>
                    <a:pt x="0" y="1509"/>
                  </a:lnTo>
                  <a:lnTo>
                    <a:pt x="3" y="1531"/>
                  </a:lnTo>
                  <a:lnTo>
                    <a:pt x="10" y="1538"/>
                  </a:lnTo>
                  <a:lnTo>
                    <a:pt x="17" y="1543"/>
                  </a:lnTo>
                  <a:lnTo>
                    <a:pt x="23" y="1548"/>
                  </a:lnTo>
                  <a:lnTo>
                    <a:pt x="30" y="1551"/>
                  </a:lnTo>
                  <a:lnTo>
                    <a:pt x="34" y="1554"/>
                  </a:lnTo>
                  <a:lnTo>
                    <a:pt x="39" y="1556"/>
                  </a:lnTo>
                  <a:lnTo>
                    <a:pt x="41" y="1557"/>
                  </a:lnTo>
                  <a:lnTo>
                    <a:pt x="42" y="1557"/>
                  </a:lnTo>
                  <a:lnTo>
                    <a:pt x="52" y="1559"/>
                  </a:lnTo>
                  <a:lnTo>
                    <a:pt x="58" y="1561"/>
                  </a:lnTo>
                  <a:lnTo>
                    <a:pt x="67" y="1561"/>
                  </a:lnTo>
                  <a:lnTo>
                    <a:pt x="73" y="1561"/>
                  </a:lnTo>
                  <a:lnTo>
                    <a:pt x="79" y="1561"/>
                  </a:lnTo>
                  <a:lnTo>
                    <a:pt x="85" y="1561"/>
                  </a:lnTo>
                  <a:lnTo>
                    <a:pt x="90" y="1559"/>
                  </a:lnTo>
                  <a:lnTo>
                    <a:pt x="94" y="1558"/>
                  </a:lnTo>
                  <a:lnTo>
                    <a:pt x="105" y="1546"/>
                  </a:lnTo>
                  <a:lnTo>
                    <a:pt x="115" y="1532"/>
                  </a:lnTo>
                  <a:lnTo>
                    <a:pt x="125" y="1517"/>
                  </a:lnTo>
                  <a:lnTo>
                    <a:pt x="135" y="1502"/>
                  </a:lnTo>
                  <a:lnTo>
                    <a:pt x="145" y="1486"/>
                  </a:lnTo>
                  <a:lnTo>
                    <a:pt x="153" y="1470"/>
                  </a:lnTo>
                  <a:lnTo>
                    <a:pt x="162" y="1454"/>
                  </a:lnTo>
                  <a:lnTo>
                    <a:pt x="170" y="1439"/>
                  </a:lnTo>
                  <a:lnTo>
                    <a:pt x="168" y="1436"/>
                  </a:lnTo>
                  <a:lnTo>
                    <a:pt x="165" y="1435"/>
                  </a:lnTo>
                  <a:lnTo>
                    <a:pt x="162" y="1433"/>
                  </a:lnTo>
                  <a:lnTo>
                    <a:pt x="159" y="1431"/>
                  </a:lnTo>
                  <a:lnTo>
                    <a:pt x="152" y="1445"/>
                  </a:lnTo>
                  <a:lnTo>
                    <a:pt x="145" y="1459"/>
                  </a:lnTo>
                  <a:lnTo>
                    <a:pt x="139" y="1472"/>
                  </a:lnTo>
                  <a:lnTo>
                    <a:pt x="135" y="1483"/>
                  </a:lnTo>
                  <a:lnTo>
                    <a:pt x="130" y="1493"/>
                  </a:lnTo>
                  <a:lnTo>
                    <a:pt x="126" y="1500"/>
                  </a:lnTo>
                  <a:lnTo>
                    <a:pt x="124" y="1504"/>
                  </a:lnTo>
                  <a:lnTo>
                    <a:pt x="123" y="1505"/>
                  </a:lnTo>
                  <a:lnTo>
                    <a:pt x="122" y="1506"/>
                  </a:lnTo>
                  <a:lnTo>
                    <a:pt x="121" y="1509"/>
                  </a:lnTo>
                  <a:lnTo>
                    <a:pt x="117" y="1511"/>
                  </a:lnTo>
                  <a:lnTo>
                    <a:pt x="111" y="1513"/>
                  </a:lnTo>
                  <a:lnTo>
                    <a:pt x="106" y="1516"/>
                  </a:lnTo>
                  <a:lnTo>
                    <a:pt x="98" y="1518"/>
                  </a:lnTo>
                  <a:lnTo>
                    <a:pt x="88" y="1517"/>
                  </a:lnTo>
                  <a:lnTo>
                    <a:pt x="78" y="1515"/>
                  </a:lnTo>
                  <a:lnTo>
                    <a:pt x="72" y="1515"/>
                  </a:lnTo>
                  <a:lnTo>
                    <a:pt x="67" y="1513"/>
                  </a:lnTo>
                  <a:lnTo>
                    <a:pt x="61" y="1511"/>
                  </a:lnTo>
                  <a:lnTo>
                    <a:pt x="54" y="1509"/>
                  </a:lnTo>
                  <a:lnTo>
                    <a:pt x="45" y="1503"/>
                  </a:lnTo>
                  <a:lnTo>
                    <a:pt x="38" y="1497"/>
                  </a:lnTo>
                  <a:lnTo>
                    <a:pt x="33" y="1493"/>
                  </a:lnTo>
                  <a:lnTo>
                    <a:pt x="30" y="1487"/>
                  </a:lnTo>
                  <a:lnTo>
                    <a:pt x="24" y="1468"/>
                  </a:lnTo>
                  <a:lnTo>
                    <a:pt x="27" y="1444"/>
                  </a:lnTo>
                  <a:lnTo>
                    <a:pt x="38" y="1418"/>
                  </a:lnTo>
                  <a:lnTo>
                    <a:pt x="52" y="1389"/>
                  </a:lnTo>
                  <a:lnTo>
                    <a:pt x="69" y="1361"/>
                  </a:lnTo>
                  <a:lnTo>
                    <a:pt x="86" y="1336"/>
                  </a:lnTo>
                  <a:lnTo>
                    <a:pt x="102" y="1315"/>
                  </a:lnTo>
                  <a:lnTo>
                    <a:pt x="114" y="1300"/>
                  </a:lnTo>
                  <a:lnTo>
                    <a:pt x="120" y="1294"/>
                  </a:lnTo>
                  <a:lnTo>
                    <a:pt x="125" y="1289"/>
                  </a:lnTo>
                  <a:lnTo>
                    <a:pt x="131" y="1285"/>
                  </a:lnTo>
                  <a:lnTo>
                    <a:pt x="138" y="1283"/>
                  </a:lnTo>
                  <a:lnTo>
                    <a:pt x="144" y="1282"/>
                  </a:lnTo>
                  <a:lnTo>
                    <a:pt x="150" y="1281"/>
                  </a:lnTo>
                  <a:lnTo>
                    <a:pt x="154" y="1281"/>
                  </a:lnTo>
                  <a:lnTo>
                    <a:pt x="159" y="1282"/>
                  </a:lnTo>
                  <a:lnTo>
                    <a:pt x="162" y="1282"/>
                  </a:lnTo>
                  <a:lnTo>
                    <a:pt x="166" y="1283"/>
                  </a:lnTo>
                  <a:lnTo>
                    <a:pt x="169" y="1283"/>
                  </a:lnTo>
                  <a:lnTo>
                    <a:pt x="173" y="1284"/>
                  </a:lnTo>
                  <a:lnTo>
                    <a:pt x="175" y="1285"/>
                  </a:lnTo>
                  <a:lnTo>
                    <a:pt x="180" y="1288"/>
                  </a:lnTo>
                  <a:lnTo>
                    <a:pt x="185" y="1294"/>
                  </a:lnTo>
                  <a:lnTo>
                    <a:pt x="191" y="1303"/>
                  </a:lnTo>
                  <a:lnTo>
                    <a:pt x="196" y="1311"/>
                  </a:lnTo>
                  <a:lnTo>
                    <a:pt x="198" y="1323"/>
                  </a:lnTo>
                  <a:lnTo>
                    <a:pt x="197" y="1340"/>
                  </a:lnTo>
                  <a:lnTo>
                    <a:pt x="191" y="1361"/>
                  </a:lnTo>
                  <a:lnTo>
                    <a:pt x="189" y="1368"/>
                  </a:lnTo>
                  <a:lnTo>
                    <a:pt x="185" y="1375"/>
                  </a:lnTo>
                  <a:lnTo>
                    <a:pt x="182" y="1382"/>
                  </a:lnTo>
                  <a:lnTo>
                    <a:pt x="178" y="1390"/>
                  </a:lnTo>
                  <a:lnTo>
                    <a:pt x="183" y="1391"/>
                  </a:lnTo>
                  <a:lnTo>
                    <a:pt x="186" y="1391"/>
                  </a:lnTo>
                  <a:lnTo>
                    <a:pt x="190" y="1391"/>
                  </a:lnTo>
                  <a:lnTo>
                    <a:pt x="193" y="1393"/>
                  </a:lnTo>
                  <a:lnTo>
                    <a:pt x="198" y="1386"/>
                  </a:lnTo>
                  <a:lnTo>
                    <a:pt x="201" y="1379"/>
                  </a:lnTo>
                  <a:lnTo>
                    <a:pt x="204" y="1374"/>
                  </a:lnTo>
                  <a:lnTo>
                    <a:pt x="206" y="1369"/>
                  </a:lnTo>
                  <a:lnTo>
                    <a:pt x="218" y="1335"/>
                  </a:lnTo>
                  <a:lnTo>
                    <a:pt x="223" y="1298"/>
                  </a:lnTo>
                  <a:lnTo>
                    <a:pt x="223" y="1267"/>
                  </a:lnTo>
                  <a:lnTo>
                    <a:pt x="223" y="1254"/>
                  </a:lnTo>
                  <a:lnTo>
                    <a:pt x="228" y="1236"/>
                  </a:lnTo>
                  <a:lnTo>
                    <a:pt x="239" y="1207"/>
                  </a:lnTo>
                  <a:lnTo>
                    <a:pt x="256" y="1170"/>
                  </a:lnTo>
                  <a:lnTo>
                    <a:pt x="278" y="1125"/>
                  </a:lnTo>
                  <a:lnTo>
                    <a:pt x="305" y="1075"/>
                  </a:lnTo>
                  <a:lnTo>
                    <a:pt x="335" y="1018"/>
                  </a:lnTo>
                  <a:lnTo>
                    <a:pt x="369" y="957"/>
                  </a:lnTo>
                  <a:lnTo>
                    <a:pt x="406" y="893"/>
                  </a:lnTo>
                  <a:lnTo>
                    <a:pt x="444" y="826"/>
                  </a:lnTo>
                  <a:lnTo>
                    <a:pt x="483" y="758"/>
                  </a:lnTo>
                  <a:lnTo>
                    <a:pt x="523" y="689"/>
                  </a:lnTo>
                  <a:lnTo>
                    <a:pt x="564" y="621"/>
                  </a:lnTo>
                  <a:lnTo>
                    <a:pt x="603" y="555"/>
                  </a:lnTo>
                  <a:lnTo>
                    <a:pt x="642" y="491"/>
                  </a:lnTo>
                  <a:lnTo>
                    <a:pt x="678" y="430"/>
                  </a:lnTo>
                  <a:lnTo>
                    <a:pt x="711" y="375"/>
                  </a:lnTo>
                  <a:lnTo>
                    <a:pt x="920" y="0"/>
                  </a:lnTo>
                  <a:close/>
                </a:path>
              </a:pathLst>
            </a:custGeom>
            <a:solidFill>
              <a:srgbClr val="BFDBD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58" name="Freeform 20"/>
            <p:cNvSpPr>
              <a:spLocks/>
            </p:cNvSpPr>
            <p:nvPr/>
          </p:nvSpPr>
          <p:spPr bwMode="auto">
            <a:xfrm>
              <a:off x="2001119" y="3908598"/>
              <a:ext cx="106363" cy="163513"/>
            </a:xfrm>
            <a:custGeom>
              <a:avLst/>
              <a:gdLst/>
              <a:ahLst/>
              <a:cxnLst>
                <a:cxn ang="0">
                  <a:pos x="90" y="19"/>
                </a:cxn>
                <a:cxn ang="0">
                  <a:pos x="78" y="34"/>
                </a:cxn>
                <a:cxn ang="0">
                  <a:pos x="62" y="55"/>
                </a:cxn>
                <a:cxn ang="0">
                  <a:pos x="45" y="80"/>
                </a:cxn>
                <a:cxn ang="0">
                  <a:pos x="28" y="108"/>
                </a:cxn>
                <a:cxn ang="0">
                  <a:pos x="14" y="137"/>
                </a:cxn>
                <a:cxn ang="0">
                  <a:pos x="3" y="163"/>
                </a:cxn>
                <a:cxn ang="0">
                  <a:pos x="0" y="187"/>
                </a:cxn>
                <a:cxn ang="0">
                  <a:pos x="6" y="206"/>
                </a:cxn>
                <a:cxn ang="0">
                  <a:pos x="3" y="198"/>
                </a:cxn>
                <a:cxn ang="0">
                  <a:pos x="2" y="190"/>
                </a:cxn>
                <a:cxn ang="0">
                  <a:pos x="3" y="181"/>
                </a:cxn>
                <a:cxn ang="0">
                  <a:pos x="6" y="171"/>
                </a:cxn>
                <a:cxn ang="0">
                  <a:pos x="10" y="161"/>
                </a:cxn>
                <a:cxn ang="0">
                  <a:pos x="18" y="144"/>
                </a:cxn>
                <a:cxn ang="0">
                  <a:pos x="30" y="122"/>
                </a:cxn>
                <a:cxn ang="0">
                  <a:pos x="44" y="99"/>
                </a:cxn>
                <a:cxn ang="0">
                  <a:pos x="58" y="76"/>
                </a:cxn>
                <a:cxn ang="0">
                  <a:pos x="70" y="55"/>
                </a:cxn>
                <a:cxn ang="0">
                  <a:pos x="82" y="38"/>
                </a:cxn>
                <a:cxn ang="0">
                  <a:pos x="91" y="29"/>
                </a:cxn>
                <a:cxn ang="0">
                  <a:pos x="96" y="24"/>
                </a:cxn>
                <a:cxn ang="0">
                  <a:pos x="100" y="19"/>
                </a:cxn>
                <a:cxn ang="0">
                  <a:pos x="105" y="15"/>
                </a:cxn>
                <a:cxn ang="0">
                  <a:pos x="109" y="10"/>
                </a:cxn>
                <a:cxn ang="0">
                  <a:pos x="115" y="7"/>
                </a:cxn>
                <a:cxn ang="0">
                  <a:pos x="121" y="3"/>
                </a:cxn>
                <a:cxn ang="0">
                  <a:pos x="127" y="2"/>
                </a:cxn>
                <a:cxn ang="0">
                  <a:pos x="135" y="1"/>
                </a:cxn>
                <a:cxn ang="0">
                  <a:pos x="130" y="0"/>
                </a:cxn>
                <a:cxn ang="0">
                  <a:pos x="126" y="0"/>
                </a:cxn>
                <a:cxn ang="0">
                  <a:pos x="120" y="1"/>
                </a:cxn>
                <a:cxn ang="0">
                  <a:pos x="114" y="2"/>
                </a:cxn>
                <a:cxn ang="0">
                  <a:pos x="107" y="4"/>
                </a:cxn>
                <a:cxn ang="0">
                  <a:pos x="101" y="8"/>
                </a:cxn>
                <a:cxn ang="0">
                  <a:pos x="96" y="13"/>
                </a:cxn>
                <a:cxn ang="0">
                  <a:pos x="90" y="19"/>
                </a:cxn>
              </a:cxnLst>
              <a:rect l="0" t="0" r="r" b="b"/>
              <a:pathLst>
                <a:path w="135" h="206">
                  <a:moveTo>
                    <a:pt x="90" y="19"/>
                  </a:moveTo>
                  <a:lnTo>
                    <a:pt x="78" y="34"/>
                  </a:lnTo>
                  <a:lnTo>
                    <a:pt x="62" y="55"/>
                  </a:lnTo>
                  <a:lnTo>
                    <a:pt x="45" y="80"/>
                  </a:lnTo>
                  <a:lnTo>
                    <a:pt x="28" y="108"/>
                  </a:lnTo>
                  <a:lnTo>
                    <a:pt x="14" y="137"/>
                  </a:lnTo>
                  <a:lnTo>
                    <a:pt x="3" y="163"/>
                  </a:lnTo>
                  <a:lnTo>
                    <a:pt x="0" y="187"/>
                  </a:lnTo>
                  <a:lnTo>
                    <a:pt x="6" y="206"/>
                  </a:lnTo>
                  <a:lnTo>
                    <a:pt x="3" y="198"/>
                  </a:lnTo>
                  <a:lnTo>
                    <a:pt x="2" y="190"/>
                  </a:lnTo>
                  <a:lnTo>
                    <a:pt x="3" y="181"/>
                  </a:lnTo>
                  <a:lnTo>
                    <a:pt x="6" y="171"/>
                  </a:lnTo>
                  <a:lnTo>
                    <a:pt x="10" y="161"/>
                  </a:lnTo>
                  <a:lnTo>
                    <a:pt x="18" y="144"/>
                  </a:lnTo>
                  <a:lnTo>
                    <a:pt x="30" y="122"/>
                  </a:lnTo>
                  <a:lnTo>
                    <a:pt x="44" y="99"/>
                  </a:lnTo>
                  <a:lnTo>
                    <a:pt x="58" y="76"/>
                  </a:lnTo>
                  <a:lnTo>
                    <a:pt x="70" y="55"/>
                  </a:lnTo>
                  <a:lnTo>
                    <a:pt x="82" y="38"/>
                  </a:lnTo>
                  <a:lnTo>
                    <a:pt x="91" y="29"/>
                  </a:lnTo>
                  <a:lnTo>
                    <a:pt x="96" y="24"/>
                  </a:lnTo>
                  <a:lnTo>
                    <a:pt x="100" y="19"/>
                  </a:lnTo>
                  <a:lnTo>
                    <a:pt x="105" y="15"/>
                  </a:lnTo>
                  <a:lnTo>
                    <a:pt x="109" y="10"/>
                  </a:lnTo>
                  <a:lnTo>
                    <a:pt x="115" y="7"/>
                  </a:lnTo>
                  <a:lnTo>
                    <a:pt x="121" y="3"/>
                  </a:lnTo>
                  <a:lnTo>
                    <a:pt x="127" y="2"/>
                  </a:lnTo>
                  <a:lnTo>
                    <a:pt x="135" y="1"/>
                  </a:lnTo>
                  <a:lnTo>
                    <a:pt x="130" y="0"/>
                  </a:lnTo>
                  <a:lnTo>
                    <a:pt x="126" y="0"/>
                  </a:lnTo>
                  <a:lnTo>
                    <a:pt x="120" y="1"/>
                  </a:lnTo>
                  <a:lnTo>
                    <a:pt x="114" y="2"/>
                  </a:lnTo>
                  <a:lnTo>
                    <a:pt x="107" y="4"/>
                  </a:lnTo>
                  <a:lnTo>
                    <a:pt x="101" y="8"/>
                  </a:lnTo>
                  <a:lnTo>
                    <a:pt x="96" y="13"/>
                  </a:lnTo>
                  <a:lnTo>
                    <a:pt x="90" y="19"/>
                  </a:lnTo>
                  <a:close/>
                </a:path>
              </a:pathLst>
            </a:custGeom>
            <a:solidFill>
              <a:srgbClr val="A0BCB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59" name="Freeform 32"/>
            <p:cNvSpPr>
              <a:spLocks/>
            </p:cNvSpPr>
            <p:nvPr/>
          </p:nvSpPr>
          <p:spPr bwMode="auto">
            <a:xfrm>
              <a:off x="1653456" y="4589636"/>
              <a:ext cx="3175" cy="158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ulianLT5\AppData\Local\Microsoft\Windows\Temporary Internet Files\Content.IE5\OWLK4WBH\MC900026906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512763"/>
            <a:ext cx="4320479" cy="5228605"/>
          </a:xfrm>
          <a:prstGeom prst="rect">
            <a:avLst/>
          </a:prstGeom>
          <a:noFill/>
        </p:spPr>
      </p:pic>
      <p:grpSp>
        <p:nvGrpSpPr>
          <p:cNvPr id="2" name="Group 33"/>
          <p:cNvGrpSpPr/>
          <p:nvPr/>
        </p:nvGrpSpPr>
        <p:grpSpPr>
          <a:xfrm>
            <a:off x="1907704" y="3140968"/>
            <a:ext cx="434293" cy="576064"/>
            <a:chOff x="1475656" y="2717973"/>
            <a:chExt cx="1458913" cy="1935163"/>
          </a:xfrm>
        </p:grpSpPr>
        <p:sp>
          <p:nvSpPr>
            <p:cNvPr id="4101" name="AutoShape 5"/>
            <p:cNvSpPr>
              <a:spLocks noChangeAspect="1" noChangeArrowheads="1" noTextEdit="1"/>
            </p:cNvSpPr>
            <p:nvPr/>
          </p:nvSpPr>
          <p:spPr bwMode="auto">
            <a:xfrm>
              <a:off x="1475656" y="2717973"/>
              <a:ext cx="1458913" cy="1935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105" name="Freeform 9"/>
            <p:cNvSpPr>
              <a:spLocks/>
            </p:cNvSpPr>
            <p:nvPr/>
          </p:nvSpPr>
          <p:spPr bwMode="auto">
            <a:xfrm>
              <a:off x="1955081" y="2717973"/>
              <a:ext cx="858838" cy="1427163"/>
            </a:xfrm>
            <a:custGeom>
              <a:avLst/>
              <a:gdLst/>
              <a:ahLst/>
              <a:cxnLst>
                <a:cxn ang="0">
                  <a:pos x="228" y="1369"/>
                </a:cxn>
                <a:cxn ang="0">
                  <a:pos x="200" y="1407"/>
                </a:cxn>
                <a:cxn ang="0">
                  <a:pos x="143" y="1448"/>
                </a:cxn>
                <a:cxn ang="0">
                  <a:pos x="93" y="1498"/>
                </a:cxn>
                <a:cxn ang="0">
                  <a:pos x="48" y="1574"/>
                </a:cxn>
                <a:cxn ang="0">
                  <a:pos x="31" y="1624"/>
                </a:cxn>
                <a:cxn ang="0">
                  <a:pos x="55" y="1639"/>
                </a:cxn>
                <a:cxn ang="0">
                  <a:pos x="81" y="1656"/>
                </a:cxn>
                <a:cxn ang="0">
                  <a:pos x="102" y="1630"/>
                </a:cxn>
                <a:cxn ang="0">
                  <a:pos x="132" y="1582"/>
                </a:cxn>
                <a:cxn ang="0">
                  <a:pos x="156" y="1549"/>
                </a:cxn>
                <a:cxn ang="0">
                  <a:pos x="163" y="1537"/>
                </a:cxn>
                <a:cxn ang="0">
                  <a:pos x="181" y="1523"/>
                </a:cxn>
                <a:cxn ang="0">
                  <a:pos x="205" y="1526"/>
                </a:cxn>
                <a:cxn ang="0">
                  <a:pos x="202" y="1584"/>
                </a:cxn>
                <a:cxn ang="0">
                  <a:pos x="186" y="1616"/>
                </a:cxn>
                <a:cxn ang="0">
                  <a:pos x="156" y="1671"/>
                </a:cxn>
                <a:cxn ang="0">
                  <a:pos x="143" y="1694"/>
                </a:cxn>
                <a:cxn ang="0">
                  <a:pos x="132" y="1711"/>
                </a:cxn>
                <a:cxn ang="0">
                  <a:pos x="107" y="1717"/>
                </a:cxn>
                <a:cxn ang="0">
                  <a:pos x="73" y="1692"/>
                </a:cxn>
                <a:cxn ang="0">
                  <a:pos x="75" y="1664"/>
                </a:cxn>
                <a:cxn ang="0">
                  <a:pos x="75" y="1663"/>
                </a:cxn>
                <a:cxn ang="0">
                  <a:pos x="59" y="1663"/>
                </a:cxn>
                <a:cxn ang="0">
                  <a:pos x="37" y="1661"/>
                </a:cxn>
                <a:cxn ang="0">
                  <a:pos x="17" y="1661"/>
                </a:cxn>
                <a:cxn ang="0">
                  <a:pos x="9" y="1661"/>
                </a:cxn>
                <a:cxn ang="0">
                  <a:pos x="2" y="1689"/>
                </a:cxn>
                <a:cxn ang="0">
                  <a:pos x="9" y="1746"/>
                </a:cxn>
                <a:cxn ang="0">
                  <a:pos x="69" y="1793"/>
                </a:cxn>
                <a:cxn ang="0">
                  <a:pos x="140" y="1792"/>
                </a:cxn>
                <a:cxn ang="0">
                  <a:pos x="182" y="1769"/>
                </a:cxn>
                <a:cxn ang="0">
                  <a:pos x="204" y="1732"/>
                </a:cxn>
                <a:cxn ang="0">
                  <a:pos x="259" y="1630"/>
                </a:cxn>
                <a:cxn ang="0">
                  <a:pos x="293" y="1527"/>
                </a:cxn>
                <a:cxn ang="0">
                  <a:pos x="301" y="1465"/>
                </a:cxn>
                <a:cxn ang="0">
                  <a:pos x="318" y="1424"/>
                </a:cxn>
                <a:cxn ang="0">
                  <a:pos x="331" y="1401"/>
                </a:cxn>
                <a:cxn ang="0">
                  <a:pos x="362" y="1341"/>
                </a:cxn>
                <a:cxn ang="0">
                  <a:pos x="424" y="1227"/>
                </a:cxn>
                <a:cxn ang="0">
                  <a:pos x="506" y="1072"/>
                </a:cxn>
                <a:cxn ang="0">
                  <a:pos x="604" y="891"/>
                </a:cxn>
                <a:cxn ang="0">
                  <a:pos x="709" y="696"/>
                </a:cxn>
                <a:cxn ang="0">
                  <a:pos x="813" y="502"/>
                </a:cxn>
                <a:cxn ang="0">
                  <a:pos x="910" y="322"/>
                </a:cxn>
                <a:cxn ang="0">
                  <a:pos x="992" y="170"/>
                </a:cxn>
                <a:cxn ang="0">
                  <a:pos x="1051" y="60"/>
                </a:cxn>
                <a:cxn ang="0">
                  <a:pos x="1080" y="3"/>
                </a:cxn>
              </a:cxnLst>
              <a:rect l="0" t="0" r="r" b="b"/>
              <a:pathLst>
                <a:path w="1083" h="1798">
                  <a:moveTo>
                    <a:pt x="234" y="1358"/>
                  </a:moveTo>
                  <a:lnTo>
                    <a:pt x="233" y="1361"/>
                  </a:lnTo>
                  <a:lnTo>
                    <a:pt x="228" y="1369"/>
                  </a:lnTo>
                  <a:lnTo>
                    <a:pt x="221" y="1379"/>
                  </a:lnTo>
                  <a:lnTo>
                    <a:pt x="212" y="1392"/>
                  </a:lnTo>
                  <a:lnTo>
                    <a:pt x="200" y="1407"/>
                  </a:lnTo>
                  <a:lnTo>
                    <a:pt x="183" y="1422"/>
                  </a:lnTo>
                  <a:lnTo>
                    <a:pt x="165" y="1435"/>
                  </a:lnTo>
                  <a:lnTo>
                    <a:pt x="143" y="1448"/>
                  </a:lnTo>
                  <a:lnTo>
                    <a:pt x="127" y="1460"/>
                  </a:lnTo>
                  <a:lnTo>
                    <a:pt x="110" y="1477"/>
                  </a:lnTo>
                  <a:lnTo>
                    <a:pt x="93" y="1498"/>
                  </a:lnTo>
                  <a:lnTo>
                    <a:pt x="77" y="1522"/>
                  </a:lnTo>
                  <a:lnTo>
                    <a:pt x="62" y="1548"/>
                  </a:lnTo>
                  <a:lnTo>
                    <a:pt x="48" y="1574"/>
                  </a:lnTo>
                  <a:lnTo>
                    <a:pt x="36" y="1599"/>
                  </a:lnTo>
                  <a:lnTo>
                    <a:pt x="25" y="1621"/>
                  </a:lnTo>
                  <a:lnTo>
                    <a:pt x="31" y="1624"/>
                  </a:lnTo>
                  <a:lnTo>
                    <a:pt x="38" y="1628"/>
                  </a:lnTo>
                  <a:lnTo>
                    <a:pt x="46" y="1633"/>
                  </a:lnTo>
                  <a:lnTo>
                    <a:pt x="55" y="1639"/>
                  </a:lnTo>
                  <a:lnTo>
                    <a:pt x="65" y="1645"/>
                  </a:lnTo>
                  <a:lnTo>
                    <a:pt x="73" y="1651"/>
                  </a:lnTo>
                  <a:lnTo>
                    <a:pt x="81" y="1656"/>
                  </a:lnTo>
                  <a:lnTo>
                    <a:pt x="87" y="1660"/>
                  </a:lnTo>
                  <a:lnTo>
                    <a:pt x="93" y="1646"/>
                  </a:lnTo>
                  <a:lnTo>
                    <a:pt x="102" y="1630"/>
                  </a:lnTo>
                  <a:lnTo>
                    <a:pt x="112" y="1614"/>
                  </a:lnTo>
                  <a:lnTo>
                    <a:pt x="121" y="1597"/>
                  </a:lnTo>
                  <a:lnTo>
                    <a:pt x="132" y="1582"/>
                  </a:lnTo>
                  <a:lnTo>
                    <a:pt x="141" y="1568"/>
                  </a:lnTo>
                  <a:lnTo>
                    <a:pt x="149" y="1556"/>
                  </a:lnTo>
                  <a:lnTo>
                    <a:pt x="156" y="1549"/>
                  </a:lnTo>
                  <a:lnTo>
                    <a:pt x="157" y="1547"/>
                  </a:lnTo>
                  <a:lnTo>
                    <a:pt x="159" y="1542"/>
                  </a:lnTo>
                  <a:lnTo>
                    <a:pt x="163" y="1537"/>
                  </a:lnTo>
                  <a:lnTo>
                    <a:pt x="167" y="1531"/>
                  </a:lnTo>
                  <a:lnTo>
                    <a:pt x="174" y="1526"/>
                  </a:lnTo>
                  <a:lnTo>
                    <a:pt x="181" y="1523"/>
                  </a:lnTo>
                  <a:lnTo>
                    <a:pt x="190" y="1522"/>
                  </a:lnTo>
                  <a:lnTo>
                    <a:pt x="202" y="1524"/>
                  </a:lnTo>
                  <a:lnTo>
                    <a:pt x="205" y="1526"/>
                  </a:lnTo>
                  <a:lnTo>
                    <a:pt x="211" y="1533"/>
                  </a:lnTo>
                  <a:lnTo>
                    <a:pt x="211" y="1552"/>
                  </a:lnTo>
                  <a:lnTo>
                    <a:pt x="202" y="1584"/>
                  </a:lnTo>
                  <a:lnTo>
                    <a:pt x="200" y="1588"/>
                  </a:lnTo>
                  <a:lnTo>
                    <a:pt x="194" y="1600"/>
                  </a:lnTo>
                  <a:lnTo>
                    <a:pt x="186" y="1616"/>
                  </a:lnTo>
                  <a:lnTo>
                    <a:pt x="175" y="1635"/>
                  </a:lnTo>
                  <a:lnTo>
                    <a:pt x="165" y="1654"/>
                  </a:lnTo>
                  <a:lnTo>
                    <a:pt x="156" y="1671"/>
                  </a:lnTo>
                  <a:lnTo>
                    <a:pt x="149" y="1684"/>
                  </a:lnTo>
                  <a:lnTo>
                    <a:pt x="145" y="1691"/>
                  </a:lnTo>
                  <a:lnTo>
                    <a:pt x="143" y="1694"/>
                  </a:lnTo>
                  <a:lnTo>
                    <a:pt x="141" y="1700"/>
                  </a:lnTo>
                  <a:lnTo>
                    <a:pt x="137" y="1706"/>
                  </a:lnTo>
                  <a:lnTo>
                    <a:pt x="132" y="1711"/>
                  </a:lnTo>
                  <a:lnTo>
                    <a:pt x="126" y="1715"/>
                  </a:lnTo>
                  <a:lnTo>
                    <a:pt x="118" y="1717"/>
                  </a:lnTo>
                  <a:lnTo>
                    <a:pt x="107" y="1717"/>
                  </a:lnTo>
                  <a:lnTo>
                    <a:pt x="96" y="1713"/>
                  </a:lnTo>
                  <a:lnTo>
                    <a:pt x="81" y="1704"/>
                  </a:lnTo>
                  <a:lnTo>
                    <a:pt x="73" y="1692"/>
                  </a:lnTo>
                  <a:lnTo>
                    <a:pt x="72" y="1681"/>
                  </a:lnTo>
                  <a:lnTo>
                    <a:pt x="74" y="1666"/>
                  </a:lnTo>
                  <a:lnTo>
                    <a:pt x="75" y="1664"/>
                  </a:lnTo>
                  <a:lnTo>
                    <a:pt x="75" y="1664"/>
                  </a:lnTo>
                  <a:lnTo>
                    <a:pt x="75" y="1663"/>
                  </a:lnTo>
                  <a:lnTo>
                    <a:pt x="75" y="1663"/>
                  </a:lnTo>
                  <a:lnTo>
                    <a:pt x="70" y="1663"/>
                  </a:lnTo>
                  <a:lnTo>
                    <a:pt x="65" y="1663"/>
                  </a:lnTo>
                  <a:lnTo>
                    <a:pt x="59" y="1663"/>
                  </a:lnTo>
                  <a:lnTo>
                    <a:pt x="53" y="1662"/>
                  </a:lnTo>
                  <a:lnTo>
                    <a:pt x="45" y="1662"/>
                  </a:lnTo>
                  <a:lnTo>
                    <a:pt x="37" y="1661"/>
                  </a:lnTo>
                  <a:lnTo>
                    <a:pt x="29" y="1661"/>
                  </a:lnTo>
                  <a:lnTo>
                    <a:pt x="20" y="1660"/>
                  </a:lnTo>
                  <a:lnTo>
                    <a:pt x="17" y="1661"/>
                  </a:lnTo>
                  <a:lnTo>
                    <a:pt x="14" y="1661"/>
                  </a:lnTo>
                  <a:lnTo>
                    <a:pt x="10" y="1661"/>
                  </a:lnTo>
                  <a:lnTo>
                    <a:pt x="9" y="1661"/>
                  </a:lnTo>
                  <a:lnTo>
                    <a:pt x="8" y="1664"/>
                  </a:lnTo>
                  <a:lnTo>
                    <a:pt x="5" y="1674"/>
                  </a:lnTo>
                  <a:lnTo>
                    <a:pt x="2" y="1689"/>
                  </a:lnTo>
                  <a:lnTo>
                    <a:pt x="0" y="1706"/>
                  </a:lnTo>
                  <a:lnTo>
                    <a:pt x="2" y="1725"/>
                  </a:lnTo>
                  <a:lnTo>
                    <a:pt x="9" y="1746"/>
                  </a:lnTo>
                  <a:lnTo>
                    <a:pt x="22" y="1765"/>
                  </a:lnTo>
                  <a:lnTo>
                    <a:pt x="43" y="1782"/>
                  </a:lnTo>
                  <a:lnTo>
                    <a:pt x="69" y="1793"/>
                  </a:lnTo>
                  <a:lnTo>
                    <a:pt x="95" y="1798"/>
                  </a:lnTo>
                  <a:lnTo>
                    <a:pt x="118" y="1797"/>
                  </a:lnTo>
                  <a:lnTo>
                    <a:pt x="140" y="1792"/>
                  </a:lnTo>
                  <a:lnTo>
                    <a:pt x="158" y="1784"/>
                  </a:lnTo>
                  <a:lnTo>
                    <a:pt x="172" y="1776"/>
                  </a:lnTo>
                  <a:lnTo>
                    <a:pt x="182" y="1769"/>
                  </a:lnTo>
                  <a:lnTo>
                    <a:pt x="187" y="1763"/>
                  </a:lnTo>
                  <a:lnTo>
                    <a:pt x="193" y="1753"/>
                  </a:lnTo>
                  <a:lnTo>
                    <a:pt x="204" y="1732"/>
                  </a:lnTo>
                  <a:lnTo>
                    <a:pt x="221" y="1702"/>
                  </a:lnTo>
                  <a:lnTo>
                    <a:pt x="241" y="1668"/>
                  </a:lnTo>
                  <a:lnTo>
                    <a:pt x="259" y="1630"/>
                  </a:lnTo>
                  <a:lnTo>
                    <a:pt x="277" y="1592"/>
                  </a:lnTo>
                  <a:lnTo>
                    <a:pt x="288" y="1556"/>
                  </a:lnTo>
                  <a:lnTo>
                    <a:pt x="293" y="1527"/>
                  </a:lnTo>
                  <a:lnTo>
                    <a:pt x="294" y="1503"/>
                  </a:lnTo>
                  <a:lnTo>
                    <a:pt x="298" y="1483"/>
                  </a:lnTo>
                  <a:lnTo>
                    <a:pt x="301" y="1465"/>
                  </a:lnTo>
                  <a:lnTo>
                    <a:pt x="307" y="1449"/>
                  </a:lnTo>
                  <a:lnTo>
                    <a:pt x="313" y="1435"/>
                  </a:lnTo>
                  <a:lnTo>
                    <a:pt x="318" y="1424"/>
                  </a:lnTo>
                  <a:lnTo>
                    <a:pt x="323" y="1415"/>
                  </a:lnTo>
                  <a:lnTo>
                    <a:pt x="328" y="1407"/>
                  </a:lnTo>
                  <a:lnTo>
                    <a:pt x="331" y="1401"/>
                  </a:lnTo>
                  <a:lnTo>
                    <a:pt x="338" y="1388"/>
                  </a:lnTo>
                  <a:lnTo>
                    <a:pt x="348" y="1367"/>
                  </a:lnTo>
                  <a:lnTo>
                    <a:pt x="362" y="1341"/>
                  </a:lnTo>
                  <a:lnTo>
                    <a:pt x="381" y="1308"/>
                  </a:lnTo>
                  <a:lnTo>
                    <a:pt x="400" y="1270"/>
                  </a:lnTo>
                  <a:lnTo>
                    <a:pt x="424" y="1227"/>
                  </a:lnTo>
                  <a:lnTo>
                    <a:pt x="450" y="1179"/>
                  </a:lnTo>
                  <a:lnTo>
                    <a:pt x="477" y="1127"/>
                  </a:lnTo>
                  <a:lnTo>
                    <a:pt x="506" y="1072"/>
                  </a:lnTo>
                  <a:lnTo>
                    <a:pt x="539" y="1014"/>
                  </a:lnTo>
                  <a:lnTo>
                    <a:pt x="571" y="953"/>
                  </a:lnTo>
                  <a:lnTo>
                    <a:pt x="604" y="891"/>
                  </a:lnTo>
                  <a:lnTo>
                    <a:pt x="639" y="826"/>
                  </a:lnTo>
                  <a:lnTo>
                    <a:pt x="673" y="762"/>
                  </a:lnTo>
                  <a:lnTo>
                    <a:pt x="709" y="696"/>
                  </a:lnTo>
                  <a:lnTo>
                    <a:pt x="744" y="631"/>
                  </a:lnTo>
                  <a:lnTo>
                    <a:pt x="778" y="566"/>
                  </a:lnTo>
                  <a:lnTo>
                    <a:pt x="813" y="502"/>
                  </a:lnTo>
                  <a:lnTo>
                    <a:pt x="846" y="440"/>
                  </a:lnTo>
                  <a:lnTo>
                    <a:pt x="879" y="380"/>
                  </a:lnTo>
                  <a:lnTo>
                    <a:pt x="910" y="322"/>
                  </a:lnTo>
                  <a:lnTo>
                    <a:pt x="939" y="268"/>
                  </a:lnTo>
                  <a:lnTo>
                    <a:pt x="966" y="218"/>
                  </a:lnTo>
                  <a:lnTo>
                    <a:pt x="992" y="170"/>
                  </a:lnTo>
                  <a:lnTo>
                    <a:pt x="1014" y="128"/>
                  </a:lnTo>
                  <a:lnTo>
                    <a:pt x="1034" y="91"/>
                  </a:lnTo>
                  <a:lnTo>
                    <a:pt x="1051" y="60"/>
                  </a:lnTo>
                  <a:lnTo>
                    <a:pt x="1064" y="35"/>
                  </a:lnTo>
                  <a:lnTo>
                    <a:pt x="1075" y="16"/>
                  </a:lnTo>
                  <a:lnTo>
                    <a:pt x="1080" y="3"/>
                  </a:lnTo>
                  <a:lnTo>
                    <a:pt x="1083" y="0"/>
                  </a:lnTo>
                  <a:lnTo>
                    <a:pt x="234" y="135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106" name="Freeform 10"/>
            <p:cNvSpPr>
              <a:spLocks/>
            </p:cNvSpPr>
            <p:nvPr/>
          </p:nvSpPr>
          <p:spPr bwMode="auto">
            <a:xfrm>
              <a:off x="1964606" y="4003848"/>
              <a:ext cx="53975" cy="34925"/>
            </a:xfrm>
            <a:custGeom>
              <a:avLst/>
              <a:gdLst/>
              <a:ahLst/>
              <a:cxnLst>
                <a:cxn ang="0">
                  <a:pos x="62" y="43"/>
                </a:cxn>
                <a:cxn ang="0">
                  <a:pos x="63" y="41"/>
                </a:cxn>
                <a:cxn ang="0">
                  <a:pos x="63" y="39"/>
                </a:cxn>
                <a:cxn ang="0">
                  <a:pos x="65" y="36"/>
                </a:cxn>
                <a:cxn ang="0">
                  <a:pos x="68" y="32"/>
                </a:cxn>
                <a:cxn ang="0">
                  <a:pos x="62" y="28"/>
                </a:cxn>
                <a:cxn ang="0">
                  <a:pos x="55" y="24"/>
                </a:cxn>
                <a:cxn ang="0">
                  <a:pos x="48" y="19"/>
                </a:cxn>
                <a:cxn ang="0">
                  <a:pos x="40" y="15"/>
                </a:cxn>
                <a:cxn ang="0">
                  <a:pos x="33" y="10"/>
                </a:cxn>
                <a:cxn ang="0">
                  <a:pos x="25" y="5"/>
                </a:cxn>
                <a:cxn ang="0">
                  <a:pos x="19" y="2"/>
                </a:cxn>
                <a:cxn ang="0">
                  <a:pos x="14" y="0"/>
                </a:cxn>
                <a:cxn ang="0">
                  <a:pos x="8" y="12"/>
                </a:cxn>
                <a:cxn ang="0">
                  <a:pos x="4" y="23"/>
                </a:cxn>
                <a:cxn ang="0">
                  <a:pos x="2" y="31"/>
                </a:cxn>
                <a:cxn ang="0">
                  <a:pos x="0" y="36"/>
                </a:cxn>
                <a:cxn ang="0">
                  <a:pos x="9" y="38"/>
                </a:cxn>
                <a:cxn ang="0">
                  <a:pos x="18" y="39"/>
                </a:cxn>
                <a:cxn ang="0">
                  <a:pos x="27" y="40"/>
                </a:cxn>
                <a:cxn ang="0">
                  <a:pos x="37" y="41"/>
                </a:cxn>
                <a:cxn ang="0">
                  <a:pos x="44" y="42"/>
                </a:cxn>
                <a:cxn ang="0">
                  <a:pos x="50" y="42"/>
                </a:cxn>
                <a:cxn ang="0">
                  <a:pos x="57" y="43"/>
                </a:cxn>
                <a:cxn ang="0">
                  <a:pos x="62" y="43"/>
                </a:cxn>
              </a:cxnLst>
              <a:rect l="0" t="0" r="r" b="b"/>
              <a:pathLst>
                <a:path w="68" h="43">
                  <a:moveTo>
                    <a:pt x="62" y="43"/>
                  </a:moveTo>
                  <a:lnTo>
                    <a:pt x="63" y="41"/>
                  </a:lnTo>
                  <a:lnTo>
                    <a:pt x="63" y="39"/>
                  </a:lnTo>
                  <a:lnTo>
                    <a:pt x="65" y="36"/>
                  </a:lnTo>
                  <a:lnTo>
                    <a:pt x="68" y="32"/>
                  </a:lnTo>
                  <a:lnTo>
                    <a:pt x="62" y="28"/>
                  </a:lnTo>
                  <a:lnTo>
                    <a:pt x="55" y="24"/>
                  </a:lnTo>
                  <a:lnTo>
                    <a:pt x="48" y="19"/>
                  </a:lnTo>
                  <a:lnTo>
                    <a:pt x="40" y="15"/>
                  </a:lnTo>
                  <a:lnTo>
                    <a:pt x="33" y="10"/>
                  </a:lnTo>
                  <a:lnTo>
                    <a:pt x="25" y="5"/>
                  </a:lnTo>
                  <a:lnTo>
                    <a:pt x="19" y="2"/>
                  </a:lnTo>
                  <a:lnTo>
                    <a:pt x="14" y="0"/>
                  </a:lnTo>
                  <a:lnTo>
                    <a:pt x="8" y="12"/>
                  </a:lnTo>
                  <a:lnTo>
                    <a:pt x="4" y="23"/>
                  </a:lnTo>
                  <a:lnTo>
                    <a:pt x="2" y="31"/>
                  </a:lnTo>
                  <a:lnTo>
                    <a:pt x="0" y="36"/>
                  </a:lnTo>
                  <a:lnTo>
                    <a:pt x="9" y="38"/>
                  </a:lnTo>
                  <a:lnTo>
                    <a:pt x="18" y="39"/>
                  </a:lnTo>
                  <a:lnTo>
                    <a:pt x="27" y="40"/>
                  </a:lnTo>
                  <a:lnTo>
                    <a:pt x="37" y="41"/>
                  </a:lnTo>
                  <a:lnTo>
                    <a:pt x="44" y="42"/>
                  </a:lnTo>
                  <a:lnTo>
                    <a:pt x="50" y="42"/>
                  </a:lnTo>
                  <a:lnTo>
                    <a:pt x="57" y="43"/>
                  </a:lnTo>
                  <a:lnTo>
                    <a:pt x="62" y="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107" name="Freeform 11"/>
            <p:cNvSpPr>
              <a:spLocks/>
            </p:cNvSpPr>
            <p:nvPr/>
          </p:nvSpPr>
          <p:spPr bwMode="auto">
            <a:xfrm>
              <a:off x="1970956" y="3010073"/>
              <a:ext cx="669925" cy="1096963"/>
            </a:xfrm>
            <a:custGeom>
              <a:avLst/>
              <a:gdLst/>
              <a:ahLst/>
              <a:cxnLst>
                <a:cxn ang="0">
                  <a:pos x="55" y="1239"/>
                </a:cxn>
                <a:cxn ang="0">
                  <a:pos x="91" y="1179"/>
                </a:cxn>
                <a:cxn ang="0">
                  <a:pos x="124" y="1136"/>
                </a:cxn>
                <a:cxn ang="0">
                  <a:pos x="161" y="1109"/>
                </a:cxn>
                <a:cxn ang="0">
                  <a:pos x="184" y="1098"/>
                </a:cxn>
                <a:cxn ang="0">
                  <a:pos x="193" y="1093"/>
                </a:cxn>
                <a:cxn ang="0">
                  <a:pos x="206" y="1080"/>
                </a:cxn>
                <a:cxn ang="0">
                  <a:pos x="221" y="1061"/>
                </a:cxn>
                <a:cxn ang="0">
                  <a:pos x="235" y="1037"/>
                </a:cxn>
                <a:cxn ang="0">
                  <a:pos x="273" y="973"/>
                </a:cxn>
                <a:cxn ang="0">
                  <a:pos x="337" y="862"/>
                </a:cxn>
                <a:cxn ang="0">
                  <a:pos x="420" y="721"/>
                </a:cxn>
                <a:cxn ang="0">
                  <a:pos x="515" y="557"/>
                </a:cxn>
                <a:cxn ang="0">
                  <a:pos x="616" y="387"/>
                </a:cxn>
                <a:cxn ang="0">
                  <a:pos x="714" y="219"/>
                </a:cxn>
                <a:cxn ang="0">
                  <a:pos x="804" y="67"/>
                </a:cxn>
                <a:cxn ang="0">
                  <a:pos x="225" y="1028"/>
                </a:cxn>
                <a:cxn ang="0">
                  <a:pos x="213" y="1045"/>
                </a:cxn>
                <a:cxn ang="0">
                  <a:pos x="197" y="1064"/>
                </a:cxn>
                <a:cxn ang="0">
                  <a:pos x="174" y="1082"/>
                </a:cxn>
                <a:cxn ang="0">
                  <a:pos x="143" y="1097"/>
                </a:cxn>
                <a:cxn ang="0">
                  <a:pos x="111" y="1124"/>
                </a:cxn>
                <a:cxn ang="0">
                  <a:pos x="78" y="1167"/>
                </a:cxn>
                <a:cxn ang="0">
                  <a:pos x="54" y="1209"/>
                </a:cxn>
                <a:cxn ang="0">
                  <a:pos x="44" y="1227"/>
                </a:cxn>
                <a:cxn ang="0">
                  <a:pos x="23" y="1264"/>
                </a:cxn>
                <a:cxn ang="0">
                  <a:pos x="9" y="1288"/>
                </a:cxn>
                <a:cxn ang="0">
                  <a:pos x="2" y="1309"/>
                </a:cxn>
                <a:cxn ang="0">
                  <a:pos x="0" y="1331"/>
                </a:cxn>
                <a:cxn ang="0">
                  <a:pos x="5" y="1361"/>
                </a:cxn>
                <a:cxn ang="0">
                  <a:pos x="16" y="1383"/>
                </a:cxn>
                <a:cxn ang="0">
                  <a:pos x="14" y="1335"/>
                </a:cxn>
                <a:cxn ang="0">
                  <a:pos x="36" y="1274"/>
                </a:cxn>
              </a:cxnLst>
              <a:rect l="0" t="0" r="r" b="b"/>
              <a:pathLst>
                <a:path w="843" h="1383">
                  <a:moveTo>
                    <a:pt x="36" y="1274"/>
                  </a:moveTo>
                  <a:lnTo>
                    <a:pt x="55" y="1239"/>
                  </a:lnTo>
                  <a:lnTo>
                    <a:pt x="74" y="1207"/>
                  </a:lnTo>
                  <a:lnTo>
                    <a:pt x="91" y="1179"/>
                  </a:lnTo>
                  <a:lnTo>
                    <a:pt x="107" y="1156"/>
                  </a:lnTo>
                  <a:lnTo>
                    <a:pt x="124" y="1136"/>
                  </a:lnTo>
                  <a:lnTo>
                    <a:pt x="142" y="1120"/>
                  </a:lnTo>
                  <a:lnTo>
                    <a:pt x="161" y="1109"/>
                  </a:lnTo>
                  <a:lnTo>
                    <a:pt x="183" y="1099"/>
                  </a:lnTo>
                  <a:lnTo>
                    <a:pt x="184" y="1098"/>
                  </a:lnTo>
                  <a:lnTo>
                    <a:pt x="188" y="1096"/>
                  </a:lnTo>
                  <a:lnTo>
                    <a:pt x="193" y="1093"/>
                  </a:lnTo>
                  <a:lnTo>
                    <a:pt x="199" y="1087"/>
                  </a:lnTo>
                  <a:lnTo>
                    <a:pt x="206" y="1080"/>
                  </a:lnTo>
                  <a:lnTo>
                    <a:pt x="214" y="1072"/>
                  </a:lnTo>
                  <a:lnTo>
                    <a:pt x="221" y="1061"/>
                  </a:lnTo>
                  <a:lnTo>
                    <a:pt x="228" y="1050"/>
                  </a:lnTo>
                  <a:lnTo>
                    <a:pt x="235" y="1037"/>
                  </a:lnTo>
                  <a:lnTo>
                    <a:pt x="250" y="1011"/>
                  </a:lnTo>
                  <a:lnTo>
                    <a:pt x="273" y="973"/>
                  </a:lnTo>
                  <a:lnTo>
                    <a:pt x="302" y="922"/>
                  </a:lnTo>
                  <a:lnTo>
                    <a:pt x="337" y="862"/>
                  </a:lnTo>
                  <a:lnTo>
                    <a:pt x="376" y="794"/>
                  </a:lnTo>
                  <a:lnTo>
                    <a:pt x="420" y="721"/>
                  </a:lnTo>
                  <a:lnTo>
                    <a:pt x="467" y="640"/>
                  </a:lnTo>
                  <a:lnTo>
                    <a:pt x="515" y="557"/>
                  </a:lnTo>
                  <a:lnTo>
                    <a:pt x="565" y="472"/>
                  </a:lnTo>
                  <a:lnTo>
                    <a:pt x="616" y="387"/>
                  </a:lnTo>
                  <a:lnTo>
                    <a:pt x="665" y="302"/>
                  </a:lnTo>
                  <a:lnTo>
                    <a:pt x="714" y="219"/>
                  </a:lnTo>
                  <a:lnTo>
                    <a:pt x="760" y="141"/>
                  </a:lnTo>
                  <a:lnTo>
                    <a:pt x="804" y="67"/>
                  </a:lnTo>
                  <a:lnTo>
                    <a:pt x="843" y="0"/>
                  </a:lnTo>
                  <a:lnTo>
                    <a:pt x="225" y="1028"/>
                  </a:lnTo>
                  <a:lnTo>
                    <a:pt x="220" y="1036"/>
                  </a:lnTo>
                  <a:lnTo>
                    <a:pt x="213" y="1045"/>
                  </a:lnTo>
                  <a:lnTo>
                    <a:pt x="206" y="1055"/>
                  </a:lnTo>
                  <a:lnTo>
                    <a:pt x="197" y="1064"/>
                  </a:lnTo>
                  <a:lnTo>
                    <a:pt x="186" y="1073"/>
                  </a:lnTo>
                  <a:lnTo>
                    <a:pt x="174" y="1082"/>
                  </a:lnTo>
                  <a:lnTo>
                    <a:pt x="159" y="1090"/>
                  </a:lnTo>
                  <a:lnTo>
                    <a:pt x="143" y="1097"/>
                  </a:lnTo>
                  <a:lnTo>
                    <a:pt x="127" y="1106"/>
                  </a:lnTo>
                  <a:lnTo>
                    <a:pt x="111" y="1124"/>
                  </a:lnTo>
                  <a:lnTo>
                    <a:pt x="93" y="1144"/>
                  </a:lnTo>
                  <a:lnTo>
                    <a:pt x="78" y="1167"/>
                  </a:lnTo>
                  <a:lnTo>
                    <a:pt x="65" y="1189"/>
                  </a:lnTo>
                  <a:lnTo>
                    <a:pt x="54" y="1209"/>
                  </a:lnTo>
                  <a:lnTo>
                    <a:pt x="46" y="1223"/>
                  </a:lnTo>
                  <a:lnTo>
                    <a:pt x="44" y="1227"/>
                  </a:lnTo>
                  <a:lnTo>
                    <a:pt x="32" y="1248"/>
                  </a:lnTo>
                  <a:lnTo>
                    <a:pt x="23" y="1264"/>
                  </a:lnTo>
                  <a:lnTo>
                    <a:pt x="15" y="1277"/>
                  </a:lnTo>
                  <a:lnTo>
                    <a:pt x="9" y="1288"/>
                  </a:lnTo>
                  <a:lnTo>
                    <a:pt x="6" y="1299"/>
                  </a:lnTo>
                  <a:lnTo>
                    <a:pt x="2" y="1309"/>
                  </a:lnTo>
                  <a:lnTo>
                    <a:pt x="1" y="1319"/>
                  </a:lnTo>
                  <a:lnTo>
                    <a:pt x="0" y="1331"/>
                  </a:lnTo>
                  <a:lnTo>
                    <a:pt x="1" y="1347"/>
                  </a:lnTo>
                  <a:lnTo>
                    <a:pt x="5" y="1361"/>
                  </a:lnTo>
                  <a:lnTo>
                    <a:pt x="9" y="1373"/>
                  </a:lnTo>
                  <a:lnTo>
                    <a:pt x="16" y="1383"/>
                  </a:lnTo>
                  <a:lnTo>
                    <a:pt x="13" y="1361"/>
                  </a:lnTo>
                  <a:lnTo>
                    <a:pt x="14" y="1335"/>
                  </a:lnTo>
                  <a:lnTo>
                    <a:pt x="21" y="1307"/>
                  </a:lnTo>
                  <a:lnTo>
                    <a:pt x="36" y="1274"/>
                  </a:lnTo>
                  <a:close/>
                </a:path>
              </a:pathLst>
            </a:custGeom>
            <a:solidFill>
              <a:srgbClr val="EAF7F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108" name="Freeform 12"/>
            <p:cNvSpPr>
              <a:spLocks/>
            </p:cNvSpPr>
            <p:nvPr/>
          </p:nvSpPr>
          <p:spPr bwMode="auto">
            <a:xfrm>
              <a:off x="2136056" y="3189461"/>
              <a:ext cx="411163" cy="809625"/>
            </a:xfrm>
            <a:custGeom>
              <a:avLst/>
              <a:gdLst/>
              <a:ahLst/>
              <a:cxnLst>
                <a:cxn ang="0">
                  <a:pos x="13" y="994"/>
                </a:cxn>
                <a:cxn ang="0">
                  <a:pos x="11" y="999"/>
                </a:cxn>
                <a:cxn ang="0">
                  <a:pos x="8" y="1004"/>
                </a:cxn>
                <a:cxn ang="0">
                  <a:pos x="5" y="1011"/>
                </a:cxn>
                <a:cxn ang="0">
                  <a:pos x="0" y="1018"/>
                </a:cxn>
                <a:cxn ang="0">
                  <a:pos x="5" y="1019"/>
                </a:cxn>
                <a:cxn ang="0">
                  <a:pos x="8" y="1020"/>
                </a:cxn>
                <a:cxn ang="0">
                  <a:pos x="12" y="1021"/>
                </a:cxn>
                <a:cxn ang="0">
                  <a:pos x="15" y="1021"/>
                </a:cxn>
                <a:cxn ang="0">
                  <a:pos x="21" y="1008"/>
                </a:cxn>
                <a:cxn ang="0">
                  <a:pos x="26" y="998"/>
                </a:cxn>
                <a:cxn ang="0">
                  <a:pos x="29" y="992"/>
                </a:cxn>
                <a:cxn ang="0">
                  <a:pos x="30" y="990"/>
                </a:cxn>
                <a:cxn ang="0">
                  <a:pos x="38" y="966"/>
                </a:cxn>
                <a:cxn ang="0">
                  <a:pos x="42" y="948"/>
                </a:cxn>
                <a:cxn ang="0">
                  <a:pos x="42" y="937"/>
                </a:cxn>
                <a:cxn ang="0">
                  <a:pos x="42" y="933"/>
                </a:cxn>
                <a:cxn ang="0">
                  <a:pos x="42" y="912"/>
                </a:cxn>
                <a:cxn ang="0">
                  <a:pos x="44" y="892"/>
                </a:cxn>
                <a:cxn ang="0">
                  <a:pos x="45" y="877"/>
                </a:cxn>
                <a:cxn ang="0">
                  <a:pos x="46" y="871"/>
                </a:cxn>
                <a:cxn ang="0">
                  <a:pos x="50" y="855"/>
                </a:cxn>
                <a:cxn ang="0">
                  <a:pos x="56" y="837"/>
                </a:cxn>
                <a:cxn ang="0">
                  <a:pos x="63" y="822"/>
                </a:cxn>
                <a:cxn ang="0">
                  <a:pos x="65" y="816"/>
                </a:cxn>
                <a:cxn ang="0">
                  <a:pos x="518" y="0"/>
                </a:cxn>
                <a:cxn ang="0">
                  <a:pos x="485" y="55"/>
                </a:cxn>
                <a:cxn ang="0">
                  <a:pos x="449" y="116"/>
                </a:cxn>
                <a:cxn ang="0">
                  <a:pos x="410" y="180"/>
                </a:cxn>
                <a:cxn ang="0">
                  <a:pos x="371" y="246"/>
                </a:cxn>
                <a:cxn ang="0">
                  <a:pos x="330" y="314"/>
                </a:cxn>
                <a:cxn ang="0">
                  <a:pos x="290" y="383"/>
                </a:cxn>
                <a:cxn ang="0">
                  <a:pos x="251" y="451"/>
                </a:cxn>
                <a:cxn ang="0">
                  <a:pos x="213" y="518"/>
                </a:cxn>
                <a:cxn ang="0">
                  <a:pos x="176" y="582"/>
                </a:cxn>
                <a:cxn ang="0">
                  <a:pos x="142" y="643"/>
                </a:cxn>
                <a:cxn ang="0">
                  <a:pos x="112" y="700"/>
                </a:cxn>
                <a:cxn ang="0">
                  <a:pos x="85" y="750"/>
                </a:cxn>
                <a:cxn ang="0">
                  <a:pos x="63" y="795"/>
                </a:cxn>
                <a:cxn ang="0">
                  <a:pos x="46" y="832"/>
                </a:cxn>
                <a:cxn ang="0">
                  <a:pos x="35" y="861"/>
                </a:cxn>
                <a:cxn ang="0">
                  <a:pos x="30" y="879"/>
                </a:cxn>
                <a:cxn ang="0">
                  <a:pos x="30" y="892"/>
                </a:cxn>
                <a:cxn ang="0">
                  <a:pos x="30" y="923"/>
                </a:cxn>
                <a:cxn ang="0">
                  <a:pos x="25" y="960"/>
                </a:cxn>
                <a:cxn ang="0">
                  <a:pos x="13" y="994"/>
                </a:cxn>
              </a:cxnLst>
              <a:rect l="0" t="0" r="r" b="b"/>
              <a:pathLst>
                <a:path w="518" h="1021">
                  <a:moveTo>
                    <a:pt x="13" y="994"/>
                  </a:moveTo>
                  <a:lnTo>
                    <a:pt x="11" y="999"/>
                  </a:lnTo>
                  <a:lnTo>
                    <a:pt x="8" y="1004"/>
                  </a:lnTo>
                  <a:lnTo>
                    <a:pt x="5" y="1011"/>
                  </a:lnTo>
                  <a:lnTo>
                    <a:pt x="0" y="1018"/>
                  </a:lnTo>
                  <a:lnTo>
                    <a:pt x="5" y="1019"/>
                  </a:lnTo>
                  <a:lnTo>
                    <a:pt x="8" y="1020"/>
                  </a:lnTo>
                  <a:lnTo>
                    <a:pt x="12" y="1021"/>
                  </a:lnTo>
                  <a:lnTo>
                    <a:pt x="15" y="1021"/>
                  </a:lnTo>
                  <a:lnTo>
                    <a:pt x="21" y="1008"/>
                  </a:lnTo>
                  <a:lnTo>
                    <a:pt x="26" y="998"/>
                  </a:lnTo>
                  <a:lnTo>
                    <a:pt x="29" y="992"/>
                  </a:lnTo>
                  <a:lnTo>
                    <a:pt x="30" y="990"/>
                  </a:lnTo>
                  <a:lnTo>
                    <a:pt x="38" y="966"/>
                  </a:lnTo>
                  <a:lnTo>
                    <a:pt x="42" y="948"/>
                  </a:lnTo>
                  <a:lnTo>
                    <a:pt x="42" y="937"/>
                  </a:lnTo>
                  <a:lnTo>
                    <a:pt x="42" y="933"/>
                  </a:lnTo>
                  <a:lnTo>
                    <a:pt x="42" y="912"/>
                  </a:lnTo>
                  <a:lnTo>
                    <a:pt x="44" y="892"/>
                  </a:lnTo>
                  <a:lnTo>
                    <a:pt x="45" y="877"/>
                  </a:lnTo>
                  <a:lnTo>
                    <a:pt x="46" y="871"/>
                  </a:lnTo>
                  <a:lnTo>
                    <a:pt x="50" y="855"/>
                  </a:lnTo>
                  <a:lnTo>
                    <a:pt x="56" y="837"/>
                  </a:lnTo>
                  <a:lnTo>
                    <a:pt x="63" y="822"/>
                  </a:lnTo>
                  <a:lnTo>
                    <a:pt x="65" y="816"/>
                  </a:lnTo>
                  <a:lnTo>
                    <a:pt x="518" y="0"/>
                  </a:lnTo>
                  <a:lnTo>
                    <a:pt x="485" y="55"/>
                  </a:lnTo>
                  <a:lnTo>
                    <a:pt x="449" y="116"/>
                  </a:lnTo>
                  <a:lnTo>
                    <a:pt x="410" y="180"/>
                  </a:lnTo>
                  <a:lnTo>
                    <a:pt x="371" y="246"/>
                  </a:lnTo>
                  <a:lnTo>
                    <a:pt x="330" y="314"/>
                  </a:lnTo>
                  <a:lnTo>
                    <a:pt x="290" y="383"/>
                  </a:lnTo>
                  <a:lnTo>
                    <a:pt x="251" y="451"/>
                  </a:lnTo>
                  <a:lnTo>
                    <a:pt x="213" y="518"/>
                  </a:lnTo>
                  <a:lnTo>
                    <a:pt x="176" y="582"/>
                  </a:lnTo>
                  <a:lnTo>
                    <a:pt x="142" y="643"/>
                  </a:lnTo>
                  <a:lnTo>
                    <a:pt x="112" y="700"/>
                  </a:lnTo>
                  <a:lnTo>
                    <a:pt x="85" y="750"/>
                  </a:lnTo>
                  <a:lnTo>
                    <a:pt x="63" y="795"/>
                  </a:lnTo>
                  <a:lnTo>
                    <a:pt x="46" y="832"/>
                  </a:lnTo>
                  <a:lnTo>
                    <a:pt x="35" y="861"/>
                  </a:lnTo>
                  <a:lnTo>
                    <a:pt x="30" y="879"/>
                  </a:lnTo>
                  <a:lnTo>
                    <a:pt x="30" y="892"/>
                  </a:lnTo>
                  <a:lnTo>
                    <a:pt x="30" y="923"/>
                  </a:lnTo>
                  <a:lnTo>
                    <a:pt x="25" y="960"/>
                  </a:lnTo>
                  <a:lnTo>
                    <a:pt x="13" y="994"/>
                  </a:lnTo>
                  <a:close/>
                </a:path>
              </a:pathLst>
            </a:custGeom>
            <a:solidFill>
              <a:srgbClr val="A0BCB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109" name="Freeform 13"/>
            <p:cNvSpPr>
              <a:spLocks/>
            </p:cNvSpPr>
            <p:nvPr/>
          </p:nvSpPr>
          <p:spPr bwMode="auto">
            <a:xfrm>
              <a:off x="2102719" y="3992736"/>
              <a:ext cx="44450" cy="47625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23" y="1"/>
                </a:cxn>
                <a:cxn ang="0">
                  <a:pos x="30" y="2"/>
                </a:cxn>
                <a:cxn ang="0">
                  <a:pos x="36" y="3"/>
                </a:cxn>
                <a:cxn ang="0">
                  <a:pos x="41" y="5"/>
                </a:cxn>
                <a:cxn ang="0">
                  <a:pos x="37" y="15"/>
                </a:cxn>
                <a:cxn ang="0">
                  <a:pos x="31" y="26"/>
                </a:cxn>
                <a:cxn ang="0">
                  <a:pos x="25" y="38"/>
                </a:cxn>
                <a:cxn ang="0">
                  <a:pos x="18" y="51"/>
                </a:cxn>
                <a:cxn ang="0">
                  <a:pos x="14" y="47"/>
                </a:cxn>
                <a:cxn ang="0">
                  <a:pos x="9" y="44"/>
                </a:cxn>
                <a:cxn ang="0">
                  <a:pos x="4" y="41"/>
                </a:cxn>
                <a:cxn ang="0">
                  <a:pos x="0" y="38"/>
                </a:cxn>
                <a:cxn ang="0">
                  <a:pos x="8" y="44"/>
                </a:cxn>
                <a:cxn ang="0">
                  <a:pos x="16" y="49"/>
                </a:cxn>
                <a:cxn ang="0">
                  <a:pos x="24" y="54"/>
                </a:cxn>
                <a:cxn ang="0">
                  <a:pos x="32" y="59"/>
                </a:cxn>
                <a:cxn ang="0">
                  <a:pos x="39" y="45"/>
                </a:cxn>
                <a:cxn ang="0">
                  <a:pos x="45" y="32"/>
                </a:cxn>
                <a:cxn ang="0">
                  <a:pos x="51" y="19"/>
                </a:cxn>
                <a:cxn ang="0">
                  <a:pos x="56" y="8"/>
                </a:cxn>
                <a:cxn ang="0">
                  <a:pos x="52" y="7"/>
                </a:cxn>
                <a:cxn ang="0">
                  <a:pos x="47" y="6"/>
                </a:cxn>
                <a:cxn ang="0">
                  <a:pos x="41" y="5"/>
                </a:cxn>
                <a:cxn ang="0">
                  <a:pos x="37" y="3"/>
                </a:cxn>
                <a:cxn ang="0">
                  <a:pos x="32" y="3"/>
                </a:cxn>
                <a:cxn ang="0">
                  <a:pos x="26" y="2"/>
                </a:cxn>
                <a:cxn ang="0">
                  <a:pos x="22" y="1"/>
                </a:cxn>
                <a:cxn ang="0">
                  <a:pos x="17" y="0"/>
                </a:cxn>
              </a:cxnLst>
              <a:rect l="0" t="0" r="r" b="b"/>
              <a:pathLst>
                <a:path w="56" h="59">
                  <a:moveTo>
                    <a:pt x="17" y="0"/>
                  </a:moveTo>
                  <a:lnTo>
                    <a:pt x="23" y="1"/>
                  </a:lnTo>
                  <a:lnTo>
                    <a:pt x="30" y="2"/>
                  </a:lnTo>
                  <a:lnTo>
                    <a:pt x="36" y="3"/>
                  </a:lnTo>
                  <a:lnTo>
                    <a:pt x="41" y="5"/>
                  </a:lnTo>
                  <a:lnTo>
                    <a:pt x="37" y="15"/>
                  </a:lnTo>
                  <a:lnTo>
                    <a:pt x="31" y="26"/>
                  </a:lnTo>
                  <a:lnTo>
                    <a:pt x="25" y="38"/>
                  </a:lnTo>
                  <a:lnTo>
                    <a:pt x="18" y="51"/>
                  </a:lnTo>
                  <a:lnTo>
                    <a:pt x="14" y="47"/>
                  </a:lnTo>
                  <a:lnTo>
                    <a:pt x="9" y="44"/>
                  </a:lnTo>
                  <a:lnTo>
                    <a:pt x="4" y="41"/>
                  </a:lnTo>
                  <a:lnTo>
                    <a:pt x="0" y="38"/>
                  </a:lnTo>
                  <a:lnTo>
                    <a:pt x="8" y="44"/>
                  </a:lnTo>
                  <a:lnTo>
                    <a:pt x="16" y="49"/>
                  </a:lnTo>
                  <a:lnTo>
                    <a:pt x="24" y="54"/>
                  </a:lnTo>
                  <a:lnTo>
                    <a:pt x="32" y="59"/>
                  </a:lnTo>
                  <a:lnTo>
                    <a:pt x="39" y="45"/>
                  </a:lnTo>
                  <a:lnTo>
                    <a:pt x="45" y="32"/>
                  </a:lnTo>
                  <a:lnTo>
                    <a:pt x="51" y="19"/>
                  </a:lnTo>
                  <a:lnTo>
                    <a:pt x="56" y="8"/>
                  </a:lnTo>
                  <a:lnTo>
                    <a:pt x="52" y="7"/>
                  </a:lnTo>
                  <a:lnTo>
                    <a:pt x="47" y="6"/>
                  </a:lnTo>
                  <a:lnTo>
                    <a:pt x="41" y="5"/>
                  </a:lnTo>
                  <a:lnTo>
                    <a:pt x="37" y="3"/>
                  </a:lnTo>
                  <a:lnTo>
                    <a:pt x="32" y="3"/>
                  </a:lnTo>
                  <a:lnTo>
                    <a:pt x="26" y="2"/>
                  </a:lnTo>
                  <a:lnTo>
                    <a:pt x="22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A0BCB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110" name="Freeform 14"/>
            <p:cNvSpPr>
              <a:spLocks/>
            </p:cNvSpPr>
            <p:nvPr/>
          </p:nvSpPr>
          <p:spPr bwMode="auto">
            <a:xfrm>
              <a:off x="2056681" y="4034011"/>
              <a:ext cx="71438" cy="95250"/>
            </a:xfrm>
            <a:custGeom>
              <a:avLst/>
              <a:gdLst/>
              <a:ahLst/>
              <a:cxnLst>
                <a:cxn ang="0">
                  <a:pos x="38" y="96"/>
                </a:cxn>
                <a:cxn ang="0">
                  <a:pos x="43" y="92"/>
                </a:cxn>
                <a:cxn ang="0">
                  <a:pos x="47" y="85"/>
                </a:cxn>
                <a:cxn ang="0">
                  <a:pos x="53" y="76"/>
                </a:cxn>
                <a:cxn ang="0">
                  <a:pos x="60" y="64"/>
                </a:cxn>
                <a:cxn ang="0">
                  <a:pos x="67" y="51"/>
                </a:cxn>
                <a:cxn ang="0">
                  <a:pos x="75" y="38"/>
                </a:cxn>
                <a:cxn ang="0">
                  <a:pos x="82" y="23"/>
                </a:cxn>
                <a:cxn ang="0">
                  <a:pos x="90" y="8"/>
                </a:cxn>
                <a:cxn ang="0">
                  <a:pos x="87" y="5"/>
                </a:cxn>
                <a:cxn ang="0">
                  <a:pos x="83" y="3"/>
                </a:cxn>
                <a:cxn ang="0">
                  <a:pos x="80" y="2"/>
                </a:cxn>
                <a:cxn ang="0">
                  <a:pos x="76" y="0"/>
                </a:cxn>
                <a:cxn ang="0">
                  <a:pos x="68" y="15"/>
                </a:cxn>
                <a:cxn ang="0">
                  <a:pos x="59" y="31"/>
                </a:cxn>
                <a:cxn ang="0">
                  <a:pos x="51" y="47"/>
                </a:cxn>
                <a:cxn ang="0">
                  <a:pos x="41" y="63"/>
                </a:cxn>
                <a:cxn ang="0">
                  <a:pos x="31" y="78"/>
                </a:cxn>
                <a:cxn ang="0">
                  <a:pos x="21" y="93"/>
                </a:cxn>
                <a:cxn ang="0">
                  <a:pos x="11" y="107"/>
                </a:cxn>
                <a:cxn ang="0">
                  <a:pos x="0" y="119"/>
                </a:cxn>
                <a:cxn ang="0">
                  <a:pos x="6" y="117"/>
                </a:cxn>
                <a:cxn ang="0">
                  <a:pos x="12" y="115"/>
                </a:cxn>
                <a:cxn ang="0">
                  <a:pos x="16" y="112"/>
                </a:cxn>
                <a:cxn ang="0">
                  <a:pos x="21" y="109"/>
                </a:cxn>
                <a:cxn ang="0">
                  <a:pos x="26" y="105"/>
                </a:cxn>
                <a:cxn ang="0">
                  <a:pos x="30" y="103"/>
                </a:cxn>
                <a:cxn ang="0">
                  <a:pos x="34" y="100"/>
                </a:cxn>
                <a:cxn ang="0">
                  <a:pos x="38" y="96"/>
                </a:cxn>
              </a:cxnLst>
              <a:rect l="0" t="0" r="r" b="b"/>
              <a:pathLst>
                <a:path w="90" h="119">
                  <a:moveTo>
                    <a:pt x="38" y="96"/>
                  </a:moveTo>
                  <a:lnTo>
                    <a:pt x="43" y="92"/>
                  </a:lnTo>
                  <a:lnTo>
                    <a:pt x="47" y="85"/>
                  </a:lnTo>
                  <a:lnTo>
                    <a:pt x="53" y="76"/>
                  </a:lnTo>
                  <a:lnTo>
                    <a:pt x="60" y="64"/>
                  </a:lnTo>
                  <a:lnTo>
                    <a:pt x="67" y="51"/>
                  </a:lnTo>
                  <a:lnTo>
                    <a:pt x="75" y="38"/>
                  </a:lnTo>
                  <a:lnTo>
                    <a:pt x="82" y="23"/>
                  </a:lnTo>
                  <a:lnTo>
                    <a:pt x="90" y="8"/>
                  </a:lnTo>
                  <a:lnTo>
                    <a:pt x="87" y="5"/>
                  </a:lnTo>
                  <a:lnTo>
                    <a:pt x="83" y="3"/>
                  </a:lnTo>
                  <a:lnTo>
                    <a:pt x="80" y="2"/>
                  </a:lnTo>
                  <a:lnTo>
                    <a:pt x="76" y="0"/>
                  </a:lnTo>
                  <a:lnTo>
                    <a:pt x="68" y="15"/>
                  </a:lnTo>
                  <a:lnTo>
                    <a:pt x="59" y="31"/>
                  </a:lnTo>
                  <a:lnTo>
                    <a:pt x="51" y="47"/>
                  </a:lnTo>
                  <a:lnTo>
                    <a:pt x="41" y="63"/>
                  </a:lnTo>
                  <a:lnTo>
                    <a:pt x="31" y="78"/>
                  </a:lnTo>
                  <a:lnTo>
                    <a:pt x="21" y="93"/>
                  </a:lnTo>
                  <a:lnTo>
                    <a:pt x="11" y="107"/>
                  </a:lnTo>
                  <a:lnTo>
                    <a:pt x="0" y="119"/>
                  </a:lnTo>
                  <a:lnTo>
                    <a:pt x="6" y="117"/>
                  </a:lnTo>
                  <a:lnTo>
                    <a:pt x="12" y="115"/>
                  </a:lnTo>
                  <a:lnTo>
                    <a:pt x="16" y="112"/>
                  </a:lnTo>
                  <a:lnTo>
                    <a:pt x="21" y="109"/>
                  </a:lnTo>
                  <a:lnTo>
                    <a:pt x="26" y="105"/>
                  </a:lnTo>
                  <a:lnTo>
                    <a:pt x="30" y="103"/>
                  </a:lnTo>
                  <a:lnTo>
                    <a:pt x="34" y="100"/>
                  </a:lnTo>
                  <a:lnTo>
                    <a:pt x="38" y="96"/>
                  </a:lnTo>
                  <a:close/>
                </a:path>
              </a:pathLst>
            </a:custGeom>
            <a:solidFill>
              <a:srgbClr val="A0BCB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111" name="Freeform 15"/>
            <p:cNvSpPr>
              <a:spLocks/>
            </p:cNvSpPr>
            <p:nvPr/>
          </p:nvSpPr>
          <p:spPr bwMode="auto">
            <a:xfrm>
              <a:off x="2107481" y="3995911"/>
              <a:ext cx="28575" cy="38100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3" y="43"/>
                </a:cxn>
                <a:cxn ang="0">
                  <a:pos x="6" y="45"/>
                </a:cxn>
                <a:cxn ang="0">
                  <a:pos x="9" y="46"/>
                </a:cxn>
                <a:cxn ang="0">
                  <a:pos x="11" y="49"/>
                </a:cxn>
                <a:cxn ang="0">
                  <a:pos x="18" y="36"/>
                </a:cxn>
                <a:cxn ang="0">
                  <a:pos x="24" y="24"/>
                </a:cxn>
                <a:cxn ang="0">
                  <a:pos x="30" y="13"/>
                </a:cxn>
                <a:cxn ang="0">
                  <a:pos x="34" y="3"/>
                </a:cxn>
                <a:cxn ang="0">
                  <a:pos x="31" y="1"/>
                </a:cxn>
                <a:cxn ang="0">
                  <a:pos x="27" y="1"/>
                </a:cxn>
                <a:cxn ang="0">
                  <a:pos x="24" y="1"/>
                </a:cxn>
                <a:cxn ang="0">
                  <a:pos x="19" y="0"/>
                </a:cxn>
                <a:cxn ang="0">
                  <a:pos x="15" y="11"/>
                </a:cxn>
                <a:cxn ang="0">
                  <a:pos x="10" y="20"/>
                </a:cxn>
                <a:cxn ang="0">
                  <a:pos x="6" y="30"/>
                </a:cxn>
                <a:cxn ang="0">
                  <a:pos x="0" y="41"/>
                </a:cxn>
              </a:cxnLst>
              <a:rect l="0" t="0" r="r" b="b"/>
              <a:pathLst>
                <a:path w="34" h="49">
                  <a:moveTo>
                    <a:pt x="0" y="41"/>
                  </a:moveTo>
                  <a:lnTo>
                    <a:pt x="3" y="43"/>
                  </a:lnTo>
                  <a:lnTo>
                    <a:pt x="6" y="45"/>
                  </a:lnTo>
                  <a:lnTo>
                    <a:pt x="9" y="46"/>
                  </a:lnTo>
                  <a:lnTo>
                    <a:pt x="11" y="49"/>
                  </a:lnTo>
                  <a:lnTo>
                    <a:pt x="18" y="36"/>
                  </a:lnTo>
                  <a:lnTo>
                    <a:pt x="24" y="24"/>
                  </a:lnTo>
                  <a:lnTo>
                    <a:pt x="30" y="13"/>
                  </a:lnTo>
                  <a:lnTo>
                    <a:pt x="34" y="3"/>
                  </a:lnTo>
                  <a:lnTo>
                    <a:pt x="31" y="1"/>
                  </a:lnTo>
                  <a:lnTo>
                    <a:pt x="27" y="1"/>
                  </a:lnTo>
                  <a:lnTo>
                    <a:pt x="24" y="1"/>
                  </a:lnTo>
                  <a:lnTo>
                    <a:pt x="19" y="0"/>
                  </a:lnTo>
                  <a:lnTo>
                    <a:pt x="15" y="11"/>
                  </a:lnTo>
                  <a:lnTo>
                    <a:pt x="10" y="20"/>
                  </a:lnTo>
                  <a:lnTo>
                    <a:pt x="6" y="30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BFDBD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112" name="Freeform 16"/>
            <p:cNvSpPr>
              <a:spLocks/>
            </p:cNvSpPr>
            <p:nvPr/>
          </p:nvSpPr>
          <p:spPr bwMode="auto">
            <a:xfrm>
              <a:off x="2102719" y="3992736"/>
              <a:ext cx="20638" cy="34925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3" y="9"/>
                </a:cxn>
                <a:cxn ang="0">
                  <a:pos x="9" y="18"/>
                </a:cxn>
                <a:cxn ang="0">
                  <a:pos x="4" y="28"/>
                </a:cxn>
                <a:cxn ang="0">
                  <a:pos x="0" y="38"/>
                </a:cxn>
                <a:cxn ang="0">
                  <a:pos x="2" y="39"/>
                </a:cxn>
                <a:cxn ang="0">
                  <a:pos x="3" y="40"/>
                </a:cxn>
                <a:cxn ang="0">
                  <a:pos x="6" y="41"/>
                </a:cxn>
                <a:cxn ang="0">
                  <a:pos x="7" y="43"/>
                </a:cxn>
                <a:cxn ang="0">
                  <a:pos x="13" y="32"/>
                </a:cxn>
                <a:cxn ang="0">
                  <a:pos x="17" y="22"/>
                </a:cxn>
                <a:cxn ang="0">
                  <a:pos x="22" y="13"/>
                </a:cxn>
                <a:cxn ang="0">
                  <a:pos x="26" y="2"/>
                </a:cxn>
                <a:cxn ang="0">
                  <a:pos x="24" y="1"/>
                </a:cxn>
                <a:cxn ang="0">
                  <a:pos x="22" y="1"/>
                </a:cxn>
                <a:cxn ang="0">
                  <a:pos x="19" y="0"/>
                </a:cxn>
                <a:cxn ang="0">
                  <a:pos x="17" y="0"/>
                </a:cxn>
              </a:cxnLst>
              <a:rect l="0" t="0" r="r" b="b"/>
              <a:pathLst>
                <a:path w="26" h="43">
                  <a:moveTo>
                    <a:pt x="17" y="0"/>
                  </a:moveTo>
                  <a:lnTo>
                    <a:pt x="13" y="9"/>
                  </a:lnTo>
                  <a:lnTo>
                    <a:pt x="9" y="18"/>
                  </a:lnTo>
                  <a:lnTo>
                    <a:pt x="4" y="28"/>
                  </a:lnTo>
                  <a:lnTo>
                    <a:pt x="0" y="38"/>
                  </a:lnTo>
                  <a:lnTo>
                    <a:pt x="2" y="39"/>
                  </a:lnTo>
                  <a:lnTo>
                    <a:pt x="3" y="40"/>
                  </a:lnTo>
                  <a:lnTo>
                    <a:pt x="6" y="41"/>
                  </a:lnTo>
                  <a:lnTo>
                    <a:pt x="7" y="43"/>
                  </a:lnTo>
                  <a:lnTo>
                    <a:pt x="13" y="32"/>
                  </a:lnTo>
                  <a:lnTo>
                    <a:pt x="17" y="22"/>
                  </a:lnTo>
                  <a:lnTo>
                    <a:pt x="22" y="13"/>
                  </a:lnTo>
                  <a:lnTo>
                    <a:pt x="26" y="2"/>
                  </a:lnTo>
                  <a:lnTo>
                    <a:pt x="24" y="1"/>
                  </a:lnTo>
                  <a:lnTo>
                    <a:pt x="22" y="1"/>
                  </a:lnTo>
                  <a:lnTo>
                    <a:pt x="19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AF7F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113" name="Freeform 17"/>
            <p:cNvSpPr>
              <a:spLocks/>
            </p:cNvSpPr>
            <p:nvPr/>
          </p:nvSpPr>
          <p:spPr bwMode="auto">
            <a:xfrm>
              <a:off x="2043981" y="4022898"/>
              <a:ext cx="63500" cy="73025"/>
            </a:xfrm>
            <a:custGeom>
              <a:avLst/>
              <a:gdLst/>
              <a:ahLst/>
              <a:cxnLst>
                <a:cxn ang="0">
                  <a:pos x="42" y="70"/>
                </a:cxn>
                <a:cxn ang="0">
                  <a:pos x="39" y="72"/>
                </a:cxn>
                <a:cxn ang="0">
                  <a:pos x="37" y="76"/>
                </a:cxn>
                <a:cxn ang="0">
                  <a:pos x="33" y="79"/>
                </a:cxn>
                <a:cxn ang="0">
                  <a:pos x="29" y="83"/>
                </a:cxn>
                <a:cxn ang="0">
                  <a:pos x="23" y="85"/>
                </a:cxn>
                <a:cxn ang="0">
                  <a:pos x="16" y="87"/>
                </a:cxn>
                <a:cxn ang="0">
                  <a:pos x="8" y="89"/>
                </a:cxn>
                <a:cxn ang="0">
                  <a:pos x="0" y="89"/>
                </a:cxn>
                <a:cxn ang="0">
                  <a:pos x="10" y="91"/>
                </a:cxn>
                <a:cxn ang="0">
                  <a:pos x="20" y="92"/>
                </a:cxn>
                <a:cxn ang="0">
                  <a:pos x="28" y="90"/>
                </a:cxn>
                <a:cxn ang="0">
                  <a:pos x="33" y="87"/>
                </a:cxn>
                <a:cxn ang="0">
                  <a:pos x="39" y="85"/>
                </a:cxn>
                <a:cxn ang="0">
                  <a:pos x="43" y="83"/>
                </a:cxn>
                <a:cxn ang="0">
                  <a:pos x="44" y="80"/>
                </a:cxn>
                <a:cxn ang="0">
                  <a:pos x="45" y="79"/>
                </a:cxn>
                <a:cxn ang="0">
                  <a:pos x="46" y="78"/>
                </a:cxn>
                <a:cxn ang="0">
                  <a:pos x="48" y="74"/>
                </a:cxn>
                <a:cxn ang="0">
                  <a:pos x="52" y="67"/>
                </a:cxn>
                <a:cxn ang="0">
                  <a:pos x="57" y="57"/>
                </a:cxn>
                <a:cxn ang="0">
                  <a:pos x="61" y="46"/>
                </a:cxn>
                <a:cxn ang="0">
                  <a:pos x="67" y="33"/>
                </a:cxn>
                <a:cxn ang="0">
                  <a:pos x="74" y="19"/>
                </a:cxn>
                <a:cxn ang="0">
                  <a:pos x="81" y="5"/>
                </a:cxn>
                <a:cxn ang="0">
                  <a:pos x="80" y="3"/>
                </a:cxn>
                <a:cxn ang="0">
                  <a:pos x="77" y="2"/>
                </a:cxn>
                <a:cxn ang="0">
                  <a:pos x="76" y="1"/>
                </a:cxn>
                <a:cxn ang="0">
                  <a:pos x="74" y="0"/>
                </a:cxn>
                <a:cxn ang="0">
                  <a:pos x="62" y="24"/>
                </a:cxn>
                <a:cxn ang="0">
                  <a:pos x="53" y="46"/>
                </a:cxn>
                <a:cxn ang="0">
                  <a:pos x="45" y="62"/>
                </a:cxn>
                <a:cxn ang="0">
                  <a:pos x="42" y="70"/>
                </a:cxn>
              </a:cxnLst>
              <a:rect l="0" t="0" r="r" b="b"/>
              <a:pathLst>
                <a:path w="81" h="92">
                  <a:moveTo>
                    <a:pt x="42" y="70"/>
                  </a:moveTo>
                  <a:lnTo>
                    <a:pt x="39" y="72"/>
                  </a:lnTo>
                  <a:lnTo>
                    <a:pt x="37" y="76"/>
                  </a:lnTo>
                  <a:lnTo>
                    <a:pt x="33" y="79"/>
                  </a:lnTo>
                  <a:lnTo>
                    <a:pt x="29" y="83"/>
                  </a:lnTo>
                  <a:lnTo>
                    <a:pt x="23" y="85"/>
                  </a:lnTo>
                  <a:lnTo>
                    <a:pt x="16" y="87"/>
                  </a:lnTo>
                  <a:lnTo>
                    <a:pt x="8" y="89"/>
                  </a:lnTo>
                  <a:lnTo>
                    <a:pt x="0" y="89"/>
                  </a:lnTo>
                  <a:lnTo>
                    <a:pt x="10" y="91"/>
                  </a:lnTo>
                  <a:lnTo>
                    <a:pt x="20" y="92"/>
                  </a:lnTo>
                  <a:lnTo>
                    <a:pt x="28" y="90"/>
                  </a:lnTo>
                  <a:lnTo>
                    <a:pt x="33" y="87"/>
                  </a:lnTo>
                  <a:lnTo>
                    <a:pt x="39" y="85"/>
                  </a:lnTo>
                  <a:lnTo>
                    <a:pt x="43" y="83"/>
                  </a:lnTo>
                  <a:lnTo>
                    <a:pt x="44" y="80"/>
                  </a:lnTo>
                  <a:lnTo>
                    <a:pt x="45" y="79"/>
                  </a:lnTo>
                  <a:lnTo>
                    <a:pt x="46" y="78"/>
                  </a:lnTo>
                  <a:lnTo>
                    <a:pt x="48" y="74"/>
                  </a:lnTo>
                  <a:lnTo>
                    <a:pt x="52" y="67"/>
                  </a:lnTo>
                  <a:lnTo>
                    <a:pt x="57" y="57"/>
                  </a:lnTo>
                  <a:lnTo>
                    <a:pt x="61" y="46"/>
                  </a:lnTo>
                  <a:lnTo>
                    <a:pt x="67" y="33"/>
                  </a:lnTo>
                  <a:lnTo>
                    <a:pt x="74" y="19"/>
                  </a:lnTo>
                  <a:lnTo>
                    <a:pt x="81" y="5"/>
                  </a:lnTo>
                  <a:lnTo>
                    <a:pt x="80" y="3"/>
                  </a:lnTo>
                  <a:lnTo>
                    <a:pt x="77" y="2"/>
                  </a:lnTo>
                  <a:lnTo>
                    <a:pt x="76" y="1"/>
                  </a:lnTo>
                  <a:lnTo>
                    <a:pt x="74" y="0"/>
                  </a:lnTo>
                  <a:lnTo>
                    <a:pt x="62" y="24"/>
                  </a:lnTo>
                  <a:lnTo>
                    <a:pt x="53" y="46"/>
                  </a:lnTo>
                  <a:lnTo>
                    <a:pt x="45" y="62"/>
                  </a:lnTo>
                  <a:lnTo>
                    <a:pt x="42" y="70"/>
                  </a:lnTo>
                  <a:close/>
                </a:path>
              </a:pathLst>
            </a:custGeom>
            <a:solidFill>
              <a:srgbClr val="EAF7F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2117006" y="3926061"/>
              <a:ext cx="22225" cy="69850"/>
            </a:xfrm>
            <a:custGeom>
              <a:avLst/>
              <a:gdLst/>
              <a:ahLst/>
              <a:cxnLst>
                <a:cxn ang="0">
                  <a:pos x="15" y="50"/>
                </a:cxn>
                <a:cxn ang="0">
                  <a:pos x="14" y="53"/>
                </a:cxn>
                <a:cxn ang="0">
                  <a:pos x="12" y="61"/>
                </a:cxn>
                <a:cxn ang="0">
                  <a:pos x="6" y="71"/>
                </a:cxn>
                <a:cxn ang="0">
                  <a:pos x="0" y="85"/>
                </a:cxn>
                <a:cxn ang="0">
                  <a:pos x="2" y="85"/>
                </a:cxn>
                <a:cxn ang="0">
                  <a:pos x="5" y="86"/>
                </a:cxn>
                <a:cxn ang="0">
                  <a:pos x="7" y="86"/>
                </a:cxn>
                <a:cxn ang="0">
                  <a:pos x="9" y="87"/>
                </a:cxn>
                <a:cxn ang="0">
                  <a:pos x="13" y="79"/>
                </a:cxn>
                <a:cxn ang="0">
                  <a:pos x="16" y="72"/>
                </a:cxn>
                <a:cxn ang="0">
                  <a:pos x="20" y="65"/>
                </a:cxn>
                <a:cxn ang="0">
                  <a:pos x="22" y="58"/>
                </a:cxn>
                <a:cxn ang="0">
                  <a:pos x="28" y="37"/>
                </a:cxn>
                <a:cxn ang="0">
                  <a:pos x="29" y="20"/>
                </a:cxn>
                <a:cxn ang="0">
                  <a:pos x="27" y="8"/>
                </a:cxn>
                <a:cxn ang="0">
                  <a:pos x="22" y="0"/>
                </a:cxn>
                <a:cxn ang="0">
                  <a:pos x="24" y="8"/>
                </a:cxn>
                <a:cxn ang="0">
                  <a:pos x="24" y="19"/>
                </a:cxn>
                <a:cxn ang="0">
                  <a:pos x="21" y="33"/>
                </a:cxn>
                <a:cxn ang="0">
                  <a:pos x="15" y="50"/>
                </a:cxn>
              </a:cxnLst>
              <a:rect l="0" t="0" r="r" b="b"/>
              <a:pathLst>
                <a:path w="29" h="87">
                  <a:moveTo>
                    <a:pt x="15" y="50"/>
                  </a:moveTo>
                  <a:lnTo>
                    <a:pt x="14" y="53"/>
                  </a:lnTo>
                  <a:lnTo>
                    <a:pt x="12" y="61"/>
                  </a:lnTo>
                  <a:lnTo>
                    <a:pt x="6" y="71"/>
                  </a:lnTo>
                  <a:lnTo>
                    <a:pt x="0" y="85"/>
                  </a:lnTo>
                  <a:lnTo>
                    <a:pt x="2" y="85"/>
                  </a:lnTo>
                  <a:lnTo>
                    <a:pt x="5" y="86"/>
                  </a:lnTo>
                  <a:lnTo>
                    <a:pt x="7" y="86"/>
                  </a:lnTo>
                  <a:lnTo>
                    <a:pt x="9" y="87"/>
                  </a:lnTo>
                  <a:lnTo>
                    <a:pt x="13" y="79"/>
                  </a:lnTo>
                  <a:lnTo>
                    <a:pt x="16" y="72"/>
                  </a:lnTo>
                  <a:lnTo>
                    <a:pt x="20" y="65"/>
                  </a:lnTo>
                  <a:lnTo>
                    <a:pt x="22" y="58"/>
                  </a:lnTo>
                  <a:lnTo>
                    <a:pt x="28" y="37"/>
                  </a:lnTo>
                  <a:lnTo>
                    <a:pt x="29" y="20"/>
                  </a:lnTo>
                  <a:lnTo>
                    <a:pt x="27" y="8"/>
                  </a:lnTo>
                  <a:lnTo>
                    <a:pt x="22" y="0"/>
                  </a:lnTo>
                  <a:lnTo>
                    <a:pt x="24" y="8"/>
                  </a:lnTo>
                  <a:lnTo>
                    <a:pt x="24" y="19"/>
                  </a:lnTo>
                  <a:lnTo>
                    <a:pt x="21" y="33"/>
                  </a:lnTo>
                  <a:lnTo>
                    <a:pt x="15" y="50"/>
                  </a:lnTo>
                  <a:close/>
                </a:path>
              </a:pathLst>
            </a:custGeom>
            <a:solidFill>
              <a:srgbClr val="EAF7F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115" name="Freeform 19"/>
            <p:cNvSpPr>
              <a:spLocks/>
            </p:cNvSpPr>
            <p:nvPr/>
          </p:nvSpPr>
          <p:spPr bwMode="auto">
            <a:xfrm>
              <a:off x="1982069" y="2891011"/>
              <a:ext cx="730250" cy="1239838"/>
            </a:xfrm>
            <a:custGeom>
              <a:avLst/>
              <a:gdLst/>
              <a:ahLst/>
              <a:cxnLst>
                <a:cxn ang="0">
                  <a:pos x="791" y="215"/>
                </a:cxn>
                <a:cxn ang="0">
                  <a:pos x="652" y="450"/>
                </a:cxn>
                <a:cxn ang="0">
                  <a:pos x="502" y="705"/>
                </a:cxn>
                <a:cxn ang="0">
                  <a:pos x="363" y="942"/>
                </a:cxn>
                <a:cxn ang="0">
                  <a:pos x="260" y="1121"/>
                </a:cxn>
                <a:cxn ang="0">
                  <a:pos x="215" y="1198"/>
                </a:cxn>
                <a:cxn ang="0">
                  <a:pos x="193" y="1228"/>
                </a:cxn>
                <a:cxn ang="0">
                  <a:pos x="175" y="1244"/>
                </a:cxn>
                <a:cxn ang="0">
                  <a:pos x="148" y="1257"/>
                </a:cxn>
                <a:cxn ang="0">
                  <a:pos x="94" y="1304"/>
                </a:cxn>
                <a:cxn ang="0">
                  <a:pos x="42" y="1387"/>
                </a:cxn>
                <a:cxn ang="0">
                  <a:pos x="1" y="1483"/>
                </a:cxn>
                <a:cxn ang="0">
                  <a:pos x="10" y="1538"/>
                </a:cxn>
                <a:cxn ang="0">
                  <a:pos x="30" y="1551"/>
                </a:cxn>
                <a:cxn ang="0">
                  <a:pos x="41" y="1557"/>
                </a:cxn>
                <a:cxn ang="0">
                  <a:pos x="58" y="1561"/>
                </a:cxn>
                <a:cxn ang="0">
                  <a:pos x="79" y="1561"/>
                </a:cxn>
                <a:cxn ang="0">
                  <a:pos x="94" y="1558"/>
                </a:cxn>
                <a:cxn ang="0">
                  <a:pos x="125" y="1517"/>
                </a:cxn>
                <a:cxn ang="0">
                  <a:pos x="153" y="1470"/>
                </a:cxn>
                <a:cxn ang="0">
                  <a:pos x="168" y="1436"/>
                </a:cxn>
                <a:cxn ang="0">
                  <a:pos x="159" y="1431"/>
                </a:cxn>
                <a:cxn ang="0">
                  <a:pos x="139" y="1472"/>
                </a:cxn>
                <a:cxn ang="0">
                  <a:pos x="126" y="1500"/>
                </a:cxn>
                <a:cxn ang="0">
                  <a:pos x="122" y="1506"/>
                </a:cxn>
                <a:cxn ang="0">
                  <a:pos x="111" y="1513"/>
                </a:cxn>
                <a:cxn ang="0">
                  <a:pos x="88" y="1517"/>
                </a:cxn>
                <a:cxn ang="0">
                  <a:pos x="67" y="1513"/>
                </a:cxn>
                <a:cxn ang="0">
                  <a:pos x="45" y="1503"/>
                </a:cxn>
                <a:cxn ang="0">
                  <a:pos x="30" y="1487"/>
                </a:cxn>
                <a:cxn ang="0">
                  <a:pos x="38" y="1418"/>
                </a:cxn>
                <a:cxn ang="0">
                  <a:pos x="86" y="1336"/>
                </a:cxn>
                <a:cxn ang="0">
                  <a:pos x="120" y="1294"/>
                </a:cxn>
                <a:cxn ang="0">
                  <a:pos x="138" y="1283"/>
                </a:cxn>
                <a:cxn ang="0">
                  <a:pos x="154" y="1281"/>
                </a:cxn>
                <a:cxn ang="0">
                  <a:pos x="166" y="1283"/>
                </a:cxn>
                <a:cxn ang="0">
                  <a:pos x="175" y="1285"/>
                </a:cxn>
                <a:cxn ang="0">
                  <a:pos x="191" y="1303"/>
                </a:cxn>
                <a:cxn ang="0">
                  <a:pos x="197" y="1340"/>
                </a:cxn>
                <a:cxn ang="0">
                  <a:pos x="185" y="1375"/>
                </a:cxn>
                <a:cxn ang="0">
                  <a:pos x="183" y="1391"/>
                </a:cxn>
                <a:cxn ang="0">
                  <a:pos x="193" y="1393"/>
                </a:cxn>
                <a:cxn ang="0">
                  <a:pos x="204" y="1374"/>
                </a:cxn>
                <a:cxn ang="0">
                  <a:pos x="223" y="1298"/>
                </a:cxn>
                <a:cxn ang="0">
                  <a:pos x="228" y="1236"/>
                </a:cxn>
                <a:cxn ang="0">
                  <a:pos x="278" y="1125"/>
                </a:cxn>
                <a:cxn ang="0">
                  <a:pos x="369" y="957"/>
                </a:cxn>
                <a:cxn ang="0">
                  <a:pos x="483" y="758"/>
                </a:cxn>
                <a:cxn ang="0">
                  <a:pos x="603" y="555"/>
                </a:cxn>
                <a:cxn ang="0">
                  <a:pos x="711" y="375"/>
                </a:cxn>
              </a:cxnLst>
              <a:rect l="0" t="0" r="r" b="b"/>
              <a:pathLst>
                <a:path w="920" h="1561">
                  <a:moveTo>
                    <a:pt x="920" y="0"/>
                  </a:moveTo>
                  <a:lnTo>
                    <a:pt x="830" y="148"/>
                  </a:lnTo>
                  <a:lnTo>
                    <a:pt x="791" y="215"/>
                  </a:lnTo>
                  <a:lnTo>
                    <a:pt x="747" y="289"/>
                  </a:lnTo>
                  <a:lnTo>
                    <a:pt x="701" y="367"/>
                  </a:lnTo>
                  <a:lnTo>
                    <a:pt x="652" y="450"/>
                  </a:lnTo>
                  <a:lnTo>
                    <a:pt x="603" y="535"/>
                  </a:lnTo>
                  <a:lnTo>
                    <a:pt x="552" y="620"/>
                  </a:lnTo>
                  <a:lnTo>
                    <a:pt x="502" y="705"/>
                  </a:lnTo>
                  <a:lnTo>
                    <a:pt x="454" y="788"/>
                  </a:lnTo>
                  <a:lnTo>
                    <a:pt x="407" y="869"/>
                  </a:lnTo>
                  <a:lnTo>
                    <a:pt x="363" y="942"/>
                  </a:lnTo>
                  <a:lnTo>
                    <a:pt x="324" y="1010"/>
                  </a:lnTo>
                  <a:lnTo>
                    <a:pt x="289" y="1070"/>
                  </a:lnTo>
                  <a:lnTo>
                    <a:pt x="260" y="1121"/>
                  </a:lnTo>
                  <a:lnTo>
                    <a:pt x="237" y="1159"/>
                  </a:lnTo>
                  <a:lnTo>
                    <a:pt x="222" y="1185"/>
                  </a:lnTo>
                  <a:lnTo>
                    <a:pt x="215" y="1198"/>
                  </a:lnTo>
                  <a:lnTo>
                    <a:pt x="208" y="1209"/>
                  </a:lnTo>
                  <a:lnTo>
                    <a:pt x="201" y="1220"/>
                  </a:lnTo>
                  <a:lnTo>
                    <a:pt x="193" y="1228"/>
                  </a:lnTo>
                  <a:lnTo>
                    <a:pt x="186" y="1235"/>
                  </a:lnTo>
                  <a:lnTo>
                    <a:pt x="180" y="1241"/>
                  </a:lnTo>
                  <a:lnTo>
                    <a:pt x="175" y="1244"/>
                  </a:lnTo>
                  <a:lnTo>
                    <a:pt x="171" y="1246"/>
                  </a:lnTo>
                  <a:lnTo>
                    <a:pt x="170" y="1247"/>
                  </a:lnTo>
                  <a:lnTo>
                    <a:pt x="148" y="1257"/>
                  </a:lnTo>
                  <a:lnTo>
                    <a:pt x="129" y="1268"/>
                  </a:lnTo>
                  <a:lnTo>
                    <a:pt x="111" y="1284"/>
                  </a:lnTo>
                  <a:lnTo>
                    <a:pt x="94" y="1304"/>
                  </a:lnTo>
                  <a:lnTo>
                    <a:pt x="78" y="1327"/>
                  </a:lnTo>
                  <a:lnTo>
                    <a:pt x="61" y="1355"/>
                  </a:lnTo>
                  <a:lnTo>
                    <a:pt x="42" y="1387"/>
                  </a:lnTo>
                  <a:lnTo>
                    <a:pt x="23" y="1422"/>
                  </a:lnTo>
                  <a:lnTo>
                    <a:pt x="8" y="1455"/>
                  </a:lnTo>
                  <a:lnTo>
                    <a:pt x="1" y="1483"/>
                  </a:lnTo>
                  <a:lnTo>
                    <a:pt x="0" y="1509"/>
                  </a:lnTo>
                  <a:lnTo>
                    <a:pt x="3" y="1531"/>
                  </a:lnTo>
                  <a:lnTo>
                    <a:pt x="10" y="1538"/>
                  </a:lnTo>
                  <a:lnTo>
                    <a:pt x="17" y="1543"/>
                  </a:lnTo>
                  <a:lnTo>
                    <a:pt x="23" y="1548"/>
                  </a:lnTo>
                  <a:lnTo>
                    <a:pt x="30" y="1551"/>
                  </a:lnTo>
                  <a:lnTo>
                    <a:pt x="34" y="1554"/>
                  </a:lnTo>
                  <a:lnTo>
                    <a:pt x="39" y="1556"/>
                  </a:lnTo>
                  <a:lnTo>
                    <a:pt x="41" y="1557"/>
                  </a:lnTo>
                  <a:lnTo>
                    <a:pt x="42" y="1557"/>
                  </a:lnTo>
                  <a:lnTo>
                    <a:pt x="52" y="1559"/>
                  </a:lnTo>
                  <a:lnTo>
                    <a:pt x="58" y="1561"/>
                  </a:lnTo>
                  <a:lnTo>
                    <a:pt x="67" y="1561"/>
                  </a:lnTo>
                  <a:lnTo>
                    <a:pt x="73" y="1561"/>
                  </a:lnTo>
                  <a:lnTo>
                    <a:pt x="79" y="1561"/>
                  </a:lnTo>
                  <a:lnTo>
                    <a:pt x="85" y="1561"/>
                  </a:lnTo>
                  <a:lnTo>
                    <a:pt x="90" y="1559"/>
                  </a:lnTo>
                  <a:lnTo>
                    <a:pt x="94" y="1558"/>
                  </a:lnTo>
                  <a:lnTo>
                    <a:pt x="105" y="1546"/>
                  </a:lnTo>
                  <a:lnTo>
                    <a:pt x="115" y="1532"/>
                  </a:lnTo>
                  <a:lnTo>
                    <a:pt x="125" y="1517"/>
                  </a:lnTo>
                  <a:lnTo>
                    <a:pt x="135" y="1502"/>
                  </a:lnTo>
                  <a:lnTo>
                    <a:pt x="145" y="1486"/>
                  </a:lnTo>
                  <a:lnTo>
                    <a:pt x="153" y="1470"/>
                  </a:lnTo>
                  <a:lnTo>
                    <a:pt x="162" y="1454"/>
                  </a:lnTo>
                  <a:lnTo>
                    <a:pt x="170" y="1439"/>
                  </a:lnTo>
                  <a:lnTo>
                    <a:pt x="168" y="1436"/>
                  </a:lnTo>
                  <a:lnTo>
                    <a:pt x="165" y="1435"/>
                  </a:lnTo>
                  <a:lnTo>
                    <a:pt x="162" y="1433"/>
                  </a:lnTo>
                  <a:lnTo>
                    <a:pt x="159" y="1431"/>
                  </a:lnTo>
                  <a:lnTo>
                    <a:pt x="152" y="1445"/>
                  </a:lnTo>
                  <a:lnTo>
                    <a:pt x="145" y="1459"/>
                  </a:lnTo>
                  <a:lnTo>
                    <a:pt x="139" y="1472"/>
                  </a:lnTo>
                  <a:lnTo>
                    <a:pt x="135" y="1483"/>
                  </a:lnTo>
                  <a:lnTo>
                    <a:pt x="130" y="1493"/>
                  </a:lnTo>
                  <a:lnTo>
                    <a:pt x="126" y="1500"/>
                  </a:lnTo>
                  <a:lnTo>
                    <a:pt x="124" y="1504"/>
                  </a:lnTo>
                  <a:lnTo>
                    <a:pt x="123" y="1505"/>
                  </a:lnTo>
                  <a:lnTo>
                    <a:pt x="122" y="1506"/>
                  </a:lnTo>
                  <a:lnTo>
                    <a:pt x="121" y="1509"/>
                  </a:lnTo>
                  <a:lnTo>
                    <a:pt x="117" y="1511"/>
                  </a:lnTo>
                  <a:lnTo>
                    <a:pt x="111" y="1513"/>
                  </a:lnTo>
                  <a:lnTo>
                    <a:pt x="106" y="1516"/>
                  </a:lnTo>
                  <a:lnTo>
                    <a:pt x="98" y="1518"/>
                  </a:lnTo>
                  <a:lnTo>
                    <a:pt x="88" y="1517"/>
                  </a:lnTo>
                  <a:lnTo>
                    <a:pt x="78" y="1515"/>
                  </a:lnTo>
                  <a:lnTo>
                    <a:pt x="72" y="1515"/>
                  </a:lnTo>
                  <a:lnTo>
                    <a:pt x="67" y="1513"/>
                  </a:lnTo>
                  <a:lnTo>
                    <a:pt x="61" y="1511"/>
                  </a:lnTo>
                  <a:lnTo>
                    <a:pt x="54" y="1509"/>
                  </a:lnTo>
                  <a:lnTo>
                    <a:pt x="45" y="1503"/>
                  </a:lnTo>
                  <a:lnTo>
                    <a:pt x="38" y="1497"/>
                  </a:lnTo>
                  <a:lnTo>
                    <a:pt x="33" y="1493"/>
                  </a:lnTo>
                  <a:lnTo>
                    <a:pt x="30" y="1487"/>
                  </a:lnTo>
                  <a:lnTo>
                    <a:pt x="24" y="1468"/>
                  </a:lnTo>
                  <a:lnTo>
                    <a:pt x="27" y="1444"/>
                  </a:lnTo>
                  <a:lnTo>
                    <a:pt x="38" y="1418"/>
                  </a:lnTo>
                  <a:lnTo>
                    <a:pt x="52" y="1389"/>
                  </a:lnTo>
                  <a:lnTo>
                    <a:pt x="69" y="1361"/>
                  </a:lnTo>
                  <a:lnTo>
                    <a:pt x="86" y="1336"/>
                  </a:lnTo>
                  <a:lnTo>
                    <a:pt x="102" y="1315"/>
                  </a:lnTo>
                  <a:lnTo>
                    <a:pt x="114" y="1300"/>
                  </a:lnTo>
                  <a:lnTo>
                    <a:pt x="120" y="1294"/>
                  </a:lnTo>
                  <a:lnTo>
                    <a:pt x="125" y="1289"/>
                  </a:lnTo>
                  <a:lnTo>
                    <a:pt x="131" y="1285"/>
                  </a:lnTo>
                  <a:lnTo>
                    <a:pt x="138" y="1283"/>
                  </a:lnTo>
                  <a:lnTo>
                    <a:pt x="144" y="1282"/>
                  </a:lnTo>
                  <a:lnTo>
                    <a:pt x="150" y="1281"/>
                  </a:lnTo>
                  <a:lnTo>
                    <a:pt x="154" y="1281"/>
                  </a:lnTo>
                  <a:lnTo>
                    <a:pt x="159" y="1282"/>
                  </a:lnTo>
                  <a:lnTo>
                    <a:pt x="162" y="1282"/>
                  </a:lnTo>
                  <a:lnTo>
                    <a:pt x="166" y="1283"/>
                  </a:lnTo>
                  <a:lnTo>
                    <a:pt x="169" y="1283"/>
                  </a:lnTo>
                  <a:lnTo>
                    <a:pt x="173" y="1284"/>
                  </a:lnTo>
                  <a:lnTo>
                    <a:pt x="175" y="1285"/>
                  </a:lnTo>
                  <a:lnTo>
                    <a:pt x="180" y="1288"/>
                  </a:lnTo>
                  <a:lnTo>
                    <a:pt x="185" y="1294"/>
                  </a:lnTo>
                  <a:lnTo>
                    <a:pt x="191" y="1303"/>
                  </a:lnTo>
                  <a:lnTo>
                    <a:pt x="196" y="1311"/>
                  </a:lnTo>
                  <a:lnTo>
                    <a:pt x="198" y="1323"/>
                  </a:lnTo>
                  <a:lnTo>
                    <a:pt x="197" y="1340"/>
                  </a:lnTo>
                  <a:lnTo>
                    <a:pt x="191" y="1361"/>
                  </a:lnTo>
                  <a:lnTo>
                    <a:pt x="189" y="1368"/>
                  </a:lnTo>
                  <a:lnTo>
                    <a:pt x="185" y="1375"/>
                  </a:lnTo>
                  <a:lnTo>
                    <a:pt x="182" y="1382"/>
                  </a:lnTo>
                  <a:lnTo>
                    <a:pt x="178" y="1390"/>
                  </a:lnTo>
                  <a:lnTo>
                    <a:pt x="183" y="1391"/>
                  </a:lnTo>
                  <a:lnTo>
                    <a:pt x="186" y="1391"/>
                  </a:lnTo>
                  <a:lnTo>
                    <a:pt x="190" y="1391"/>
                  </a:lnTo>
                  <a:lnTo>
                    <a:pt x="193" y="1393"/>
                  </a:lnTo>
                  <a:lnTo>
                    <a:pt x="198" y="1386"/>
                  </a:lnTo>
                  <a:lnTo>
                    <a:pt x="201" y="1379"/>
                  </a:lnTo>
                  <a:lnTo>
                    <a:pt x="204" y="1374"/>
                  </a:lnTo>
                  <a:lnTo>
                    <a:pt x="206" y="1369"/>
                  </a:lnTo>
                  <a:lnTo>
                    <a:pt x="218" y="1335"/>
                  </a:lnTo>
                  <a:lnTo>
                    <a:pt x="223" y="1298"/>
                  </a:lnTo>
                  <a:lnTo>
                    <a:pt x="223" y="1267"/>
                  </a:lnTo>
                  <a:lnTo>
                    <a:pt x="223" y="1254"/>
                  </a:lnTo>
                  <a:lnTo>
                    <a:pt x="228" y="1236"/>
                  </a:lnTo>
                  <a:lnTo>
                    <a:pt x="239" y="1207"/>
                  </a:lnTo>
                  <a:lnTo>
                    <a:pt x="256" y="1170"/>
                  </a:lnTo>
                  <a:lnTo>
                    <a:pt x="278" y="1125"/>
                  </a:lnTo>
                  <a:lnTo>
                    <a:pt x="305" y="1075"/>
                  </a:lnTo>
                  <a:lnTo>
                    <a:pt x="335" y="1018"/>
                  </a:lnTo>
                  <a:lnTo>
                    <a:pt x="369" y="957"/>
                  </a:lnTo>
                  <a:lnTo>
                    <a:pt x="406" y="893"/>
                  </a:lnTo>
                  <a:lnTo>
                    <a:pt x="444" y="826"/>
                  </a:lnTo>
                  <a:lnTo>
                    <a:pt x="483" y="758"/>
                  </a:lnTo>
                  <a:lnTo>
                    <a:pt x="523" y="689"/>
                  </a:lnTo>
                  <a:lnTo>
                    <a:pt x="564" y="621"/>
                  </a:lnTo>
                  <a:lnTo>
                    <a:pt x="603" y="555"/>
                  </a:lnTo>
                  <a:lnTo>
                    <a:pt x="642" y="491"/>
                  </a:lnTo>
                  <a:lnTo>
                    <a:pt x="678" y="430"/>
                  </a:lnTo>
                  <a:lnTo>
                    <a:pt x="711" y="375"/>
                  </a:lnTo>
                  <a:lnTo>
                    <a:pt x="920" y="0"/>
                  </a:lnTo>
                  <a:close/>
                </a:path>
              </a:pathLst>
            </a:custGeom>
            <a:solidFill>
              <a:srgbClr val="BFDBD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116" name="Freeform 20"/>
            <p:cNvSpPr>
              <a:spLocks/>
            </p:cNvSpPr>
            <p:nvPr/>
          </p:nvSpPr>
          <p:spPr bwMode="auto">
            <a:xfrm>
              <a:off x="2001119" y="3908598"/>
              <a:ext cx="106363" cy="163513"/>
            </a:xfrm>
            <a:custGeom>
              <a:avLst/>
              <a:gdLst/>
              <a:ahLst/>
              <a:cxnLst>
                <a:cxn ang="0">
                  <a:pos x="90" y="19"/>
                </a:cxn>
                <a:cxn ang="0">
                  <a:pos x="78" y="34"/>
                </a:cxn>
                <a:cxn ang="0">
                  <a:pos x="62" y="55"/>
                </a:cxn>
                <a:cxn ang="0">
                  <a:pos x="45" y="80"/>
                </a:cxn>
                <a:cxn ang="0">
                  <a:pos x="28" y="108"/>
                </a:cxn>
                <a:cxn ang="0">
                  <a:pos x="14" y="137"/>
                </a:cxn>
                <a:cxn ang="0">
                  <a:pos x="3" y="163"/>
                </a:cxn>
                <a:cxn ang="0">
                  <a:pos x="0" y="187"/>
                </a:cxn>
                <a:cxn ang="0">
                  <a:pos x="6" y="206"/>
                </a:cxn>
                <a:cxn ang="0">
                  <a:pos x="3" y="198"/>
                </a:cxn>
                <a:cxn ang="0">
                  <a:pos x="2" y="190"/>
                </a:cxn>
                <a:cxn ang="0">
                  <a:pos x="3" y="181"/>
                </a:cxn>
                <a:cxn ang="0">
                  <a:pos x="6" y="171"/>
                </a:cxn>
                <a:cxn ang="0">
                  <a:pos x="10" y="161"/>
                </a:cxn>
                <a:cxn ang="0">
                  <a:pos x="18" y="144"/>
                </a:cxn>
                <a:cxn ang="0">
                  <a:pos x="30" y="122"/>
                </a:cxn>
                <a:cxn ang="0">
                  <a:pos x="44" y="99"/>
                </a:cxn>
                <a:cxn ang="0">
                  <a:pos x="58" y="76"/>
                </a:cxn>
                <a:cxn ang="0">
                  <a:pos x="70" y="55"/>
                </a:cxn>
                <a:cxn ang="0">
                  <a:pos x="82" y="38"/>
                </a:cxn>
                <a:cxn ang="0">
                  <a:pos x="91" y="29"/>
                </a:cxn>
                <a:cxn ang="0">
                  <a:pos x="96" y="24"/>
                </a:cxn>
                <a:cxn ang="0">
                  <a:pos x="100" y="19"/>
                </a:cxn>
                <a:cxn ang="0">
                  <a:pos x="105" y="15"/>
                </a:cxn>
                <a:cxn ang="0">
                  <a:pos x="109" y="10"/>
                </a:cxn>
                <a:cxn ang="0">
                  <a:pos x="115" y="7"/>
                </a:cxn>
                <a:cxn ang="0">
                  <a:pos x="121" y="3"/>
                </a:cxn>
                <a:cxn ang="0">
                  <a:pos x="127" y="2"/>
                </a:cxn>
                <a:cxn ang="0">
                  <a:pos x="135" y="1"/>
                </a:cxn>
                <a:cxn ang="0">
                  <a:pos x="130" y="0"/>
                </a:cxn>
                <a:cxn ang="0">
                  <a:pos x="126" y="0"/>
                </a:cxn>
                <a:cxn ang="0">
                  <a:pos x="120" y="1"/>
                </a:cxn>
                <a:cxn ang="0">
                  <a:pos x="114" y="2"/>
                </a:cxn>
                <a:cxn ang="0">
                  <a:pos x="107" y="4"/>
                </a:cxn>
                <a:cxn ang="0">
                  <a:pos x="101" y="8"/>
                </a:cxn>
                <a:cxn ang="0">
                  <a:pos x="96" y="13"/>
                </a:cxn>
                <a:cxn ang="0">
                  <a:pos x="90" y="19"/>
                </a:cxn>
              </a:cxnLst>
              <a:rect l="0" t="0" r="r" b="b"/>
              <a:pathLst>
                <a:path w="135" h="206">
                  <a:moveTo>
                    <a:pt x="90" y="19"/>
                  </a:moveTo>
                  <a:lnTo>
                    <a:pt x="78" y="34"/>
                  </a:lnTo>
                  <a:lnTo>
                    <a:pt x="62" y="55"/>
                  </a:lnTo>
                  <a:lnTo>
                    <a:pt x="45" y="80"/>
                  </a:lnTo>
                  <a:lnTo>
                    <a:pt x="28" y="108"/>
                  </a:lnTo>
                  <a:lnTo>
                    <a:pt x="14" y="137"/>
                  </a:lnTo>
                  <a:lnTo>
                    <a:pt x="3" y="163"/>
                  </a:lnTo>
                  <a:lnTo>
                    <a:pt x="0" y="187"/>
                  </a:lnTo>
                  <a:lnTo>
                    <a:pt x="6" y="206"/>
                  </a:lnTo>
                  <a:lnTo>
                    <a:pt x="3" y="198"/>
                  </a:lnTo>
                  <a:lnTo>
                    <a:pt x="2" y="190"/>
                  </a:lnTo>
                  <a:lnTo>
                    <a:pt x="3" y="181"/>
                  </a:lnTo>
                  <a:lnTo>
                    <a:pt x="6" y="171"/>
                  </a:lnTo>
                  <a:lnTo>
                    <a:pt x="10" y="161"/>
                  </a:lnTo>
                  <a:lnTo>
                    <a:pt x="18" y="144"/>
                  </a:lnTo>
                  <a:lnTo>
                    <a:pt x="30" y="122"/>
                  </a:lnTo>
                  <a:lnTo>
                    <a:pt x="44" y="99"/>
                  </a:lnTo>
                  <a:lnTo>
                    <a:pt x="58" y="76"/>
                  </a:lnTo>
                  <a:lnTo>
                    <a:pt x="70" y="55"/>
                  </a:lnTo>
                  <a:lnTo>
                    <a:pt x="82" y="38"/>
                  </a:lnTo>
                  <a:lnTo>
                    <a:pt x="91" y="29"/>
                  </a:lnTo>
                  <a:lnTo>
                    <a:pt x="96" y="24"/>
                  </a:lnTo>
                  <a:lnTo>
                    <a:pt x="100" y="19"/>
                  </a:lnTo>
                  <a:lnTo>
                    <a:pt x="105" y="15"/>
                  </a:lnTo>
                  <a:lnTo>
                    <a:pt x="109" y="10"/>
                  </a:lnTo>
                  <a:lnTo>
                    <a:pt x="115" y="7"/>
                  </a:lnTo>
                  <a:lnTo>
                    <a:pt x="121" y="3"/>
                  </a:lnTo>
                  <a:lnTo>
                    <a:pt x="127" y="2"/>
                  </a:lnTo>
                  <a:lnTo>
                    <a:pt x="135" y="1"/>
                  </a:lnTo>
                  <a:lnTo>
                    <a:pt x="130" y="0"/>
                  </a:lnTo>
                  <a:lnTo>
                    <a:pt x="126" y="0"/>
                  </a:lnTo>
                  <a:lnTo>
                    <a:pt x="120" y="1"/>
                  </a:lnTo>
                  <a:lnTo>
                    <a:pt x="114" y="2"/>
                  </a:lnTo>
                  <a:lnTo>
                    <a:pt x="107" y="4"/>
                  </a:lnTo>
                  <a:lnTo>
                    <a:pt x="101" y="8"/>
                  </a:lnTo>
                  <a:lnTo>
                    <a:pt x="96" y="13"/>
                  </a:lnTo>
                  <a:lnTo>
                    <a:pt x="90" y="19"/>
                  </a:lnTo>
                  <a:close/>
                </a:path>
              </a:pathLst>
            </a:custGeom>
            <a:solidFill>
              <a:srgbClr val="A0BCB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128" name="Freeform 32"/>
            <p:cNvSpPr>
              <a:spLocks/>
            </p:cNvSpPr>
            <p:nvPr/>
          </p:nvSpPr>
          <p:spPr bwMode="auto">
            <a:xfrm>
              <a:off x="1653456" y="4589636"/>
              <a:ext cx="3175" cy="158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33" name="Title 32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AU" sz="6600" b="1" dirty="0" smtClean="0"/>
              <a:t>Viruses</a:t>
            </a:r>
            <a:endParaRPr lang="en-AU" sz="6600" b="1" dirty="0"/>
          </a:p>
        </p:txBody>
      </p:sp>
      <p:sp>
        <p:nvSpPr>
          <p:cNvPr id="19" name="Right Arrow 18"/>
          <p:cNvSpPr/>
          <p:nvPr/>
        </p:nvSpPr>
        <p:spPr>
          <a:xfrm rot="5400000">
            <a:off x="1583668" y="2096852"/>
            <a:ext cx="1296144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900" y="1628355"/>
            <a:ext cx="8677275" cy="50292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 Issues, continued</a:t>
            </a:r>
          </a:p>
          <a:p>
            <a:pPr lvl="1"/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smtClean="0">
                <a:solidFill>
                  <a:schemeClr val="tx1"/>
                </a:solidFill>
              </a:rPr>
              <a:t>Darwinian selection: H</a:t>
            </a:r>
            <a:r>
              <a:rPr lang="en-US" sz="4000" baseline="-25000" dirty="0" smtClean="0">
                <a:solidFill>
                  <a:schemeClr val="tx1"/>
                </a:solidFill>
              </a:rPr>
              <a:t>2</a:t>
            </a:r>
            <a:r>
              <a:rPr lang="en-US" sz="4000" dirty="0" smtClean="0">
                <a:solidFill>
                  <a:schemeClr val="tx1"/>
                </a:solidFill>
              </a:rPr>
              <a:t>S, lactose</a:t>
            </a:r>
          </a:p>
          <a:p>
            <a:pPr lvl="1"/>
            <a:r>
              <a:rPr lang="en-US" sz="4000" dirty="0" smtClean="0">
                <a:solidFill>
                  <a:schemeClr val="bg1"/>
                </a:solidFill>
              </a:rPr>
              <a:t> cultural selection</a:t>
            </a:r>
          </a:p>
          <a:p>
            <a:pPr lvl="2"/>
            <a:r>
              <a:rPr lang="en-US" sz="3600" dirty="0" smtClean="0">
                <a:solidFill>
                  <a:schemeClr val="bg1"/>
                </a:solidFill>
              </a:rPr>
              <a:t> competition, bias</a:t>
            </a:r>
            <a:endParaRPr lang="en-US" sz="3600" dirty="0">
              <a:solidFill>
                <a:schemeClr val="bg1"/>
              </a:solidFill>
            </a:endParaRPr>
          </a:p>
          <a:p>
            <a:pPr lvl="1"/>
            <a:r>
              <a:rPr lang="en-US" sz="4000" dirty="0">
                <a:solidFill>
                  <a:schemeClr val="bg1"/>
                </a:solidFill>
              </a:rPr>
              <a:t> enumeration</a:t>
            </a:r>
          </a:p>
          <a:p>
            <a:pPr lvl="2"/>
            <a:r>
              <a:rPr lang="en-US" sz="3600" dirty="0">
                <a:solidFill>
                  <a:schemeClr val="bg1"/>
                </a:solidFill>
              </a:rPr>
              <a:t> risk assessment needs numbers</a:t>
            </a:r>
          </a:p>
          <a:p>
            <a:pPr lvl="2"/>
            <a:r>
              <a:rPr lang="en-US" sz="3600" dirty="0">
                <a:solidFill>
                  <a:schemeClr val="bg1"/>
                </a:solidFill>
              </a:rPr>
              <a:t> numbers – of what?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85800" y="145895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What is required to assist food safety management?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>
            <a:noAutofit/>
          </a:bodyPr>
          <a:lstStyle/>
          <a:p>
            <a:r>
              <a:rPr lang="en-AU" sz="5400" b="1" dirty="0" smtClean="0"/>
              <a:t>Food sampling – how do you look for what you want to find?</a:t>
            </a:r>
            <a:endParaRPr lang="en-AU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3886200"/>
            <a:ext cx="6584776" cy="1752600"/>
          </a:xfrm>
        </p:spPr>
        <p:txBody>
          <a:bodyPr>
            <a:normAutofit fontScale="92500" lnSpcReduction="20000"/>
          </a:bodyPr>
          <a:lstStyle/>
          <a:p>
            <a:r>
              <a:rPr lang="en-AU" sz="4300" b="1" dirty="0" smtClean="0"/>
              <a:t>Julian M Cox</a:t>
            </a:r>
            <a:endParaRPr lang="en-AU" b="1" dirty="0" smtClean="0"/>
          </a:p>
          <a:p>
            <a:r>
              <a:rPr lang="en-AU" dirty="0" smtClean="0"/>
              <a:t>Associate Dean (Education)</a:t>
            </a:r>
          </a:p>
          <a:p>
            <a:r>
              <a:rPr lang="en-AU" sz="2600" dirty="0" smtClean="0"/>
              <a:t>Faculty of Science, University of New South Wales, Sydney NSW 2052, Australia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/>
              <a:t>Lactose-positive </a:t>
            </a:r>
            <a:r>
              <a:rPr lang="en-AU" b="1" i="1" dirty="0" smtClean="0"/>
              <a:t>Salmonella</a:t>
            </a:r>
            <a:endParaRPr lang="en-AU" b="1" i="1" dirty="0"/>
          </a:p>
        </p:txBody>
      </p:sp>
      <p:grpSp>
        <p:nvGrpSpPr>
          <p:cNvPr id="5" name="Group 4"/>
          <p:cNvGrpSpPr/>
          <p:nvPr/>
        </p:nvGrpSpPr>
        <p:grpSpPr>
          <a:xfrm rot="16200000">
            <a:off x="2533210" y="-121959"/>
            <a:ext cx="4047492" cy="8094984"/>
            <a:chOff x="3276600" y="1219200"/>
            <a:chExt cx="2590800" cy="5181600"/>
          </a:xfrm>
        </p:grpSpPr>
        <p:pic>
          <p:nvPicPr>
            <p:cNvPr id="3" name="Picture 1028" descr="xldo-t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76600" y="1219200"/>
              <a:ext cx="2590800" cy="2524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1035" descr="xldo-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76600" y="3859213"/>
              <a:ext cx="2590800" cy="2541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900" y="1712913"/>
            <a:ext cx="8677275" cy="50292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sz="4400" dirty="0"/>
              <a:t> Issues, continued</a:t>
            </a:r>
          </a:p>
          <a:p>
            <a:pPr lvl="1">
              <a:defRPr/>
            </a:pPr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Darwinian selection: H</a:t>
            </a:r>
            <a:r>
              <a:rPr lang="en-US" sz="4000" baseline="-25000" dirty="0" smtClean="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S, lactose</a:t>
            </a:r>
          </a:p>
          <a:p>
            <a:pPr lvl="1">
              <a:defRPr/>
            </a:pPr>
            <a:r>
              <a:rPr lang="en-US" sz="4000" dirty="0" smtClean="0">
                <a:solidFill>
                  <a:srgbClr val="800080"/>
                </a:solidFill>
              </a:rPr>
              <a:t> </a:t>
            </a:r>
            <a:r>
              <a:rPr lang="en-US" sz="4000" dirty="0" smtClean="0"/>
              <a:t>cultural selection (test methods, 	</a:t>
            </a:r>
            <a:r>
              <a:rPr lang="en-US" sz="4000" dirty="0" err="1" smtClean="0"/>
              <a:t>harmonisation</a:t>
            </a:r>
            <a:r>
              <a:rPr lang="en-US" sz="4000" dirty="0" smtClean="0"/>
              <a:t>)</a:t>
            </a:r>
          </a:p>
          <a:p>
            <a:pPr lvl="2">
              <a:defRPr/>
            </a:pPr>
            <a:r>
              <a:rPr lang="en-US" sz="3600" dirty="0" smtClean="0"/>
              <a:t> competition, bias</a:t>
            </a:r>
          </a:p>
          <a:p>
            <a:pPr lvl="2">
              <a:defRPr/>
            </a:pPr>
            <a:r>
              <a:rPr lang="en-US" sz="3600" dirty="0" smtClean="0"/>
              <a:t> </a:t>
            </a:r>
            <a:r>
              <a:rPr lang="en-US" sz="3600" i="1" dirty="0" err="1" smtClean="0"/>
              <a:t>Salm</a:t>
            </a:r>
            <a:r>
              <a:rPr lang="en-US" sz="3600" dirty="0" smtClean="0"/>
              <a:t>. and </a:t>
            </a:r>
            <a:r>
              <a:rPr lang="en-US" sz="3600" dirty="0" smtClean="0"/>
              <a:t>dyes, Y&amp;M </a:t>
            </a:r>
            <a:r>
              <a:rPr lang="en-US" sz="3600" dirty="0" err="1" smtClean="0"/>
              <a:t>diluent</a:t>
            </a:r>
            <a:r>
              <a:rPr lang="en-US" sz="3600" dirty="0" smtClean="0"/>
              <a:t> (salt</a:t>
            </a:r>
            <a:r>
              <a:rPr lang="en-US" sz="3600" dirty="0" smtClean="0"/>
              <a:t>)</a:t>
            </a:r>
            <a:endParaRPr lang="en-US" sz="3600" dirty="0"/>
          </a:p>
          <a:p>
            <a:pPr lvl="1">
              <a:defRPr/>
            </a:pPr>
            <a:r>
              <a:rPr lang="en-US" sz="4000" dirty="0"/>
              <a:t> enumeration</a:t>
            </a:r>
          </a:p>
          <a:p>
            <a:pPr lvl="2">
              <a:defRPr/>
            </a:pPr>
            <a:r>
              <a:rPr lang="en-US" sz="3600" dirty="0"/>
              <a:t> risk assessment needs numbers</a:t>
            </a:r>
          </a:p>
          <a:p>
            <a:pPr lvl="2">
              <a:defRPr/>
            </a:pPr>
            <a:r>
              <a:rPr lang="en-US" sz="3600" dirty="0"/>
              <a:t> numbers – of what?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85800" y="145895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What is required to assist food safety management?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900" y="1628775"/>
            <a:ext cx="8677275" cy="5029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dirty="0"/>
              <a:t> </a:t>
            </a:r>
            <a:r>
              <a:rPr lang="en-US" sz="4400" dirty="0" smtClean="0"/>
              <a:t>What works for you!</a:t>
            </a:r>
          </a:p>
          <a:p>
            <a:pPr>
              <a:defRPr/>
            </a:pPr>
            <a:r>
              <a:rPr lang="en-US" sz="4400" dirty="0" smtClean="0"/>
              <a:t> Rapid/alternative </a:t>
            </a:r>
            <a:r>
              <a:rPr lang="en-US" sz="4400" dirty="0" err="1" smtClean="0"/>
              <a:t>vs</a:t>
            </a:r>
            <a:r>
              <a:rPr lang="en-US" sz="4400" dirty="0" smtClean="0"/>
              <a:t> traditional</a:t>
            </a:r>
          </a:p>
          <a:p>
            <a:pPr>
              <a:defRPr/>
            </a:pPr>
            <a:r>
              <a:rPr lang="en-US" sz="4400" dirty="0" smtClean="0"/>
              <a:t> Plate media (</a:t>
            </a:r>
            <a:r>
              <a:rPr lang="en-US" sz="4400" dirty="0" err="1" smtClean="0"/>
              <a:t>chromogenics</a:t>
            </a:r>
            <a:r>
              <a:rPr lang="en-US" sz="4400" dirty="0" smtClean="0"/>
              <a:t>)</a:t>
            </a:r>
          </a:p>
          <a:p>
            <a:pPr>
              <a:defRPr/>
            </a:pPr>
            <a:r>
              <a:rPr lang="en-US" sz="4400" dirty="0" smtClean="0"/>
              <a:t> PCR</a:t>
            </a:r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85800" y="14605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What test do I use?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en-US" sz="6000" b="1" dirty="0" smtClean="0"/>
              <a:t>BAX </a:t>
            </a:r>
            <a:r>
              <a:rPr lang="en-US" sz="6000" b="1" dirty="0" err="1" smtClean="0"/>
              <a:t>vs</a:t>
            </a:r>
            <a:r>
              <a:rPr lang="en-US" sz="6000" b="1" dirty="0" smtClean="0"/>
              <a:t> Culture</a:t>
            </a:r>
          </a:p>
        </p:txBody>
      </p:sp>
      <p:pic>
        <p:nvPicPr>
          <p:cNvPr id="81923" name="Picture 5" descr="bax_instrument_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214438"/>
            <a:ext cx="7900987" cy="520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 dirty="0" smtClean="0"/>
              <a:t>BAX </a:t>
            </a:r>
            <a:r>
              <a:rPr lang="en-US" sz="5400" b="1" dirty="0" err="1" smtClean="0"/>
              <a:t>vs</a:t>
            </a:r>
            <a:r>
              <a:rPr lang="en-US" sz="5400" b="1" dirty="0" smtClean="0"/>
              <a:t> Culture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7988" y="1539875"/>
            <a:ext cx="8340725" cy="45148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/>
              <a:t> USDA protocol</a:t>
            </a:r>
          </a:p>
          <a:p>
            <a:pPr lvl="1" eaLnBrk="1" hangingPunct="1">
              <a:defRPr/>
            </a:pPr>
            <a:r>
              <a:rPr lang="en-US" sz="3600" dirty="0" smtClean="0"/>
              <a:t> BAX screening, plate positives</a:t>
            </a:r>
          </a:p>
          <a:p>
            <a:pPr eaLnBrk="1" hangingPunct="1">
              <a:defRPr/>
            </a:pPr>
            <a:r>
              <a:rPr lang="en-US" sz="4000" dirty="0" smtClean="0"/>
              <a:t> Previous studies, spiked samples</a:t>
            </a:r>
          </a:p>
          <a:p>
            <a:pPr eaLnBrk="1" hangingPunct="1">
              <a:defRPr/>
            </a:pPr>
            <a:r>
              <a:rPr lang="en-US" sz="4000" dirty="0" smtClean="0"/>
              <a:t> Analysis:</a:t>
            </a:r>
          </a:p>
          <a:p>
            <a:pPr lvl="1" eaLnBrk="1" hangingPunct="1">
              <a:defRPr/>
            </a:pPr>
            <a:r>
              <a:rPr lang="en-US" sz="3600" dirty="0" smtClean="0"/>
              <a:t> natural carcass rinses</a:t>
            </a:r>
          </a:p>
          <a:p>
            <a:pPr lvl="1" eaLnBrk="1" hangingPunct="1">
              <a:defRPr/>
            </a:pPr>
            <a:r>
              <a:rPr lang="en-US" sz="3600" dirty="0" smtClean="0"/>
              <a:t> plate ALL samples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 dirty="0" smtClean="0"/>
              <a:t>Results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188" y="1600200"/>
            <a:ext cx="8629650" cy="45259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/>
              <a:t> 360 rinses tested</a:t>
            </a:r>
          </a:p>
          <a:p>
            <a:pPr eaLnBrk="1" hangingPunct="1">
              <a:defRPr/>
            </a:pPr>
            <a:r>
              <a:rPr lang="en-US" sz="4000" dirty="0" smtClean="0"/>
              <a:t> 213 BAX </a:t>
            </a:r>
            <a:r>
              <a:rPr lang="en-US" sz="4000" dirty="0" err="1" smtClean="0"/>
              <a:t>vs</a:t>
            </a:r>
            <a:r>
              <a:rPr lang="en-US" sz="4000" dirty="0" smtClean="0"/>
              <a:t> 193 culture-positive</a:t>
            </a:r>
          </a:p>
          <a:p>
            <a:pPr lvl="1" eaLnBrk="1" hangingPunct="1">
              <a:defRPr/>
            </a:pPr>
            <a:r>
              <a:rPr lang="en-US" sz="3600" dirty="0" smtClean="0"/>
              <a:t> 181 TP, 135 TN, 32 ‘FP’, 12 FN</a:t>
            </a:r>
          </a:p>
          <a:p>
            <a:pPr lvl="1" eaLnBrk="1" hangingPunct="1">
              <a:defRPr/>
            </a:pPr>
            <a:r>
              <a:rPr lang="en-US" sz="3600" dirty="0" smtClean="0"/>
              <a:t> 5.6% FN, 15% FP</a:t>
            </a:r>
          </a:p>
          <a:p>
            <a:pPr lvl="1" eaLnBrk="1" hangingPunct="1">
              <a:defRPr/>
            </a:pPr>
            <a:r>
              <a:rPr lang="en-US" sz="3600" dirty="0" smtClean="0"/>
              <a:t> FNs definitive, but FPs??</a:t>
            </a:r>
          </a:p>
          <a:p>
            <a:pPr lvl="1" eaLnBrk="1" hangingPunct="1">
              <a:defRPr/>
            </a:pPr>
            <a:r>
              <a:rPr lang="en-US" sz="3600" dirty="0" smtClean="0">
                <a:solidFill>
                  <a:srgbClr val="FFFFCC"/>
                </a:solidFill>
              </a:rPr>
              <a:t> if all false are truly false, equivalent?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rumsf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407988"/>
            <a:ext cx="4392612" cy="323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1" name="Rectangle 5"/>
          <p:cNvSpPr>
            <a:spLocks noGrp="1" noChangeArrowheads="1"/>
          </p:cNvSpPr>
          <p:nvPr>
            <p:ph type="title"/>
          </p:nvPr>
        </p:nvSpPr>
        <p:spPr>
          <a:xfrm>
            <a:off x="5286375" y="1214438"/>
            <a:ext cx="3643313" cy="10541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US" sz="3600" dirty="0" smtClean="0"/>
              <a:t>False-positives?</a:t>
            </a:r>
            <a:endParaRPr lang="en-AU" sz="3600" dirty="0" smtClean="0"/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3857625"/>
            <a:ext cx="8229600" cy="2667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 False </a:t>
            </a:r>
            <a:r>
              <a:rPr lang="en-US" dirty="0" err="1" smtClean="0"/>
              <a:t>false</a:t>
            </a:r>
            <a:r>
              <a:rPr lang="en-US" dirty="0" smtClean="0"/>
              <a:t>-positives…</a:t>
            </a:r>
          </a:p>
          <a:p>
            <a:pPr eaLnBrk="1" hangingPunct="1">
              <a:defRPr/>
            </a:pPr>
            <a:r>
              <a:rPr lang="en-US" dirty="0" smtClean="0"/>
              <a:t> True </a:t>
            </a:r>
            <a:r>
              <a:rPr lang="en-US" dirty="0" err="1" smtClean="0"/>
              <a:t>true</a:t>
            </a:r>
            <a:r>
              <a:rPr lang="en-US" dirty="0" smtClean="0"/>
              <a:t>-positives…</a:t>
            </a:r>
          </a:p>
          <a:p>
            <a:pPr eaLnBrk="1" hangingPunct="1">
              <a:defRPr/>
            </a:pPr>
            <a:r>
              <a:rPr lang="en-US" dirty="0" smtClean="0"/>
              <a:t> True false-positives…</a:t>
            </a:r>
          </a:p>
          <a:p>
            <a:pPr eaLnBrk="1" hangingPunct="1">
              <a:defRPr/>
            </a:pPr>
            <a:r>
              <a:rPr lang="en-US" dirty="0" smtClean="0"/>
              <a:t> False true-positives…</a:t>
            </a:r>
            <a:endParaRPr lang="en-AU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1" grpId="0"/>
      <p:bldP spid="9626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975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 dirty="0" smtClean="0"/>
              <a:t>Results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4475" y="1365250"/>
            <a:ext cx="8629650" cy="45259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FFFFCC"/>
                </a:solidFill>
              </a:rPr>
              <a:t> 360 rinses tested</a:t>
            </a:r>
          </a:p>
          <a:p>
            <a:pPr eaLnBrk="1" hangingPunct="1">
              <a:defRPr/>
            </a:pPr>
            <a:r>
              <a:rPr lang="en-US" sz="4000" dirty="0" smtClean="0">
                <a:solidFill>
                  <a:srgbClr val="FFFFCC"/>
                </a:solidFill>
              </a:rPr>
              <a:t> 213 BAX </a:t>
            </a:r>
            <a:r>
              <a:rPr lang="en-US" sz="4000" dirty="0" err="1" smtClean="0">
                <a:solidFill>
                  <a:srgbClr val="FFFFCC"/>
                </a:solidFill>
              </a:rPr>
              <a:t>vs</a:t>
            </a:r>
            <a:r>
              <a:rPr lang="en-US" sz="4000" dirty="0" smtClean="0">
                <a:solidFill>
                  <a:srgbClr val="FFFFCC"/>
                </a:solidFill>
              </a:rPr>
              <a:t> 193 culture-positive</a:t>
            </a:r>
          </a:p>
          <a:p>
            <a:pPr lvl="1" eaLnBrk="1" hangingPunct="1">
              <a:defRPr/>
            </a:pPr>
            <a:r>
              <a:rPr lang="en-US" sz="3600" dirty="0" smtClean="0">
                <a:solidFill>
                  <a:srgbClr val="FFFFCC"/>
                </a:solidFill>
              </a:rPr>
              <a:t> 181 TP, 135 TN, 32 ‘FP’, 12 FN</a:t>
            </a:r>
          </a:p>
          <a:p>
            <a:pPr lvl="1" eaLnBrk="1" hangingPunct="1">
              <a:defRPr/>
            </a:pPr>
            <a:r>
              <a:rPr lang="en-US" sz="3600" dirty="0" smtClean="0">
                <a:solidFill>
                  <a:srgbClr val="FFFFCC"/>
                </a:solidFill>
              </a:rPr>
              <a:t> 5.6% FN, 15% FP</a:t>
            </a:r>
          </a:p>
          <a:p>
            <a:pPr lvl="1" eaLnBrk="1" hangingPunct="1">
              <a:defRPr/>
            </a:pPr>
            <a:r>
              <a:rPr lang="en-US" sz="3600" dirty="0" smtClean="0">
                <a:solidFill>
                  <a:srgbClr val="FFFFCC"/>
                </a:solidFill>
              </a:rPr>
              <a:t> FNs definitive, but FPs??</a:t>
            </a:r>
          </a:p>
          <a:p>
            <a:pPr lvl="1" eaLnBrk="1" hangingPunct="1">
              <a:defRPr/>
            </a:pPr>
            <a:r>
              <a:rPr lang="en-US" sz="3600" dirty="0" smtClean="0"/>
              <a:t> if all false are truly false, equivalent?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AU" sz="6000" b="1" dirty="0" smtClean="0"/>
              <a:t>Summary</a:t>
            </a:r>
            <a:endParaRPr lang="en-AU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2179"/>
            <a:ext cx="8208912" cy="46831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AU" sz="3600" dirty="0" smtClean="0"/>
              <a:t>Search for the ‘truth’ in testing</a:t>
            </a:r>
          </a:p>
          <a:p>
            <a:pPr lvl="1">
              <a:defRPr/>
            </a:pPr>
            <a:r>
              <a:rPr lang="en-AU" sz="3200" dirty="0"/>
              <a:t> </a:t>
            </a:r>
            <a:r>
              <a:rPr lang="en-AU" sz="3200" dirty="0" smtClean="0"/>
              <a:t>Sampling: how many, </a:t>
            </a:r>
            <a:r>
              <a:rPr lang="en-AU" sz="3200" dirty="0" err="1" smtClean="0"/>
              <a:t>subsampling</a:t>
            </a:r>
            <a:endParaRPr lang="en-AU" sz="3200" dirty="0" smtClean="0"/>
          </a:p>
          <a:p>
            <a:pPr lvl="1">
              <a:defRPr/>
            </a:pPr>
            <a:r>
              <a:rPr lang="en-AU" sz="3200" dirty="0"/>
              <a:t> </a:t>
            </a:r>
            <a:r>
              <a:rPr lang="en-AU" sz="3200" dirty="0" smtClean="0"/>
              <a:t>Testing</a:t>
            </a:r>
          </a:p>
          <a:p>
            <a:pPr lvl="2">
              <a:defRPr/>
            </a:pPr>
            <a:r>
              <a:rPr lang="en-AU" sz="2800" dirty="0" smtClean="0"/>
              <a:t> many impacts on testing (target, background)</a:t>
            </a:r>
          </a:p>
          <a:p>
            <a:pPr lvl="2">
              <a:defRPr/>
            </a:pPr>
            <a:r>
              <a:rPr lang="en-AU" sz="2800" dirty="0" smtClean="0"/>
              <a:t> information from testing (quant </a:t>
            </a:r>
            <a:r>
              <a:rPr lang="en-AU" sz="2800" dirty="0" err="1" smtClean="0"/>
              <a:t>vs</a:t>
            </a:r>
            <a:r>
              <a:rPr lang="en-AU" sz="2800" dirty="0" smtClean="0"/>
              <a:t> qual)</a:t>
            </a:r>
          </a:p>
          <a:p>
            <a:pPr lvl="2">
              <a:defRPr/>
            </a:pPr>
            <a:r>
              <a:rPr lang="en-AU" sz="2800" dirty="0" smtClean="0"/>
              <a:t> what is there and how much (of each)?</a:t>
            </a:r>
          </a:p>
          <a:p>
            <a:pPr>
              <a:defRPr/>
            </a:pPr>
            <a:r>
              <a:rPr lang="en-AU" sz="3600" dirty="0" smtClean="0"/>
              <a:t>Truth informs risk assessment and meaningful food safety plan design</a:t>
            </a:r>
            <a:endParaRPr lang="en-A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331" y="2955466"/>
            <a:ext cx="4736617" cy="3552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AutoShape 5"/>
          <p:cNvSpPr>
            <a:spLocks noChangeArrowheads="1"/>
          </p:cNvSpPr>
          <p:nvPr/>
        </p:nvSpPr>
        <p:spPr bwMode="auto">
          <a:xfrm>
            <a:off x="3892515" y="116358"/>
            <a:ext cx="5000660" cy="3139460"/>
          </a:xfrm>
          <a:prstGeom prst="cloudCallout">
            <a:avLst>
              <a:gd name="adj1" fmla="val -65392"/>
              <a:gd name="adj2" fmla="val 98724"/>
            </a:avLst>
          </a:prstGeom>
          <a:solidFill>
            <a:srgbClr val="9966FF">
              <a:alpha val="25000"/>
            </a:srgbClr>
          </a:solidFill>
          <a:ln w="38100">
            <a:solidFill>
              <a:srgbClr val="80008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 dirty="0">
              <a:latin typeface="Times New Roman" pitchFamily="18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619119" y="943948"/>
            <a:ext cx="349319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AU" sz="4800" b="1" dirty="0">
                <a:solidFill>
                  <a:srgbClr val="660066"/>
                </a:solidFill>
                <a:latin typeface="Calibri" pitchFamily="34" charset="0"/>
              </a:rPr>
              <a:t>Anyone have</a:t>
            </a:r>
          </a:p>
          <a:p>
            <a:pPr algn="ctr" eaLnBrk="0" hangingPunct="0">
              <a:defRPr/>
            </a:pPr>
            <a:r>
              <a:rPr lang="en-AU" sz="4800" b="1" dirty="0">
                <a:solidFill>
                  <a:srgbClr val="660066"/>
                </a:solidFill>
                <a:latin typeface="Calibri" pitchFamily="34" charset="0"/>
              </a:rPr>
              <a:t>questions?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7987" y="2736270"/>
            <a:ext cx="8326437" cy="1219200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tx1"/>
                </a:solidFill>
                <a:latin typeface="Calibri" pitchFamily="34" charset="0"/>
              </a:rPr>
              <a:t>How </a:t>
            </a:r>
            <a:r>
              <a:rPr lang="en-US" sz="5400" dirty="0" smtClean="0">
                <a:solidFill>
                  <a:schemeClr val="tx1"/>
                </a:solidFill>
                <a:latin typeface="Calibri" pitchFamily="34" charset="0"/>
              </a:rPr>
              <a:t>is </a:t>
            </a:r>
            <a:r>
              <a:rPr lang="en-US" sz="5400" b="1" i="1" dirty="0" smtClean="0">
                <a:solidFill>
                  <a:schemeClr val="tx1"/>
                </a:solidFill>
                <a:latin typeface="Calibri" pitchFamily="34" charset="0"/>
              </a:rPr>
              <a:t>microbiological</a:t>
            </a:r>
            <a:r>
              <a:rPr lang="en-US" sz="54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5400" b="1" i="1" dirty="0" smtClean="0">
                <a:solidFill>
                  <a:schemeClr val="tx1"/>
                </a:solidFill>
                <a:latin typeface="Calibri" pitchFamily="34" charset="0"/>
              </a:rPr>
              <a:t>analysis</a:t>
            </a:r>
            <a:r>
              <a:rPr lang="en-US" sz="5400" dirty="0" smtClean="0">
                <a:solidFill>
                  <a:schemeClr val="tx1"/>
                </a:solidFill>
                <a:latin typeface="Calibri" pitchFamily="34" charset="0"/>
              </a:rPr>
              <a:t> important to management of</a:t>
            </a:r>
            <a:br>
              <a:rPr lang="en-US" sz="5400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sz="5400" dirty="0" smtClean="0">
                <a:solidFill>
                  <a:schemeClr val="tx1"/>
                </a:solidFill>
                <a:latin typeface="Calibri" pitchFamily="34" charset="0"/>
              </a:rPr>
              <a:t>food safety?</a:t>
            </a:r>
            <a:endParaRPr lang="en-US" sz="3200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415"/>
            <a:ext cx="7772400" cy="1143000"/>
          </a:xfrm>
        </p:spPr>
        <p:txBody>
          <a:bodyPr/>
          <a:lstStyle/>
          <a:p>
            <a:r>
              <a:rPr lang="en-US" sz="6000" b="1" dirty="0" smtClean="0"/>
              <a:t>Issues and risk</a:t>
            </a:r>
            <a:endParaRPr lang="en-US" sz="4000" b="1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0705" y="1427025"/>
            <a:ext cx="8400106" cy="53133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smtClean="0">
                <a:solidFill>
                  <a:schemeClr val="tx1"/>
                </a:solidFill>
              </a:rPr>
              <a:t>Attribution</a:t>
            </a:r>
            <a:endParaRPr lang="en-US" sz="4000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smtClean="0">
                <a:solidFill>
                  <a:schemeClr val="tx1"/>
                </a:solidFill>
              </a:rPr>
              <a:t>Where does it come from?</a:t>
            </a:r>
            <a:endParaRPr lang="en-US" sz="36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smtClean="0">
                <a:solidFill>
                  <a:schemeClr val="tx1"/>
                </a:solidFill>
              </a:rPr>
              <a:t>Source?</a:t>
            </a:r>
          </a:p>
          <a:p>
            <a:pPr>
              <a:lnSpc>
                <a:spcPct val="90000"/>
              </a:lnSpc>
            </a:pP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Food to humans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 Origin to food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 Food animal?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 Environmental source?</a:t>
            </a:r>
          </a:p>
          <a:p>
            <a:pPr lvl="2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 Primary production</a:t>
            </a:r>
          </a:p>
          <a:p>
            <a:pPr lvl="2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 Processing environment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415"/>
            <a:ext cx="7772400" cy="1143000"/>
          </a:xfrm>
        </p:spPr>
        <p:txBody>
          <a:bodyPr/>
          <a:lstStyle/>
          <a:p>
            <a:r>
              <a:rPr lang="en-US" sz="6000" b="1" dirty="0" smtClean="0"/>
              <a:t>Issues and risk</a:t>
            </a:r>
            <a:endParaRPr lang="en-US" sz="4000" b="1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0705" y="1427025"/>
            <a:ext cx="8400106" cy="53133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smtClean="0">
                <a:solidFill>
                  <a:schemeClr val="tx1"/>
                </a:solidFill>
              </a:rPr>
              <a:t>Sampling</a:t>
            </a:r>
            <a:endParaRPr lang="en-US" sz="4000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3600" dirty="0"/>
              <a:t> </a:t>
            </a:r>
            <a:r>
              <a:rPr lang="en-US" sz="3600" dirty="0" smtClean="0"/>
              <a:t>number of samples and confidence</a:t>
            </a:r>
          </a:p>
          <a:p>
            <a:pPr lvl="1">
              <a:lnSpc>
                <a:spcPct val="90000"/>
              </a:lnSpc>
            </a:pP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smtClean="0">
                <a:solidFill>
                  <a:schemeClr val="tx1"/>
                </a:solidFill>
              </a:rPr>
              <a:t>nature of foods</a:t>
            </a:r>
            <a:endParaRPr lang="en-US" sz="36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en-US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6000" b="1" dirty="0" smtClean="0"/>
              <a:t>Organisms in foods?</a:t>
            </a:r>
            <a:endParaRPr lang="en-US" b="1" dirty="0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8600" y="1322388"/>
            <a:ext cx="4191000" cy="2335212"/>
            <a:chOff x="720" y="912"/>
            <a:chExt cx="3360" cy="1872"/>
          </a:xfrm>
        </p:grpSpPr>
        <p:sp>
          <p:nvSpPr>
            <p:cNvPr id="15432" name="Rectangle 4"/>
            <p:cNvSpPr>
              <a:spLocks noChangeArrowheads="1"/>
            </p:cNvSpPr>
            <p:nvPr/>
          </p:nvSpPr>
          <p:spPr bwMode="auto">
            <a:xfrm>
              <a:off x="720" y="912"/>
              <a:ext cx="3360" cy="187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33" name="Oval 5"/>
            <p:cNvSpPr>
              <a:spLocks noChangeArrowheads="1"/>
            </p:cNvSpPr>
            <p:nvPr/>
          </p:nvSpPr>
          <p:spPr bwMode="auto">
            <a:xfrm flipH="1">
              <a:off x="1008" y="115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34" name="Oval 6"/>
            <p:cNvSpPr>
              <a:spLocks noChangeArrowheads="1"/>
            </p:cNvSpPr>
            <p:nvPr/>
          </p:nvSpPr>
          <p:spPr bwMode="auto">
            <a:xfrm flipH="1">
              <a:off x="1104" y="124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35" name="Oval 7"/>
            <p:cNvSpPr>
              <a:spLocks noChangeArrowheads="1"/>
            </p:cNvSpPr>
            <p:nvPr/>
          </p:nvSpPr>
          <p:spPr bwMode="auto">
            <a:xfrm flipH="1">
              <a:off x="1248" y="2304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36" name="Oval 8"/>
            <p:cNvSpPr>
              <a:spLocks noChangeArrowheads="1"/>
            </p:cNvSpPr>
            <p:nvPr/>
          </p:nvSpPr>
          <p:spPr bwMode="auto">
            <a:xfrm flipH="1">
              <a:off x="1392" y="120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37" name="Oval 9"/>
            <p:cNvSpPr>
              <a:spLocks noChangeArrowheads="1"/>
            </p:cNvSpPr>
            <p:nvPr/>
          </p:nvSpPr>
          <p:spPr bwMode="auto">
            <a:xfrm flipH="1">
              <a:off x="864" y="168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38" name="Oval 10"/>
            <p:cNvSpPr>
              <a:spLocks noChangeArrowheads="1"/>
            </p:cNvSpPr>
            <p:nvPr/>
          </p:nvSpPr>
          <p:spPr bwMode="auto">
            <a:xfrm flipH="1">
              <a:off x="2064" y="120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39" name="Oval 11"/>
            <p:cNvSpPr>
              <a:spLocks noChangeArrowheads="1"/>
            </p:cNvSpPr>
            <p:nvPr/>
          </p:nvSpPr>
          <p:spPr bwMode="auto">
            <a:xfrm flipH="1">
              <a:off x="1152" y="1824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40" name="Oval 12"/>
            <p:cNvSpPr>
              <a:spLocks noChangeArrowheads="1"/>
            </p:cNvSpPr>
            <p:nvPr/>
          </p:nvSpPr>
          <p:spPr bwMode="auto">
            <a:xfrm flipH="1">
              <a:off x="1392" y="216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41" name="Oval 13"/>
            <p:cNvSpPr>
              <a:spLocks noChangeArrowheads="1"/>
            </p:cNvSpPr>
            <p:nvPr/>
          </p:nvSpPr>
          <p:spPr bwMode="auto">
            <a:xfrm flipH="1">
              <a:off x="2016" y="144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42" name="Oval 14"/>
            <p:cNvSpPr>
              <a:spLocks noChangeArrowheads="1"/>
            </p:cNvSpPr>
            <p:nvPr/>
          </p:nvSpPr>
          <p:spPr bwMode="auto">
            <a:xfrm flipH="1">
              <a:off x="3264" y="192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43" name="Oval 15"/>
            <p:cNvSpPr>
              <a:spLocks noChangeArrowheads="1"/>
            </p:cNvSpPr>
            <p:nvPr/>
          </p:nvSpPr>
          <p:spPr bwMode="auto">
            <a:xfrm flipH="1">
              <a:off x="2592" y="211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44" name="Oval 16"/>
            <p:cNvSpPr>
              <a:spLocks noChangeArrowheads="1"/>
            </p:cNvSpPr>
            <p:nvPr/>
          </p:nvSpPr>
          <p:spPr bwMode="auto">
            <a:xfrm flipH="1">
              <a:off x="2064" y="216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45" name="Oval 17"/>
            <p:cNvSpPr>
              <a:spLocks noChangeArrowheads="1"/>
            </p:cNvSpPr>
            <p:nvPr/>
          </p:nvSpPr>
          <p:spPr bwMode="auto">
            <a:xfrm flipH="1">
              <a:off x="2976" y="139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46" name="Oval 18"/>
            <p:cNvSpPr>
              <a:spLocks noChangeArrowheads="1"/>
            </p:cNvSpPr>
            <p:nvPr/>
          </p:nvSpPr>
          <p:spPr bwMode="auto">
            <a:xfrm flipH="1">
              <a:off x="1680" y="1824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47" name="Oval 19"/>
            <p:cNvSpPr>
              <a:spLocks noChangeArrowheads="1"/>
            </p:cNvSpPr>
            <p:nvPr/>
          </p:nvSpPr>
          <p:spPr bwMode="auto">
            <a:xfrm flipH="1">
              <a:off x="1824" y="211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48" name="Oval 20"/>
            <p:cNvSpPr>
              <a:spLocks noChangeArrowheads="1"/>
            </p:cNvSpPr>
            <p:nvPr/>
          </p:nvSpPr>
          <p:spPr bwMode="auto">
            <a:xfrm flipH="1">
              <a:off x="3264" y="139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49" name="Oval 21"/>
            <p:cNvSpPr>
              <a:spLocks noChangeArrowheads="1"/>
            </p:cNvSpPr>
            <p:nvPr/>
          </p:nvSpPr>
          <p:spPr bwMode="auto">
            <a:xfrm flipH="1">
              <a:off x="1776" y="249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50" name="Oval 22"/>
            <p:cNvSpPr>
              <a:spLocks noChangeArrowheads="1"/>
            </p:cNvSpPr>
            <p:nvPr/>
          </p:nvSpPr>
          <p:spPr bwMode="auto">
            <a:xfrm flipH="1">
              <a:off x="2256" y="240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51" name="Oval 23"/>
            <p:cNvSpPr>
              <a:spLocks noChangeArrowheads="1"/>
            </p:cNvSpPr>
            <p:nvPr/>
          </p:nvSpPr>
          <p:spPr bwMode="auto">
            <a:xfrm flipH="1">
              <a:off x="3504" y="240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52" name="Oval 24"/>
            <p:cNvSpPr>
              <a:spLocks noChangeArrowheads="1"/>
            </p:cNvSpPr>
            <p:nvPr/>
          </p:nvSpPr>
          <p:spPr bwMode="auto">
            <a:xfrm flipH="1">
              <a:off x="2160" y="129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53" name="Oval 25"/>
            <p:cNvSpPr>
              <a:spLocks noChangeArrowheads="1"/>
            </p:cNvSpPr>
            <p:nvPr/>
          </p:nvSpPr>
          <p:spPr bwMode="auto">
            <a:xfrm flipH="1">
              <a:off x="2160" y="172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54" name="Oval 26"/>
            <p:cNvSpPr>
              <a:spLocks noChangeArrowheads="1"/>
            </p:cNvSpPr>
            <p:nvPr/>
          </p:nvSpPr>
          <p:spPr bwMode="auto">
            <a:xfrm flipH="1">
              <a:off x="2448" y="139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55" name="Oval 27"/>
            <p:cNvSpPr>
              <a:spLocks noChangeArrowheads="1"/>
            </p:cNvSpPr>
            <p:nvPr/>
          </p:nvSpPr>
          <p:spPr bwMode="auto">
            <a:xfrm flipH="1">
              <a:off x="2448" y="1584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56" name="Oval 28"/>
            <p:cNvSpPr>
              <a:spLocks noChangeArrowheads="1"/>
            </p:cNvSpPr>
            <p:nvPr/>
          </p:nvSpPr>
          <p:spPr bwMode="auto">
            <a:xfrm flipH="1">
              <a:off x="2544" y="168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57" name="Oval 29"/>
            <p:cNvSpPr>
              <a:spLocks noChangeArrowheads="1"/>
            </p:cNvSpPr>
            <p:nvPr/>
          </p:nvSpPr>
          <p:spPr bwMode="auto">
            <a:xfrm flipH="1">
              <a:off x="2976" y="168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58" name="Oval 30"/>
            <p:cNvSpPr>
              <a:spLocks noChangeArrowheads="1"/>
            </p:cNvSpPr>
            <p:nvPr/>
          </p:nvSpPr>
          <p:spPr bwMode="auto">
            <a:xfrm flipH="1">
              <a:off x="2736" y="187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59" name="Oval 31"/>
            <p:cNvSpPr>
              <a:spLocks noChangeArrowheads="1"/>
            </p:cNvSpPr>
            <p:nvPr/>
          </p:nvSpPr>
          <p:spPr bwMode="auto">
            <a:xfrm flipH="1">
              <a:off x="2832" y="19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60" name="Oval 32"/>
            <p:cNvSpPr>
              <a:spLocks noChangeArrowheads="1"/>
            </p:cNvSpPr>
            <p:nvPr/>
          </p:nvSpPr>
          <p:spPr bwMode="auto">
            <a:xfrm flipH="1">
              <a:off x="2736" y="235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61" name="Oval 33"/>
            <p:cNvSpPr>
              <a:spLocks noChangeArrowheads="1"/>
            </p:cNvSpPr>
            <p:nvPr/>
          </p:nvSpPr>
          <p:spPr bwMode="auto">
            <a:xfrm flipH="1">
              <a:off x="3024" y="216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62" name="Oval 34"/>
            <p:cNvSpPr>
              <a:spLocks noChangeArrowheads="1"/>
            </p:cNvSpPr>
            <p:nvPr/>
          </p:nvSpPr>
          <p:spPr bwMode="auto">
            <a:xfrm flipH="1">
              <a:off x="3600" y="192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63" name="Oval 35"/>
            <p:cNvSpPr>
              <a:spLocks noChangeArrowheads="1"/>
            </p:cNvSpPr>
            <p:nvPr/>
          </p:nvSpPr>
          <p:spPr bwMode="auto">
            <a:xfrm flipH="1">
              <a:off x="3552" y="124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64" name="Oval 36"/>
            <p:cNvSpPr>
              <a:spLocks noChangeArrowheads="1"/>
            </p:cNvSpPr>
            <p:nvPr/>
          </p:nvSpPr>
          <p:spPr bwMode="auto">
            <a:xfrm flipH="1">
              <a:off x="3312" y="244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65" name="Oval 37"/>
            <p:cNvSpPr>
              <a:spLocks noChangeArrowheads="1"/>
            </p:cNvSpPr>
            <p:nvPr/>
          </p:nvSpPr>
          <p:spPr bwMode="auto">
            <a:xfrm flipH="1">
              <a:off x="1440" y="153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</p:grp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4724400" y="1322388"/>
            <a:ext cx="4191000" cy="2335212"/>
            <a:chOff x="720" y="912"/>
            <a:chExt cx="3360" cy="1872"/>
          </a:xfrm>
        </p:grpSpPr>
        <p:sp>
          <p:nvSpPr>
            <p:cNvPr id="15403" name="Rectangle 39"/>
            <p:cNvSpPr>
              <a:spLocks noChangeArrowheads="1"/>
            </p:cNvSpPr>
            <p:nvPr/>
          </p:nvSpPr>
          <p:spPr bwMode="auto">
            <a:xfrm>
              <a:off x="720" y="912"/>
              <a:ext cx="3360" cy="187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04" name="Oval 40"/>
            <p:cNvSpPr>
              <a:spLocks noChangeArrowheads="1"/>
            </p:cNvSpPr>
            <p:nvPr/>
          </p:nvSpPr>
          <p:spPr bwMode="auto">
            <a:xfrm flipH="1">
              <a:off x="960" y="120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05" name="Oval 41"/>
            <p:cNvSpPr>
              <a:spLocks noChangeArrowheads="1"/>
            </p:cNvSpPr>
            <p:nvPr/>
          </p:nvSpPr>
          <p:spPr bwMode="auto">
            <a:xfrm flipH="1">
              <a:off x="1440" y="120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06" name="Oval 42"/>
            <p:cNvSpPr>
              <a:spLocks noChangeArrowheads="1"/>
            </p:cNvSpPr>
            <p:nvPr/>
          </p:nvSpPr>
          <p:spPr bwMode="auto">
            <a:xfrm flipH="1">
              <a:off x="1920" y="120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07" name="Oval 43"/>
            <p:cNvSpPr>
              <a:spLocks noChangeArrowheads="1"/>
            </p:cNvSpPr>
            <p:nvPr/>
          </p:nvSpPr>
          <p:spPr bwMode="auto">
            <a:xfrm flipH="1">
              <a:off x="2400" y="120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08" name="Oval 44"/>
            <p:cNvSpPr>
              <a:spLocks noChangeArrowheads="1"/>
            </p:cNvSpPr>
            <p:nvPr/>
          </p:nvSpPr>
          <p:spPr bwMode="auto">
            <a:xfrm flipH="1">
              <a:off x="2880" y="120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09" name="Oval 45"/>
            <p:cNvSpPr>
              <a:spLocks noChangeArrowheads="1"/>
            </p:cNvSpPr>
            <p:nvPr/>
          </p:nvSpPr>
          <p:spPr bwMode="auto">
            <a:xfrm flipH="1">
              <a:off x="3360" y="120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10" name="Oval 46"/>
            <p:cNvSpPr>
              <a:spLocks noChangeArrowheads="1"/>
            </p:cNvSpPr>
            <p:nvPr/>
          </p:nvSpPr>
          <p:spPr bwMode="auto">
            <a:xfrm flipH="1">
              <a:off x="3840" y="120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11" name="Oval 47"/>
            <p:cNvSpPr>
              <a:spLocks noChangeArrowheads="1"/>
            </p:cNvSpPr>
            <p:nvPr/>
          </p:nvSpPr>
          <p:spPr bwMode="auto">
            <a:xfrm flipH="1">
              <a:off x="960" y="168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12" name="Oval 48"/>
            <p:cNvSpPr>
              <a:spLocks noChangeArrowheads="1"/>
            </p:cNvSpPr>
            <p:nvPr/>
          </p:nvSpPr>
          <p:spPr bwMode="auto">
            <a:xfrm flipH="1">
              <a:off x="1440" y="168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13" name="Oval 49"/>
            <p:cNvSpPr>
              <a:spLocks noChangeArrowheads="1"/>
            </p:cNvSpPr>
            <p:nvPr/>
          </p:nvSpPr>
          <p:spPr bwMode="auto">
            <a:xfrm flipH="1">
              <a:off x="1920" y="168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14" name="Oval 50"/>
            <p:cNvSpPr>
              <a:spLocks noChangeArrowheads="1"/>
            </p:cNvSpPr>
            <p:nvPr/>
          </p:nvSpPr>
          <p:spPr bwMode="auto">
            <a:xfrm flipH="1">
              <a:off x="2400" y="168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15" name="Oval 51"/>
            <p:cNvSpPr>
              <a:spLocks noChangeArrowheads="1"/>
            </p:cNvSpPr>
            <p:nvPr/>
          </p:nvSpPr>
          <p:spPr bwMode="auto">
            <a:xfrm flipH="1">
              <a:off x="2880" y="168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16" name="Oval 52"/>
            <p:cNvSpPr>
              <a:spLocks noChangeArrowheads="1"/>
            </p:cNvSpPr>
            <p:nvPr/>
          </p:nvSpPr>
          <p:spPr bwMode="auto">
            <a:xfrm flipH="1">
              <a:off x="3360" y="168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17" name="Oval 53"/>
            <p:cNvSpPr>
              <a:spLocks noChangeArrowheads="1"/>
            </p:cNvSpPr>
            <p:nvPr/>
          </p:nvSpPr>
          <p:spPr bwMode="auto">
            <a:xfrm flipH="1">
              <a:off x="3840" y="168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18" name="Oval 54"/>
            <p:cNvSpPr>
              <a:spLocks noChangeArrowheads="1"/>
            </p:cNvSpPr>
            <p:nvPr/>
          </p:nvSpPr>
          <p:spPr bwMode="auto">
            <a:xfrm flipH="1">
              <a:off x="960" y="216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19" name="Oval 55"/>
            <p:cNvSpPr>
              <a:spLocks noChangeArrowheads="1"/>
            </p:cNvSpPr>
            <p:nvPr/>
          </p:nvSpPr>
          <p:spPr bwMode="auto">
            <a:xfrm flipH="1">
              <a:off x="1440" y="216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20" name="Oval 56"/>
            <p:cNvSpPr>
              <a:spLocks noChangeArrowheads="1"/>
            </p:cNvSpPr>
            <p:nvPr/>
          </p:nvSpPr>
          <p:spPr bwMode="auto">
            <a:xfrm flipH="1">
              <a:off x="1920" y="216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21" name="Oval 57"/>
            <p:cNvSpPr>
              <a:spLocks noChangeArrowheads="1"/>
            </p:cNvSpPr>
            <p:nvPr/>
          </p:nvSpPr>
          <p:spPr bwMode="auto">
            <a:xfrm flipH="1">
              <a:off x="2400" y="216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22" name="Oval 58"/>
            <p:cNvSpPr>
              <a:spLocks noChangeArrowheads="1"/>
            </p:cNvSpPr>
            <p:nvPr/>
          </p:nvSpPr>
          <p:spPr bwMode="auto">
            <a:xfrm flipH="1">
              <a:off x="2880" y="216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23" name="Oval 59"/>
            <p:cNvSpPr>
              <a:spLocks noChangeArrowheads="1"/>
            </p:cNvSpPr>
            <p:nvPr/>
          </p:nvSpPr>
          <p:spPr bwMode="auto">
            <a:xfrm flipH="1">
              <a:off x="3360" y="216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24" name="Oval 60"/>
            <p:cNvSpPr>
              <a:spLocks noChangeArrowheads="1"/>
            </p:cNvSpPr>
            <p:nvPr/>
          </p:nvSpPr>
          <p:spPr bwMode="auto">
            <a:xfrm flipH="1">
              <a:off x="3840" y="216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25" name="Oval 61"/>
            <p:cNvSpPr>
              <a:spLocks noChangeArrowheads="1"/>
            </p:cNvSpPr>
            <p:nvPr/>
          </p:nvSpPr>
          <p:spPr bwMode="auto">
            <a:xfrm flipH="1">
              <a:off x="960" y="259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26" name="Oval 62"/>
            <p:cNvSpPr>
              <a:spLocks noChangeArrowheads="1"/>
            </p:cNvSpPr>
            <p:nvPr/>
          </p:nvSpPr>
          <p:spPr bwMode="auto">
            <a:xfrm flipH="1">
              <a:off x="1440" y="259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27" name="Oval 63"/>
            <p:cNvSpPr>
              <a:spLocks noChangeArrowheads="1"/>
            </p:cNvSpPr>
            <p:nvPr/>
          </p:nvSpPr>
          <p:spPr bwMode="auto">
            <a:xfrm flipH="1">
              <a:off x="1920" y="259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28" name="Oval 64"/>
            <p:cNvSpPr>
              <a:spLocks noChangeArrowheads="1"/>
            </p:cNvSpPr>
            <p:nvPr/>
          </p:nvSpPr>
          <p:spPr bwMode="auto">
            <a:xfrm flipH="1">
              <a:off x="2400" y="259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29" name="Oval 65"/>
            <p:cNvSpPr>
              <a:spLocks noChangeArrowheads="1"/>
            </p:cNvSpPr>
            <p:nvPr/>
          </p:nvSpPr>
          <p:spPr bwMode="auto">
            <a:xfrm flipH="1">
              <a:off x="2880" y="259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30" name="Oval 66"/>
            <p:cNvSpPr>
              <a:spLocks noChangeArrowheads="1"/>
            </p:cNvSpPr>
            <p:nvPr/>
          </p:nvSpPr>
          <p:spPr bwMode="auto">
            <a:xfrm flipH="1">
              <a:off x="3360" y="259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431" name="Oval 67"/>
            <p:cNvSpPr>
              <a:spLocks noChangeArrowheads="1"/>
            </p:cNvSpPr>
            <p:nvPr/>
          </p:nvSpPr>
          <p:spPr bwMode="auto">
            <a:xfrm flipH="1">
              <a:off x="3840" y="259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</p:grpSp>
      <p:sp>
        <p:nvSpPr>
          <p:cNvPr id="15370" name="Rectangle 69"/>
          <p:cNvSpPr>
            <a:spLocks noChangeArrowheads="1"/>
          </p:cNvSpPr>
          <p:nvPr/>
        </p:nvSpPr>
        <p:spPr bwMode="auto">
          <a:xfrm>
            <a:off x="228600" y="3846513"/>
            <a:ext cx="4191000" cy="23336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5371" name="Oval 70"/>
          <p:cNvSpPr>
            <a:spLocks noChangeArrowheads="1"/>
          </p:cNvSpPr>
          <p:nvPr/>
        </p:nvSpPr>
        <p:spPr bwMode="auto">
          <a:xfrm flipH="1">
            <a:off x="587829" y="4145696"/>
            <a:ext cx="59871" cy="598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5372" name="Oval 71"/>
          <p:cNvSpPr>
            <a:spLocks noChangeArrowheads="1"/>
          </p:cNvSpPr>
          <p:nvPr/>
        </p:nvSpPr>
        <p:spPr bwMode="auto">
          <a:xfrm flipH="1">
            <a:off x="647700" y="4145696"/>
            <a:ext cx="59871" cy="598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5373" name="Oval 72"/>
          <p:cNvSpPr>
            <a:spLocks noChangeArrowheads="1"/>
          </p:cNvSpPr>
          <p:nvPr/>
        </p:nvSpPr>
        <p:spPr bwMode="auto">
          <a:xfrm flipH="1">
            <a:off x="887186" y="5581773"/>
            <a:ext cx="59871" cy="598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5374" name="Oval 73"/>
          <p:cNvSpPr>
            <a:spLocks noChangeArrowheads="1"/>
          </p:cNvSpPr>
          <p:nvPr/>
        </p:nvSpPr>
        <p:spPr bwMode="auto">
          <a:xfrm flipH="1">
            <a:off x="1066800" y="4205532"/>
            <a:ext cx="59871" cy="598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5375" name="Oval 74"/>
          <p:cNvSpPr>
            <a:spLocks noChangeArrowheads="1"/>
          </p:cNvSpPr>
          <p:nvPr/>
        </p:nvSpPr>
        <p:spPr bwMode="auto">
          <a:xfrm flipH="1">
            <a:off x="587829" y="4205532"/>
            <a:ext cx="59871" cy="598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5376" name="Oval 75"/>
          <p:cNvSpPr>
            <a:spLocks noChangeArrowheads="1"/>
          </p:cNvSpPr>
          <p:nvPr/>
        </p:nvSpPr>
        <p:spPr bwMode="auto">
          <a:xfrm flipH="1">
            <a:off x="1905000" y="4205532"/>
            <a:ext cx="59871" cy="598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5377" name="Oval 76"/>
          <p:cNvSpPr>
            <a:spLocks noChangeArrowheads="1"/>
          </p:cNvSpPr>
          <p:nvPr/>
        </p:nvSpPr>
        <p:spPr bwMode="auto">
          <a:xfrm flipH="1">
            <a:off x="707571" y="4205532"/>
            <a:ext cx="59871" cy="598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5378" name="Oval 77"/>
          <p:cNvSpPr>
            <a:spLocks noChangeArrowheads="1"/>
          </p:cNvSpPr>
          <p:nvPr/>
        </p:nvSpPr>
        <p:spPr bwMode="auto">
          <a:xfrm flipH="1">
            <a:off x="1545771" y="5402263"/>
            <a:ext cx="59871" cy="598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5379" name="Oval 78"/>
          <p:cNvSpPr>
            <a:spLocks noChangeArrowheads="1"/>
          </p:cNvSpPr>
          <p:nvPr/>
        </p:nvSpPr>
        <p:spPr bwMode="auto">
          <a:xfrm flipH="1">
            <a:off x="1905000" y="4265369"/>
            <a:ext cx="59871" cy="598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5380" name="Oval 79"/>
          <p:cNvSpPr>
            <a:spLocks noChangeArrowheads="1"/>
          </p:cNvSpPr>
          <p:nvPr/>
        </p:nvSpPr>
        <p:spPr bwMode="auto">
          <a:xfrm flipH="1">
            <a:off x="2922814" y="5103080"/>
            <a:ext cx="59871" cy="598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5381" name="Oval 80"/>
          <p:cNvSpPr>
            <a:spLocks noChangeArrowheads="1"/>
          </p:cNvSpPr>
          <p:nvPr/>
        </p:nvSpPr>
        <p:spPr bwMode="auto">
          <a:xfrm flipH="1">
            <a:off x="2024743" y="4385042"/>
            <a:ext cx="59871" cy="598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5382" name="Oval 81"/>
          <p:cNvSpPr>
            <a:spLocks noChangeArrowheads="1"/>
          </p:cNvSpPr>
          <p:nvPr/>
        </p:nvSpPr>
        <p:spPr bwMode="auto">
          <a:xfrm flipH="1">
            <a:off x="1665514" y="5402263"/>
            <a:ext cx="59871" cy="598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5383" name="Oval 82"/>
          <p:cNvSpPr>
            <a:spLocks noChangeArrowheads="1"/>
          </p:cNvSpPr>
          <p:nvPr/>
        </p:nvSpPr>
        <p:spPr bwMode="auto">
          <a:xfrm flipH="1">
            <a:off x="4239986" y="3966186"/>
            <a:ext cx="59871" cy="598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5384" name="Oval 83"/>
          <p:cNvSpPr>
            <a:spLocks noChangeArrowheads="1"/>
          </p:cNvSpPr>
          <p:nvPr/>
        </p:nvSpPr>
        <p:spPr bwMode="auto">
          <a:xfrm flipH="1">
            <a:off x="1426029" y="4983407"/>
            <a:ext cx="59871" cy="598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5385" name="Oval 84"/>
          <p:cNvSpPr>
            <a:spLocks noChangeArrowheads="1"/>
          </p:cNvSpPr>
          <p:nvPr/>
        </p:nvSpPr>
        <p:spPr bwMode="auto">
          <a:xfrm flipH="1">
            <a:off x="1605643" y="5342426"/>
            <a:ext cx="59871" cy="598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5386" name="Oval 85"/>
          <p:cNvSpPr>
            <a:spLocks noChangeArrowheads="1"/>
          </p:cNvSpPr>
          <p:nvPr/>
        </p:nvSpPr>
        <p:spPr bwMode="auto">
          <a:xfrm flipH="1">
            <a:off x="2862943" y="5103080"/>
            <a:ext cx="59871" cy="598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5387" name="Oval 86"/>
          <p:cNvSpPr>
            <a:spLocks noChangeArrowheads="1"/>
          </p:cNvSpPr>
          <p:nvPr/>
        </p:nvSpPr>
        <p:spPr bwMode="auto">
          <a:xfrm flipH="1">
            <a:off x="1545771" y="5521936"/>
            <a:ext cx="59871" cy="598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5388" name="Oval 87"/>
          <p:cNvSpPr>
            <a:spLocks noChangeArrowheads="1"/>
          </p:cNvSpPr>
          <p:nvPr/>
        </p:nvSpPr>
        <p:spPr bwMode="auto">
          <a:xfrm flipH="1">
            <a:off x="2144486" y="5701446"/>
            <a:ext cx="59871" cy="598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5389" name="Oval 88"/>
          <p:cNvSpPr>
            <a:spLocks noChangeArrowheads="1"/>
          </p:cNvSpPr>
          <p:nvPr/>
        </p:nvSpPr>
        <p:spPr bwMode="auto">
          <a:xfrm flipH="1">
            <a:off x="3701143" y="5701446"/>
            <a:ext cx="59871" cy="598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5390" name="Oval 89"/>
          <p:cNvSpPr>
            <a:spLocks noChangeArrowheads="1"/>
          </p:cNvSpPr>
          <p:nvPr/>
        </p:nvSpPr>
        <p:spPr bwMode="auto">
          <a:xfrm flipH="1">
            <a:off x="2024743" y="4265369"/>
            <a:ext cx="59871" cy="598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5391" name="Oval 90"/>
          <p:cNvSpPr>
            <a:spLocks noChangeArrowheads="1"/>
          </p:cNvSpPr>
          <p:nvPr/>
        </p:nvSpPr>
        <p:spPr bwMode="auto">
          <a:xfrm flipH="1">
            <a:off x="1964871" y="4325205"/>
            <a:ext cx="59871" cy="598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5392" name="Oval 91"/>
          <p:cNvSpPr>
            <a:spLocks noChangeArrowheads="1"/>
          </p:cNvSpPr>
          <p:nvPr/>
        </p:nvSpPr>
        <p:spPr bwMode="auto">
          <a:xfrm flipH="1">
            <a:off x="2084614" y="4265369"/>
            <a:ext cx="59871" cy="598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5393" name="Oval 92"/>
          <p:cNvSpPr>
            <a:spLocks noChangeArrowheads="1"/>
          </p:cNvSpPr>
          <p:nvPr/>
        </p:nvSpPr>
        <p:spPr bwMode="auto">
          <a:xfrm flipH="1">
            <a:off x="2084614" y="4325205"/>
            <a:ext cx="59871" cy="598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5394" name="Oval 93"/>
          <p:cNvSpPr>
            <a:spLocks noChangeArrowheads="1"/>
          </p:cNvSpPr>
          <p:nvPr/>
        </p:nvSpPr>
        <p:spPr bwMode="auto">
          <a:xfrm flipH="1">
            <a:off x="2084614" y="4385042"/>
            <a:ext cx="59871" cy="598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5395" name="Oval 94"/>
          <p:cNvSpPr>
            <a:spLocks noChangeArrowheads="1"/>
          </p:cNvSpPr>
          <p:nvPr/>
        </p:nvSpPr>
        <p:spPr bwMode="auto">
          <a:xfrm flipH="1">
            <a:off x="3042557" y="4803898"/>
            <a:ext cx="59871" cy="598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5396" name="Oval 95"/>
          <p:cNvSpPr>
            <a:spLocks noChangeArrowheads="1"/>
          </p:cNvSpPr>
          <p:nvPr/>
        </p:nvSpPr>
        <p:spPr bwMode="auto">
          <a:xfrm flipH="1">
            <a:off x="2743200" y="5043244"/>
            <a:ext cx="59871" cy="598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5397" name="Oval 96"/>
          <p:cNvSpPr>
            <a:spLocks noChangeArrowheads="1"/>
          </p:cNvSpPr>
          <p:nvPr/>
        </p:nvSpPr>
        <p:spPr bwMode="auto">
          <a:xfrm flipH="1">
            <a:off x="2862943" y="5162917"/>
            <a:ext cx="59871" cy="598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5398" name="Oval 97"/>
          <p:cNvSpPr>
            <a:spLocks noChangeArrowheads="1"/>
          </p:cNvSpPr>
          <p:nvPr/>
        </p:nvSpPr>
        <p:spPr bwMode="auto">
          <a:xfrm flipH="1">
            <a:off x="1605643" y="5521936"/>
            <a:ext cx="59871" cy="598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5399" name="Oval 98"/>
          <p:cNvSpPr>
            <a:spLocks noChangeArrowheads="1"/>
          </p:cNvSpPr>
          <p:nvPr/>
        </p:nvSpPr>
        <p:spPr bwMode="auto">
          <a:xfrm flipH="1">
            <a:off x="2803071" y="5103080"/>
            <a:ext cx="59871" cy="598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5400" name="Oval 99"/>
          <p:cNvSpPr>
            <a:spLocks noChangeArrowheads="1"/>
          </p:cNvSpPr>
          <p:nvPr/>
        </p:nvSpPr>
        <p:spPr bwMode="auto">
          <a:xfrm flipH="1">
            <a:off x="3820886" y="5103080"/>
            <a:ext cx="59871" cy="598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5401" name="Oval 100"/>
          <p:cNvSpPr>
            <a:spLocks noChangeArrowheads="1"/>
          </p:cNvSpPr>
          <p:nvPr/>
        </p:nvSpPr>
        <p:spPr bwMode="auto">
          <a:xfrm flipH="1">
            <a:off x="3641271" y="5761282"/>
            <a:ext cx="59871" cy="598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5402" name="Oval 101"/>
          <p:cNvSpPr>
            <a:spLocks noChangeArrowheads="1"/>
          </p:cNvSpPr>
          <p:nvPr/>
        </p:nvSpPr>
        <p:spPr bwMode="auto">
          <a:xfrm flipH="1">
            <a:off x="647700" y="4205532"/>
            <a:ext cx="59871" cy="598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5366" name="Text Box 102"/>
          <p:cNvSpPr txBox="1">
            <a:spLocks noChangeArrowheads="1"/>
          </p:cNvSpPr>
          <p:nvPr/>
        </p:nvSpPr>
        <p:spPr bwMode="auto">
          <a:xfrm>
            <a:off x="3851275" y="3259138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A</a:t>
            </a:r>
            <a:endParaRPr lang="en-AU" b="1">
              <a:solidFill>
                <a:srgbClr val="FF0000"/>
              </a:solidFill>
            </a:endParaRPr>
          </a:p>
        </p:txBody>
      </p:sp>
      <p:sp>
        <p:nvSpPr>
          <p:cNvPr id="15367" name="Text Box 103"/>
          <p:cNvSpPr txBox="1">
            <a:spLocks noChangeArrowheads="1"/>
          </p:cNvSpPr>
          <p:nvPr/>
        </p:nvSpPr>
        <p:spPr bwMode="auto">
          <a:xfrm>
            <a:off x="8270875" y="3259138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B</a:t>
            </a:r>
            <a:endParaRPr lang="en-AU" b="1">
              <a:solidFill>
                <a:srgbClr val="FF0000"/>
              </a:solidFill>
            </a:endParaRPr>
          </a:p>
        </p:txBody>
      </p:sp>
      <p:sp>
        <p:nvSpPr>
          <p:cNvPr id="15368" name="Text Box 104"/>
          <p:cNvSpPr txBox="1">
            <a:spLocks noChangeArrowheads="1"/>
          </p:cNvSpPr>
          <p:nvPr/>
        </p:nvSpPr>
        <p:spPr bwMode="auto">
          <a:xfrm>
            <a:off x="3851275" y="5780088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C</a:t>
            </a:r>
            <a:endParaRPr lang="en-AU" b="1">
              <a:solidFill>
                <a:srgbClr val="FF0000"/>
              </a:solidFill>
            </a:endParaRPr>
          </a:p>
        </p:txBody>
      </p:sp>
      <p:sp>
        <p:nvSpPr>
          <p:cNvPr id="106" name="Oval 99"/>
          <p:cNvSpPr>
            <a:spLocks noChangeArrowheads="1"/>
          </p:cNvSpPr>
          <p:nvPr/>
        </p:nvSpPr>
        <p:spPr bwMode="auto">
          <a:xfrm flipH="1">
            <a:off x="3563888" y="4437112"/>
            <a:ext cx="59871" cy="59837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07" name="Oval 99"/>
          <p:cNvSpPr>
            <a:spLocks noChangeArrowheads="1"/>
          </p:cNvSpPr>
          <p:nvPr/>
        </p:nvSpPr>
        <p:spPr bwMode="auto">
          <a:xfrm flipH="1">
            <a:off x="2135865" y="4881331"/>
            <a:ext cx="59871" cy="59837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08" name="Oval 99"/>
          <p:cNvSpPr>
            <a:spLocks noChangeArrowheads="1"/>
          </p:cNvSpPr>
          <p:nvPr/>
        </p:nvSpPr>
        <p:spPr bwMode="auto">
          <a:xfrm flipH="1">
            <a:off x="683568" y="4869160"/>
            <a:ext cx="59871" cy="59837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415"/>
            <a:ext cx="7772400" cy="1143000"/>
          </a:xfrm>
        </p:spPr>
        <p:txBody>
          <a:bodyPr/>
          <a:lstStyle/>
          <a:p>
            <a:r>
              <a:rPr lang="en-US" sz="6000" b="1" dirty="0" smtClean="0"/>
              <a:t>Issues and risk</a:t>
            </a:r>
            <a:endParaRPr lang="en-US" sz="4000" b="1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0705" y="1427025"/>
            <a:ext cx="8400106" cy="53133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smtClean="0">
                <a:solidFill>
                  <a:schemeClr val="tx1"/>
                </a:solidFill>
              </a:rPr>
              <a:t>History through processing</a:t>
            </a:r>
          </a:p>
          <a:p>
            <a:pPr lvl="1">
              <a:lnSpc>
                <a:spcPct val="90000"/>
              </a:lnSpc>
            </a:pPr>
            <a:r>
              <a:rPr lang="en-US" sz="3600" dirty="0"/>
              <a:t> </a:t>
            </a:r>
            <a:r>
              <a:rPr lang="en-US" sz="3600" i="1" dirty="0" smtClean="0"/>
              <a:t>Bacillus cereus</a:t>
            </a:r>
            <a:r>
              <a:rPr lang="en-US" sz="3600" dirty="0" smtClean="0"/>
              <a:t> and rice</a:t>
            </a:r>
          </a:p>
          <a:p>
            <a:pPr lvl="1">
              <a:lnSpc>
                <a:spcPct val="90000"/>
              </a:lnSpc>
            </a:pP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smtClean="0">
                <a:solidFill>
                  <a:schemeClr val="tx1"/>
                </a:solidFill>
              </a:rPr>
              <a:t>What does a low count mean?</a:t>
            </a:r>
          </a:p>
          <a:p>
            <a:pPr>
              <a:lnSpc>
                <a:spcPct val="90000"/>
              </a:lnSpc>
            </a:pPr>
            <a:r>
              <a:rPr lang="en-US" sz="4000" dirty="0" smtClean="0"/>
              <a:t>Criteria</a:t>
            </a:r>
          </a:p>
          <a:p>
            <a:pPr lvl="1">
              <a:lnSpc>
                <a:spcPct val="90000"/>
              </a:lnSpc>
            </a:pP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smtClean="0">
                <a:solidFill>
                  <a:schemeClr val="tx1"/>
                </a:solidFill>
              </a:rPr>
              <a:t>are they applicable?</a:t>
            </a:r>
          </a:p>
          <a:p>
            <a:pPr lvl="1">
              <a:lnSpc>
                <a:spcPct val="90000"/>
              </a:lnSpc>
            </a:pPr>
            <a:r>
              <a:rPr lang="en-US" sz="3600" dirty="0"/>
              <a:t> </a:t>
            </a:r>
            <a:r>
              <a:rPr lang="en-US" sz="3600" dirty="0" smtClean="0"/>
              <a:t>product testing versus process management</a:t>
            </a:r>
          </a:p>
          <a:p>
            <a:pPr lvl="1">
              <a:lnSpc>
                <a:spcPct val="90000"/>
              </a:lnSpc>
            </a:pP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smtClean="0">
                <a:solidFill>
                  <a:schemeClr val="tx1"/>
                </a:solidFill>
              </a:rPr>
              <a:t>food manufacturing versus foodservice</a:t>
            </a:r>
          </a:p>
          <a:p>
            <a:pPr lvl="1">
              <a:lnSpc>
                <a:spcPct val="90000"/>
              </a:lnSpc>
              <a:buNone/>
            </a:pPr>
            <a:endParaRPr lang="en-US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6000" b="1" dirty="0" smtClean="0"/>
              <a:t>Issues and risk</a:t>
            </a:r>
            <a:endParaRPr lang="en-US" sz="4000" b="1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0705" y="1219200"/>
            <a:ext cx="8400106" cy="53133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smtClean="0">
                <a:solidFill>
                  <a:schemeClr val="tx1"/>
                </a:solidFill>
              </a:rPr>
              <a:t>Prevalence</a:t>
            </a:r>
            <a:endParaRPr lang="en-US" sz="4000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smtClean="0">
                <a:solidFill>
                  <a:schemeClr val="tx1"/>
                </a:solidFill>
              </a:rPr>
              <a:t>Rate of contamination</a:t>
            </a:r>
            <a:endParaRPr lang="en-US" sz="3600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smtClean="0">
                <a:solidFill>
                  <a:schemeClr val="tx1"/>
                </a:solidFill>
              </a:rPr>
              <a:t>Exposure assessment</a:t>
            </a:r>
          </a:p>
          <a:p>
            <a:pPr>
              <a:lnSpc>
                <a:spcPct val="90000"/>
              </a:lnSpc>
            </a:pPr>
            <a:r>
              <a:rPr lang="en-US" sz="4000" dirty="0" smtClean="0">
                <a:solidFill>
                  <a:schemeClr val="tx1"/>
                </a:solidFill>
              </a:rPr>
              <a:t> Population</a:t>
            </a:r>
          </a:p>
          <a:p>
            <a:pPr lvl="1">
              <a:lnSpc>
                <a:spcPct val="90000"/>
              </a:lnSpc>
            </a:pPr>
            <a:r>
              <a:rPr lang="en-US" sz="3600" dirty="0" smtClean="0">
                <a:solidFill>
                  <a:schemeClr val="tx1"/>
                </a:solidFill>
              </a:rPr>
              <a:t> level of contamination</a:t>
            </a:r>
          </a:p>
          <a:p>
            <a:pPr lvl="1">
              <a:lnSpc>
                <a:spcPct val="90000"/>
              </a:lnSpc>
            </a:pPr>
            <a:r>
              <a:rPr lang="en-US" sz="3600" dirty="0" smtClean="0">
                <a:solidFill>
                  <a:schemeClr val="tx1"/>
                </a:solidFill>
              </a:rPr>
              <a:t> refine exposure assessment</a:t>
            </a:r>
          </a:p>
          <a:p>
            <a:pPr>
              <a:lnSpc>
                <a:spcPct val="90000"/>
              </a:lnSpc>
            </a:pP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i="1" dirty="0" smtClean="0">
                <a:solidFill>
                  <a:schemeClr val="tx1"/>
                </a:solidFill>
              </a:rPr>
              <a:t>Salmonella</a:t>
            </a:r>
            <a:r>
              <a:rPr lang="en-US" sz="4000" dirty="0" smtClean="0">
                <a:solidFill>
                  <a:schemeClr val="tx1"/>
                </a:solidFill>
              </a:rPr>
              <a:t> and </a:t>
            </a:r>
            <a:r>
              <a:rPr lang="en-US" sz="4000" i="1" dirty="0" smtClean="0">
                <a:solidFill>
                  <a:schemeClr val="tx1"/>
                </a:solidFill>
              </a:rPr>
              <a:t>SALMONELLA</a:t>
            </a:r>
            <a:endParaRPr lang="en-US" sz="4000" dirty="0" smtClean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Enteritidis</a:t>
            </a:r>
            <a:r>
              <a:rPr lang="en-US" sz="3600" dirty="0" smtClean="0">
                <a:solidFill>
                  <a:schemeClr val="tx1"/>
                </a:solidFill>
              </a:rPr>
              <a:t> versus Sofia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8226" name="Picture 2" descr="http://www.weeklyholiday.net/2007/090307/cart-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987" y="888723"/>
            <a:ext cx="8326437" cy="5086696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9103"/>
            <a:ext cx="8229600" cy="1143000"/>
          </a:xfrm>
        </p:spPr>
        <p:txBody>
          <a:bodyPr anchor="t"/>
          <a:lstStyle/>
          <a:p>
            <a:r>
              <a:rPr lang="en-AU" b="1" dirty="0" smtClean="0"/>
              <a:t>The </a:t>
            </a:r>
            <a:r>
              <a:rPr lang="en-AU" b="1" i="1" dirty="0" smtClean="0"/>
              <a:t>Salmonella</a:t>
            </a:r>
            <a:r>
              <a:rPr lang="en-AU" b="1" dirty="0" smtClean="0"/>
              <a:t> fight...</a:t>
            </a:r>
            <a:endParaRPr lang="en-A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08350" y="6026717"/>
            <a:ext cx="2138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 dirty="0" err="1" smtClean="0"/>
              <a:t>Enteritidis</a:t>
            </a:r>
            <a:endParaRPr lang="en-A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428665" y="6026712"/>
            <a:ext cx="1138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 dirty="0" smtClean="0"/>
              <a:t>Sofia</a:t>
            </a:r>
            <a:endParaRPr lang="en-A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595</Words>
  <Application>Microsoft Office PowerPoint</Application>
  <PresentationFormat>On-screen Show (4:3)</PresentationFormat>
  <Paragraphs>157</Paragraphs>
  <Slides>29</Slides>
  <Notes>18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Chart</vt:lpstr>
      <vt:lpstr>Slide 1</vt:lpstr>
      <vt:lpstr>Food sampling – how do you look for what you want to find?</vt:lpstr>
      <vt:lpstr>How is microbiological analysis important to management of food safety?</vt:lpstr>
      <vt:lpstr>Issues and risk</vt:lpstr>
      <vt:lpstr>Issues and risk</vt:lpstr>
      <vt:lpstr>Organisms in foods?</vt:lpstr>
      <vt:lpstr>Issues and risk</vt:lpstr>
      <vt:lpstr>Issues and risk</vt:lpstr>
      <vt:lpstr>The Salmonella fight...</vt:lpstr>
      <vt:lpstr>SALMONELLA and Salmonella</vt:lpstr>
      <vt:lpstr>Salmonella Enteritidis</vt:lpstr>
      <vt:lpstr>SALMONELLA and Salmonella</vt:lpstr>
      <vt:lpstr>Salmonella Sofia</vt:lpstr>
      <vt:lpstr>What is required to assist food safety management?</vt:lpstr>
      <vt:lpstr>Slide 15</vt:lpstr>
      <vt:lpstr>Analyte</vt:lpstr>
      <vt:lpstr>Bacteria</vt:lpstr>
      <vt:lpstr>Viruses</vt:lpstr>
      <vt:lpstr>Slide 19</vt:lpstr>
      <vt:lpstr>Lactose-positive Salmonella</vt:lpstr>
      <vt:lpstr>Slide 21</vt:lpstr>
      <vt:lpstr>Slide 22</vt:lpstr>
      <vt:lpstr>BAX vs Culture</vt:lpstr>
      <vt:lpstr>BAX vs Culture</vt:lpstr>
      <vt:lpstr>Results</vt:lpstr>
      <vt:lpstr>False-positives?</vt:lpstr>
      <vt:lpstr>Results</vt:lpstr>
      <vt:lpstr>Summary</vt:lpstr>
      <vt:lpstr>Slide 29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sampling – how do you look for what you want to find?</dc:title>
  <dc:creator>JulianLT5</dc:creator>
  <cp:lastModifiedBy>JulianLT5</cp:lastModifiedBy>
  <cp:revision>6</cp:revision>
  <dcterms:created xsi:type="dcterms:W3CDTF">2011-02-26T14:27:02Z</dcterms:created>
  <dcterms:modified xsi:type="dcterms:W3CDTF">2011-02-28T09:10:23Z</dcterms:modified>
</cp:coreProperties>
</file>