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data4.xml" ContentType="application/vnd.openxmlformats-officedocument.drawingml.diagramData+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Default Extension="png" ContentType="image/png"/>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diagrams/layout4.xml" ContentType="application/vnd.openxmlformats-officedocument.drawingml.diagramLayout+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data5.xml" ContentType="application/vnd.openxmlformats-officedocument.drawingml.diagramData+xml"/>
  <Override PartName="/ppt/notesSlides/notesSlide31.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435" r:id="rId2"/>
    <p:sldId id="469" r:id="rId3"/>
    <p:sldId id="459" r:id="rId4"/>
    <p:sldId id="462" r:id="rId5"/>
    <p:sldId id="464" r:id="rId6"/>
    <p:sldId id="465" r:id="rId7"/>
    <p:sldId id="466" r:id="rId8"/>
    <p:sldId id="458" r:id="rId9"/>
    <p:sldId id="447" r:id="rId10"/>
    <p:sldId id="450" r:id="rId11"/>
    <p:sldId id="449" r:id="rId12"/>
    <p:sldId id="474" r:id="rId13"/>
    <p:sldId id="477" r:id="rId14"/>
    <p:sldId id="478" r:id="rId15"/>
    <p:sldId id="479" r:id="rId16"/>
    <p:sldId id="480" r:id="rId17"/>
    <p:sldId id="481" r:id="rId18"/>
    <p:sldId id="482" r:id="rId19"/>
    <p:sldId id="467" r:id="rId20"/>
    <p:sldId id="402" r:id="rId21"/>
    <p:sldId id="476" r:id="rId22"/>
    <p:sldId id="410" r:id="rId23"/>
    <p:sldId id="453" r:id="rId24"/>
    <p:sldId id="473" r:id="rId25"/>
    <p:sldId id="472" r:id="rId26"/>
    <p:sldId id="468" r:id="rId27"/>
    <p:sldId id="461" r:id="rId28"/>
    <p:sldId id="460" r:id="rId29"/>
    <p:sldId id="428" r:id="rId30"/>
    <p:sldId id="439" r:id="rId31"/>
    <p:sldId id="433" r:id="rId32"/>
    <p:sldId id="471" r:id="rId33"/>
    <p:sldId id="429" r:id="rId34"/>
  </p:sldIdLst>
  <p:sldSz cx="9144000" cy="6858000" type="screen4x3"/>
  <p:notesSz cx="7019925" cy="93059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3399"/>
    <a:srgbClr val="006600"/>
    <a:srgbClr val="4F922E"/>
    <a:srgbClr val="FF9900"/>
    <a:srgbClr val="000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16248" autoAdjust="0"/>
    <p:restoredTop sz="86552" autoAdjust="0"/>
  </p:normalViewPr>
  <p:slideViewPr>
    <p:cSldViewPr>
      <p:cViewPr>
        <p:scale>
          <a:sx n="100" d="100"/>
          <a:sy n="100" d="100"/>
        </p:scale>
        <p:origin x="-24" y="414"/>
      </p:cViewPr>
      <p:guideLst>
        <p:guide orient="horz" pos="2160"/>
        <p:guide pos="2880"/>
      </p:guideLst>
    </p:cSldViewPr>
  </p:slideViewPr>
  <p:outlineViewPr>
    <p:cViewPr>
      <p:scale>
        <a:sx n="33" d="100"/>
        <a:sy n="33" d="100"/>
      </p:scale>
      <p:origin x="246" y="415476"/>
    </p:cViewPr>
  </p:outlineViewPr>
  <p:notesTextViewPr>
    <p:cViewPr>
      <p:scale>
        <a:sx n="100" d="100"/>
        <a:sy n="100" d="100"/>
      </p:scale>
      <p:origin x="0" y="0"/>
    </p:cViewPr>
  </p:notesTextViewPr>
  <p:sorterViewPr>
    <p:cViewPr>
      <p:scale>
        <a:sx n="66" d="100"/>
        <a:sy n="66" d="100"/>
      </p:scale>
      <p:origin x="0" y="34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7926AD-3372-4386-9C6E-4166DD1DEAE9}" type="doc">
      <dgm:prSet loTypeId="urn:microsoft.com/office/officeart/2005/8/layout/radial5" loCatId="cycle" qsTypeId="urn:microsoft.com/office/officeart/2005/8/quickstyle/simple5" qsCatId="simple" csTypeId="urn:microsoft.com/office/officeart/2005/8/colors/accent1_2" csCatId="accent1" phldr="1"/>
      <dgm:spPr/>
      <dgm:t>
        <a:bodyPr/>
        <a:lstStyle/>
        <a:p>
          <a:endParaRPr lang="en-US"/>
        </a:p>
      </dgm:t>
    </dgm:pt>
    <dgm:pt modelId="{0E8F483B-EAA8-4D4C-B49C-F0FEBC242B59}">
      <dgm:prSet phldrT="[Text]" custT="1"/>
      <dgm:spPr>
        <a:solidFill>
          <a:srgbClr val="0070C0"/>
        </a:solidFill>
      </dgm:spPr>
      <dgm:t>
        <a:bodyPr/>
        <a:lstStyle/>
        <a:p>
          <a:r>
            <a:rPr lang="en-US" sz="1100" b="1" dirty="0" smtClean="0"/>
            <a:t>SFDA Local Regulation  and Standards</a:t>
          </a:r>
          <a:endParaRPr lang="en-US" sz="1100" b="1" dirty="0"/>
        </a:p>
      </dgm:t>
    </dgm:pt>
    <dgm:pt modelId="{A1CF4FD6-6C3F-4CFD-8AAD-3FB7914750C5}" type="parTrans" cxnId="{AD732E6D-2328-4D56-939B-0B450C711E9B}">
      <dgm:prSet/>
      <dgm:spPr/>
      <dgm:t>
        <a:bodyPr/>
        <a:lstStyle/>
        <a:p>
          <a:endParaRPr lang="en-US"/>
        </a:p>
      </dgm:t>
    </dgm:pt>
    <dgm:pt modelId="{77063B66-3863-456B-A08E-F3C889886CF1}" type="sibTrans" cxnId="{AD732E6D-2328-4D56-939B-0B450C711E9B}">
      <dgm:prSet/>
      <dgm:spPr/>
      <dgm:t>
        <a:bodyPr/>
        <a:lstStyle/>
        <a:p>
          <a:endParaRPr lang="en-US"/>
        </a:p>
      </dgm:t>
    </dgm:pt>
    <dgm:pt modelId="{13E3215A-71BC-4A72-AADA-1F63BD88B170}">
      <dgm:prSet phldrT="[Text]" custT="1"/>
      <dgm:spPr>
        <a:solidFill>
          <a:srgbClr val="4F922E"/>
        </a:solidFill>
      </dgm:spPr>
      <dgm:t>
        <a:bodyPr/>
        <a:lstStyle/>
        <a:p>
          <a:r>
            <a:rPr lang="en-US" sz="1000" b="1" dirty="0" smtClean="0"/>
            <a:t>SFDA Objectives</a:t>
          </a:r>
          <a:endParaRPr lang="en-US" sz="1000" b="1" dirty="0"/>
        </a:p>
      </dgm:t>
    </dgm:pt>
    <dgm:pt modelId="{6AAEA7B5-0C6A-4481-AAF9-1075E9B1A4AC}" type="parTrans" cxnId="{3828A651-AF39-4CBF-97C0-E833F5679EB7}">
      <dgm:prSet custT="1"/>
      <dgm:spPr>
        <a:solidFill>
          <a:schemeClr val="tx1"/>
        </a:solidFill>
      </dgm:spPr>
      <dgm:t>
        <a:bodyPr/>
        <a:lstStyle/>
        <a:p>
          <a:endParaRPr lang="en-US" sz="800" b="1"/>
        </a:p>
      </dgm:t>
    </dgm:pt>
    <dgm:pt modelId="{24425281-397C-4F77-A218-4AAF273E4C78}" type="sibTrans" cxnId="{3828A651-AF39-4CBF-97C0-E833F5679EB7}">
      <dgm:prSet/>
      <dgm:spPr/>
      <dgm:t>
        <a:bodyPr/>
        <a:lstStyle/>
        <a:p>
          <a:endParaRPr lang="en-US"/>
        </a:p>
      </dgm:t>
    </dgm:pt>
    <dgm:pt modelId="{26BBE34B-40C2-438E-81EF-6FE2934F6B8C}">
      <dgm:prSet phldrT="[Text]" custT="1"/>
      <dgm:spPr>
        <a:solidFill>
          <a:srgbClr val="FF6600"/>
        </a:solidFill>
      </dgm:spPr>
      <dgm:t>
        <a:bodyPr/>
        <a:lstStyle/>
        <a:p>
          <a:r>
            <a:rPr lang="en-US" sz="1050" b="1" dirty="0" smtClean="0"/>
            <a:t>SFDA Regulations &amp; Standards</a:t>
          </a:r>
          <a:endParaRPr lang="en-US" sz="1050" b="1" dirty="0"/>
        </a:p>
      </dgm:t>
    </dgm:pt>
    <dgm:pt modelId="{E36C1453-019B-415A-BD66-E2847842BCE2}" type="parTrans" cxnId="{F3FEA184-0A7C-4715-BC61-5583F74553FD}">
      <dgm:prSet custT="1"/>
      <dgm:spPr>
        <a:solidFill>
          <a:schemeClr val="tx1"/>
        </a:solidFill>
      </dgm:spPr>
      <dgm:t>
        <a:bodyPr/>
        <a:lstStyle/>
        <a:p>
          <a:endParaRPr lang="en-US" sz="800" b="1"/>
        </a:p>
      </dgm:t>
    </dgm:pt>
    <dgm:pt modelId="{748E1BC3-3175-44FA-BB8E-EEC2F966AB75}" type="sibTrans" cxnId="{F3FEA184-0A7C-4715-BC61-5583F74553FD}">
      <dgm:prSet/>
      <dgm:spPr/>
      <dgm:t>
        <a:bodyPr/>
        <a:lstStyle/>
        <a:p>
          <a:endParaRPr lang="en-US"/>
        </a:p>
      </dgm:t>
    </dgm:pt>
    <dgm:pt modelId="{1E94AB0D-DBE3-4FEA-8EB6-CB368F69DF06}">
      <dgm:prSet phldrT="[Text]" custT="1"/>
      <dgm:spPr>
        <a:solidFill>
          <a:srgbClr val="C00000"/>
        </a:solidFill>
      </dgm:spPr>
      <dgm:t>
        <a:bodyPr/>
        <a:lstStyle/>
        <a:p>
          <a:r>
            <a:rPr lang="en-US" sz="1050" b="1" dirty="0" smtClean="0"/>
            <a:t>SFDA Procedures related to claims </a:t>
          </a:r>
          <a:endParaRPr lang="en-US" sz="1050" b="1" dirty="0"/>
        </a:p>
      </dgm:t>
    </dgm:pt>
    <dgm:pt modelId="{DE1964B4-0DA4-4F91-90B9-88E8D2F629AD}" type="parTrans" cxnId="{B5FAB3AA-8C64-4A57-91BB-CEED47FFE539}">
      <dgm:prSet custT="1"/>
      <dgm:spPr>
        <a:solidFill>
          <a:schemeClr val="tx1"/>
        </a:solidFill>
      </dgm:spPr>
      <dgm:t>
        <a:bodyPr/>
        <a:lstStyle/>
        <a:p>
          <a:endParaRPr lang="en-US" sz="800" b="1"/>
        </a:p>
      </dgm:t>
    </dgm:pt>
    <dgm:pt modelId="{94C5C592-80E2-467C-A306-1AFA88030C6E}" type="sibTrans" cxnId="{B5FAB3AA-8C64-4A57-91BB-CEED47FFE539}">
      <dgm:prSet/>
      <dgm:spPr/>
      <dgm:t>
        <a:bodyPr/>
        <a:lstStyle/>
        <a:p>
          <a:endParaRPr lang="en-US"/>
        </a:p>
      </dgm:t>
    </dgm:pt>
    <dgm:pt modelId="{573924E6-693D-44B9-A823-310C5849D7D3}">
      <dgm:prSet phldrT="[Text]" custT="1"/>
      <dgm:spPr>
        <a:solidFill>
          <a:schemeClr val="accent1">
            <a:lumMod val="50000"/>
          </a:schemeClr>
        </a:solidFill>
      </dgm:spPr>
      <dgm:t>
        <a:bodyPr/>
        <a:lstStyle/>
        <a:p>
          <a:r>
            <a:rPr lang="en-US" sz="900" b="1" dirty="0" smtClean="0"/>
            <a:t>Recommendations </a:t>
          </a:r>
          <a:endParaRPr lang="en-US" sz="900" b="1" dirty="0"/>
        </a:p>
      </dgm:t>
    </dgm:pt>
    <dgm:pt modelId="{C61F76C9-0771-47A1-ACA2-EC7D94862C49}" type="parTrans" cxnId="{A49C4EF9-ED66-4D64-8D00-A6E35D971CAD}">
      <dgm:prSet custT="1"/>
      <dgm:spPr>
        <a:solidFill>
          <a:schemeClr val="tx1"/>
        </a:solidFill>
      </dgm:spPr>
      <dgm:t>
        <a:bodyPr/>
        <a:lstStyle/>
        <a:p>
          <a:endParaRPr lang="en-US" sz="800" b="1"/>
        </a:p>
      </dgm:t>
    </dgm:pt>
    <dgm:pt modelId="{1E1169B8-E2DD-442C-9458-5A8E97D9E91B}" type="sibTrans" cxnId="{A49C4EF9-ED66-4D64-8D00-A6E35D971CAD}">
      <dgm:prSet/>
      <dgm:spPr/>
      <dgm:t>
        <a:bodyPr/>
        <a:lstStyle/>
        <a:p>
          <a:endParaRPr lang="en-US"/>
        </a:p>
      </dgm:t>
    </dgm:pt>
    <dgm:pt modelId="{EA44DE96-FDA9-4B8E-ACCB-618CD2A4FFAE}" type="pres">
      <dgm:prSet presAssocID="{257926AD-3372-4386-9C6E-4166DD1DEAE9}" presName="Name0" presStyleCnt="0">
        <dgm:presLayoutVars>
          <dgm:chMax val="1"/>
          <dgm:dir/>
          <dgm:animLvl val="ctr"/>
          <dgm:resizeHandles val="exact"/>
        </dgm:presLayoutVars>
      </dgm:prSet>
      <dgm:spPr/>
      <dgm:t>
        <a:bodyPr/>
        <a:lstStyle/>
        <a:p>
          <a:endParaRPr lang="en-US"/>
        </a:p>
      </dgm:t>
    </dgm:pt>
    <dgm:pt modelId="{AAB2C86A-9B27-49C4-89D3-715AE8839EBD}" type="pres">
      <dgm:prSet presAssocID="{0E8F483B-EAA8-4D4C-B49C-F0FEBC242B59}" presName="centerShape" presStyleLbl="node0" presStyleIdx="0" presStyleCnt="1"/>
      <dgm:spPr/>
      <dgm:t>
        <a:bodyPr/>
        <a:lstStyle/>
        <a:p>
          <a:endParaRPr lang="en-US"/>
        </a:p>
      </dgm:t>
    </dgm:pt>
    <dgm:pt modelId="{04791701-0313-4AD8-9044-B39F38E808C3}" type="pres">
      <dgm:prSet presAssocID="{6AAEA7B5-0C6A-4481-AAF9-1075E9B1A4AC}" presName="parTrans" presStyleLbl="sibTrans2D1" presStyleIdx="0" presStyleCnt="4"/>
      <dgm:spPr/>
      <dgm:t>
        <a:bodyPr/>
        <a:lstStyle/>
        <a:p>
          <a:endParaRPr lang="en-US"/>
        </a:p>
      </dgm:t>
    </dgm:pt>
    <dgm:pt modelId="{F05EBE6B-1BF6-42D5-B671-7439D2078AD0}" type="pres">
      <dgm:prSet presAssocID="{6AAEA7B5-0C6A-4481-AAF9-1075E9B1A4AC}" presName="connectorText" presStyleLbl="sibTrans2D1" presStyleIdx="0" presStyleCnt="4"/>
      <dgm:spPr/>
      <dgm:t>
        <a:bodyPr/>
        <a:lstStyle/>
        <a:p>
          <a:endParaRPr lang="en-US"/>
        </a:p>
      </dgm:t>
    </dgm:pt>
    <dgm:pt modelId="{5AC81737-86FC-4F30-895B-3995D6A8C334}" type="pres">
      <dgm:prSet presAssocID="{13E3215A-71BC-4A72-AADA-1F63BD88B170}" presName="node" presStyleLbl="node1" presStyleIdx="0" presStyleCnt="4">
        <dgm:presLayoutVars>
          <dgm:bulletEnabled val="1"/>
        </dgm:presLayoutVars>
      </dgm:prSet>
      <dgm:spPr/>
      <dgm:t>
        <a:bodyPr/>
        <a:lstStyle/>
        <a:p>
          <a:endParaRPr lang="en-US"/>
        </a:p>
      </dgm:t>
    </dgm:pt>
    <dgm:pt modelId="{6F54EFF9-8FF3-4F98-8630-0D1C9B110CB3}" type="pres">
      <dgm:prSet presAssocID="{E36C1453-019B-415A-BD66-E2847842BCE2}" presName="parTrans" presStyleLbl="sibTrans2D1" presStyleIdx="1" presStyleCnt="4"/>
      <dgm:spPr/>
      <dgm:t>
        <a:bodyPr/>
        <a:lstStyle/>
        <a:p>
          <a:endParaRPr lang="en-US"/>
        </a:p>
      </dgm:t>
    </dgm:pt>
    <dgm:pt modelId="{9AF5436D-4ADB-4DE5-99D2-F7106558D1FB}" type="pres">
      <dgm:prSet presAssocID="{E36C1453-019B-415A-BD66-E2847842BCE2}" presName="connectorText" presStyleLbl="sibTrans2D1" presStyleIdx="1" presStyleCnt="4"/>
      <dgm:spPr/>
      <dgm:t>
        <a:bodyPr/>
        <a:lstStyle/>
        <a:p>
          <a:endParaRPr lang="en-US"/>
        </a:p>
      </dgm:t>
    </dgm:pt>
    <dgm:pt modelId="{C1D7222A-A59C-47F7-AED3-918F13682E81}" type="pres">
      <dgm:prSet presAssocID="{26BBE34B-40C2-438E-81EF-6FE2934F6B8C}" presName="node" presStyleLbl="node1" presStyleIdx="1" presStyleCnt="4">
        <dgm:presLayoutVars>
          <dgm:bulletEnabled val="1"/>
        </dgm:presLayoutVars>
      </dgm:prSet>
      <dgm:spPr/>
      <dgm:t>
        <a:bodyPr/>
        <a:lstStyle/>
        <a:p>
          <a:endParaRPr lang="en-US"/>
        </a:p>
      </dgm:t>
    </dgm:pt>
    <dgm:pt modelId="{DF81A1FB-CB6C-4881-AC49-9BDB3A78A0DD}" type="pres">
      <dgm:prSet presAssocID="{DE1964B4-0DA4-4F91-90B9-88E8D2F629AD}" presName="parTrans" presStyleLbl="sibTrans2D1" presStyleIdx="2" presStyleCnt="4"/>
      <dgm:spPr/>
      <dgm:t>
        <a:bodyPr/>
        <a:lstStyle/>
        <a:p>
          <a:endParaRPr lang="en-US"/>
        </a:p>
      </dgm:t>
    </dgm:pt>
    <dgm:pt modelId="{10F4CFB5-4F22-43A3-A3FC-B464DC992E61}" type="pres">
      <dgm:prSet presAssocID="{DE1964B4-0DA4-4F91-90B9-88E8D2F629AD}" presName="connectorText" presStyleLbl="sibTrans2D1" presStyleIdx="2" presStyleCnt="4"/>
      <dgm:spPr/>
      <dgm:t>
        <a:bodyPr/>
        <a:lstStyle/>
        <a:p>
          <a:endParaRPr lang="en-US"/>
        </a:p>
      </dgm:t>
    </dgm:pt>
    <dgm:pt modelId="{C382EAF9-1DF1-4556-8FEE-7643686B7508}" type="pres">
      <dgm:prSet presAssocID="{1E94AB0D-DBE3-4FEA-8EB6-CB368F69DF06}" presName="node" presStyleLbl="node1" presStyleIdx="2" presStyleCnt="4">
        <dgm:presLayoutVars>
          <dgm:bulletEnabled val="1"/>
        </dgm:presLayoutVars>
      </dgm:prSet>
      <dgm:spPr/>
      <dgm:t>
        <a:bodyPr/>
        <a:lstStyle/>
        <a:p>
          <a:endParaRPr lang="en-US"/>
        </a:p>
      </dgm:t>
    </dgm:pt>
    <dgm:pt modelId="{96334BA7-08EF-4280-B4BC-8ADFB136FA2A}" type="pres">
      <dgm:prSet presAssocID="{C61F76C9-0771-47A1-ACA2-EC7D94862C49}" presName="parTrans" presStyleLbl="sibTrans2D1" presStyleIdx="3" presStyleCnt="4"/>
      <dgm:spPr/>
      <dgm:t>
        <a:bodyPr/>
        <a:lstStyle/>
        <a:p>
          <a:endParaRPr lang="en-US"/>
        </a:p>
      </dgm:t>
    </dgm:pt>
    <dgm:pt modelId="{68A418E5-D25F-41B6-B86B-47DBAB8145B1}" type="pres">
      <dgm:prSet presAssocID="{C61F76C9-0771-47A1-ACA2-EC7D94862C49}" presName="connectorText" presStyleLbl="sibTrans2D1" presStyleIdx="3" presStyleCnt="4"/>
      <dgm:spPr/>
      <dgm:t>
        <a:bodyPr/>
        <a:lstStyle/>
        <a:p>
          <a:endParaRPr lang="en-US"/>
        </a:p>
      </dgm:t>
    </dgm:pt>
    <dgm:pt modelId="{6466966C-2B15-49D7-AAB5-2F42DDE4341A}" type="pres">
      <dgm:prSet presAssocID="{573924E6-693D-44B9-A823-310C5849D7D3}" presName="node" presStyleLbl="node1" presStyleIdx="3" presStyleCnt="4" custScaleX="114921">
        <dgm:presLayoutVars>
          <dgm:bulletEnabled val="1"/>
        </dgm:presLayoutVars>
      </dgm:prSet>
      <dgm:spPr/>
      <dgm:t>
        <a:bodyPr/>
        <a:lstStyle/>
        <a:p>
          <a:endParaRPr lang="en-US"/>
        </a:p>
      </dgm:t>
    </dgm:pt>
  </dgm:ptLst>
  <dgm:cxnLst>
    <dgm:cxn modelId="{197BE3F4-32FD-4248-9D57-F7E284F5EDC2}" type="presOf" srcId="{DE1964B4-0DA4-4F91-90B9-88E8D2F629AD}" destId="{10F4CFB5-4F22-43A3-A3FC-B464DC992E61}" srcOrd="1" destOrd="0" presId="urn:microsoft.com/office/officeart/2005/8/layout/radial5"/>
    <dgm:cxn modelId="{1F00CB69-2A0F-4CD6-8F4E-B6952DE610D4}" type="presOf" srcId="{573924E6-693D-44B9-A823-310C5849D7D3}" destId="{6466966C-2B15-49D7-AAB5-2F42DDE4341A}" srcOrd="0" destOrd="0" presId="urn:microsoft.com/office/officeart/2005/8/layout/radial5"/>
    <dgm:cxn modelId="{B5FAB3AA-8C64-4A57-91BB-CEED47FFE539}" srcId="{0E8F483B-EAA8-4D4C-B49C-F0FEBC242B59}" destId="{1E94AB0D-DBE3-4FEA-8EB6-CB368F69DF06}" srcOrd="2" destOrd="0" parTransId="{DE1964B4-0DA4-4F91-90B9-88E8D2F629AD}" sibTransId="{94C5C592-80E2-467C-A306-1AFA88030C6E}"/>
    <dgm:cxn modelId="{AB4875B1-F8A5-4EEB-AD6C-CFCD8B36680F}" type="presOf" srcId="{0E8F483B-EAA8-4D4C-B49C-F0FEBC242B59}" destId="{AAB2C86A-9B27-49C4-89D3-715AE8839EBD}" srcOrd="0" destOrd="0" presId="urn:microsoft.com/office/officeart/2005/8/layout/radial5"/>
    <dgm:cxn modelId="{9B06ABDC-484A-439C-92B5-80D9D66697B2}" type="presOf" srcId="{C61F76C9-0771-47A1-ACA2-EC7D94862C49}" destId="{96334BA7-08EF-4280-B4BC-8ADFB136FA2A}" srcOrd="0" destOrd="0" presId="urn:microsoft.com/office/officeart/2005/8/layout/radial5"/>
    <dgm:cxn modelId="{C01D2449-6576-4606-BBA4-33C156B53B78}" type="presOf" srcId="{6AAEA7B5-0C6A-4481-AAF9-1075E9B1A4AC}" destId="{F05EBE6B-1BF6-42D5-B671-7439D2078AD0}" srcOrd="1" destOrd="0" presId="urn:microsoft.com/office/officeart/2005/8/layout/radial5"/>
    <dgm:cxn modelId="{1595E854-02CE-4A8F-801E-7A8B143AC267}" type="presOf" srcId="{13E3215A-71BC-4A72-AADA-1F63BD88B170}" destId="{5AC81737-86FC-4F30-895B-3995D6A8C334}" srcOrd="0" destOrd="0" presId="urn:microsoft.com/office/officeart/2005/8/layout/radial5"/>
    <dgm:cxn modelId="{CDDAA67F-FA90-4D25-B13D-FF8913D35F14}" type="presOf" srcId="{C61F76C9-0771-47A1-ACA2-EC7D94862C49}" destId="{68A418E5-D25F-41B6-B86B-47DBAB8145B1}" srcOrd="1" destOrd="0" presId="urn:microsoft.com/office/officeart/2005/8/layout/radial5"/>
    <dgm:cxn modelId="{19DD800F-2772-4610-9A45-9D1D37FABC7C}" type="presOf" srcId="{6AAEA7B5-0C6A-4481-AAF9-1075E9B1A4AC}" destId="{04791701-0313-4AD8-9044-B39F38E808C3}" srcOrd="0" destOrd="0" presId="urn:microsoft.com/office/officeart/2005/8/layout/radial5"/>
    <dgm:cxn modelId="{884A2EE7-2B37-4408-B4AA-DAF19D9FEF8E}" type="presOf" srcId="{E36C1453-019B-415A-BD66-E2847842BCE2}" destId="{6F54EFF9-8FF3-4F98-8630-0D1C9B110CB3}" srcOrd="0" destOrd="0" presId="urn:microsoft.com/office/officeart/2005/8/layout/radial5"/>
    <dgm:cxn modelId="{8E89650F-F58B-43A3-97B9-4683EE41A4EE}" type="presOf" srcId="{257926AD-3372-4386-9C6E-4166DD1DEAE9}" destId="{EA44DE96-FDA9-4B8E-ACCB-618CD2A4FFAE}" srcOrd="0" destOrd="0" presId="urn:microsoft.com/office/officeart/2005/8/layout/radial5"/>
    <dgm:cxn modelId="{A49C4EF9-ED66-4D64-8D00-A6E35D971CAD}" srcId="{0E8F483B-EAA8-4D4C-B49C-F0FEBC242B59}" destId="{573924E6-693D-44B9-A823-310C5849D7D3}" srcOrd="3" destOrd="0" parTransId="{C61F76C9-0771-47A1-ACA2-EC7D94862C49}" sibTransId="{1E1169B8-E2DD-442C-9458-5A8E97D9E91B}"/>
    <dgm:cxn modelId="{3A36C651-DD37-4083-965D-DDFBA45BD672}" type="presOf" srcId="{E36C1453-019B-415A-BD66-E2847842BCE2}" destId="{9AF5436D-4ADB-4DE5-99D2-F7106558D1FB}" srcOrd="1" destOrd="0" presId="urn:microsoft.com/office/officeart/2005/8/layout/radial5"/>
    <dgm:cxn modelId="{DBAD68C6-D307-4F86-B92E-79F1BB06CCF8}" type="presOf" srcId="{DE1964B4-0DA4-4F91-90B9-88E8D2F629AD}" destId="{DF81A1FB-CB6C-4881-AC49-9BDB3A78A0DD}" srcOrd="0" destOrd="0" presId="urn:microsoft.com/office/officeart/2005/8/layout/radial5"/>
    <dgm:cxn modelId="{C4733333-9E3B-4001-9B22-9379C583DD16}" type="presOf" srcId="{26BBE34B-40C2-438E-81EF-6FE2934F6B8C}" destId="{C1D7222A-A59C-47F7-AED3-918F13682E81}" srcOrd="0" destOrd="0" presId="urn:microsoft.com/office/officeart/2005/8/layout/radial5"/>
    <dgm:cxn modelId="{F3FEA184-0A7C-4715-BC61-5583F74553FD}" srcId="{0E8F483B-EAA8-4D4C-B49C-F0FEBC242B59}" destId="{26BBE34B-40C2-438E-81EF-6FE2934F6B8C}" srcOrd="1" destOrd="0" parTransId="{E36C1453-019B-415A-BD66-E2847842BCE2}" sibTransId="{748E1BC3-3175-44FA-BB8E-EEC2F966AB75}"/>
    <dgm:cxn modelId="{3828A651-AF39-4CBF-97C0-E833F5679EB7}" srcId="{0E8F483B-EAA8-4D4C-B49C-F0FEBC242B59}" destId="{13E3215A-71BC-4A72-AADA-1F63BD88B170}" srcOrd="0" destOrd="0" parTransId="{6AAEA7B5-0C6A-4481-AAF9-1075E9B1A4AC}" sibTransId="{24425281-397C-4F77-A218-4AAF273E4C78}"/>
    <dgm:cxn modelId="{AD732E6D-2328-4D56-939B-0B450C711E9B}" srcId="{257926AD-3372-4386-9C6E-4166DD1DEAE9}" destId="{0E8F483B-EAA8-4D4C-B49C-F0FEBC242B59}" srcOrd="0" destOrd="0" parTransId="{A1CF4FD6-6C3F-4CFD-8AAD-3FB7914750C5}" sibTransId="{77063B66-3863-456B-A08E-F3C889886CF1}"/>
    <dgm:cxn modelId="{0A1BFA83-DF3D-46A0-BFA4-EE091DC40FE2}" type="presOf" srcId="{1E94AB0D-DBE3-4FEA-8EB6-CB368F69DF06}" destId="{C382EAF9-1DF1-4556-8FEE-7643686B7508}" srcOrd="0" destOrd="0" presId="urn:microsoft.com/office/officeart/2005/8/layout/radial5"/>
    <dgm:cxn modelId="{8DBDF4A9-9970-42FA-9570-ABC98CE78074}" type="presParOf" srcId="{EA44DE96-FDA9-4B8E-ACCB-618CD2A4FFAE}" destId="{AAB2C86A-9B27-49C4-89D3-715AE8839EBD}" srcOrd="0" destOrd="0" presId="urn:microsoft.com/office/officeart/2005/8/layout/radial5"/>
    <dgm:cxn modelId="{AF26A421-0CC6-463E-AF1A-C61F8FA1D4E6}" type="presParOf" srcId="{EA44DE96-FDA9-4B8E-ACCB-618CD2A4FFAE}" destId="{04791701-0313-4AD8-9044-B39F38E808C3}" srcOrd="1" destOrd="0" presId="urn:microsoft.com/office/officeart/2005/8/layout/radial5"/>
    <dgm:cxn modelId="{4BE99FE8-3529-4EE1-9743-8742349A6263}" type="presParOf" srcId="{04791701-0313-4AD8-9044-B39F38E808C3}" destId="{F05EBE6B-1BF6-42D5-B671-7439D2078AD0}" srcOrd="0" destOrd="0" presId="urn:microsoft.com/office/officeart/2005/8/layout/radial5"/>
    <dgm:cxn modelId="{69A6532B-4954-4741-935F-47A027539AE8}" type="presParOf" srcId="{EA44DE96-FDA9-4B8E-ACCB-618CD2A4FFAE}" destId="{5AC81737-86FC-4F30-895B-3995D6A8C334}" srcOrd="2" destOrd="0" presId="urn:microsoft.com/office/officeart/2005/8/layout/radial5"/>
    <dgm:cxn modelId="{7B907F0F-A46D-410B-9BD8-BA8440A6A881}" type="presParOf" srcId="{EA44DE96-FDA9-4B8E-ACCB-618CD2A4FFAE}" destId="{6F54EFF9-8FF3-4F98-8630-0D1C9B110CB3}" srcOrd="3" destOrd="0" presId="urn:microsoft.com/office/officeart/2005/8/layout/radial5"/>
    <dgm:cxn modelId="{AC9B8EFC-C30A-4341-97D1-84924CF76BCE}" type="presParOf" srcId="{6F54EFF9-8FF3-4F98-8630-0D1C9B110CB3}" destId="{9AF5436D-4ADB-4DE5-99D2-F7106558D1FB}" srcOrd="0" destOrd="0" presId="urn:microsoft.com/office/officeart/2005/8/layout/radial5"/>
    <dgm:cxn modelId="{A0667BBA-40A4-43C7-9DD9-C9A5A71B53E7}" type="presParOf" srcId="{EA44DE96-FDA9-4B8E-ACCB-618CD2A4FFAE}" destId="{C1D7222A-A59C-47F7-AED3-918F13682E81}" srcOrd="4" destOrd="0" presId="urn:microsoft.com/office/officeart/2005/8/layout/radial5"/>
    <dgm:cxn modelId="{8D97883A-93CA-44AB-B271-8A6C86C5961B}" type="presParOf" srcId="{EA44DE96-FDA9-4B8E-ACCB-618CD2A4FFAE}" destId="{DF81A1FB-CB6C-4881-AC49-9BDB3A78A0DD}" srcOrd="5" destOrd="0" presId="urn:microsoft.com/office/officeart/2005/8/layout/radial5"/>
    <dgm:cxn modelId="{BFBED0D9-B8CD-440F-B4D4-3321A38A7E79}" type="presParOf" srcId="{DF81A1FB-CB6C-4881-AC49-9BDB3A78A0DD}" destId="{10F4CFB5-4F22-43A3-A3FC-B464DC992E61}" srcOrd="0" destOrd="0" presId="urn:microsoft.com/office/officeart/2005/8/layout/radial5"/>
    <dgm:cxn modelId="{26F11F55-1618-4E6E-A668-799F6AAC6622}" type="presParOf" srcId="{EA44DE96-FDA9-4B8E-ACCB-618CD2A4FFAE}" destId="{C382EAF9-1DF1-4556-8FEE-7643686B7508}" srcOrd="6" destOrd="0" presId="urn:microsoft.com/office/officeart/2005/8/layout/radial5"/>
    <dgm:cxn modelId="{72261239-DCCD-4D74-A735-C05BBEC27BAF}" type="presParOf" srcId="{EA44DE96-FDA9-4B8E-ACCB-618CD2A4FFAE}" destId="{96334BA7-08EF-4280-B4BC-8ADFB136FA2A}" srcOrd="7" destOrd="0" presId="urn:microsoft.com/office/officeart/2005/8/layout/radial5"/>
    <dgm:cxn modelId="{5FF23D63-F10A-4D8D-BEEB-FCAAFD3DE677}" type="presParOf" srcId="{96334BA7-08EF-4280-B4BC-8ADFB136FA2A}" destId="{68A418E5-D25F-41B6-B86B-47DBAB8145B1}" srcOrd="0" destOrd="0" presId="urn:microsoft.com/office/officeart/2005/8/layout/radial5"/>
    <dgm:cxn modelId="{4092A0E5-D378-4A40-9D09-3335BBA90C51}" type="presParOf" srcId="{EA44DE96-FDA9-4B8E-ACCB-618CD2A4FFAE}" destId="{6466966C-2B15-49D7-AAB5-2F42DDE4341A}" srcOrd="8" destOrd="0" presId="urn:microsoft.com/office/officeart/2005/8/layout/radial5"/>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7926AD-3372-4386-9C6E-4166DD1DEAE9}" type="doc">
      <dgm:prSet loTypeId="urn:microsoft.com/office/officeart/2005/8/layout/radial5" loCatId="cycle" qsTypeId="urn:microsoft.com/office/officeart/2005/8/quickstyle/simple5" qsCatId="simple" csTypeId="urn:microsoft.com/office/officeart/2005/8/colors/accent1_2" csCatId="accent1" phldr="1"/>
      <dgm:spPr/>
      <dgm:t>
        <a:bodyPr/>
        <a:lstStyle/>
        <a:p>
          <a:endParaRPr lang="en-US"/>
        </a:p>
      </dgm:t>
    </dgm:pt>
    <dgm:pt modelId="{0E8F483B-EAA8-4D4C-B49C-F0FEBC242B59}">
      <dgm:prSet phldrT="[Text]" custT="1"/>
      <dgm:spPr>
        <a:solidFill>
          <a:srgbClr val="0070C0"/>
        </a:solidFill>
      </dgm:spPr>
      <dgm:t>
        <a:bodyPr/>
        <a:lstStyle/>
        <a:p>
          <a:r>
            <a:rPr lang="en-US" sz="1100" b="1" dirty="0" smtClean="0"/>
            <a:t>SFDA Local Regulation  and Standards</a:t>
          </a:r>
          <a:endParaRPr lang="en-US" sz="1100" b="1" dirty="0"/>
        </a:p>
      </dgm:t>
    </dgm:pt>
    <dgm:pt modelId="{A1CF4FD6-6C3F-4CFD-8AAD-3FB7914750C5}" type="parTrans" cxnId="{AD732E6D-2328-4D56-939B-0B450C711E9B}">
      <dgm:prSet/>
      <dgm:spPr/>
      <dgm:t>
        <a:bodyPr/>
        <a:lstStyle/>
        <a:p>
          <a:endParaRPr lang="en-US"/>
        </a:p>
      </dgm:t>
    </dgm:pt>
    <dgm:pt modelId="{77063B66-3863-456B-A08E-F3C889886CF1}" type="sibTrans" cxnId="{AD732E6D-2328-4D56-939B-0B450C711E9B}">
      <dgm:prSet/>
      <dgm:spPr/>
      <dgm:t>
        <a:bodyPr/>
        <a:lstStyle/>
        <a:p>
          <a:endParaRPr lang="en-US"/>
        </a:p>
      </dgm:t>
    </dgm:pt>
    <dgm:pt modelId="{13E3215A-71BC-4A72-AADA-1F63BD88B170}">
      <dgm:prSet phldrT="[Text]" custT="1"/>
      <dgm:spPr>
        <a:solidFill>
          <a:srgbClr val="4F922E"/>
        </a:solidFill>
      </dgm:spPr>
      <dgm:t>
        <a:bodyPr/>
        <a:lstStyle/>
        <a:p>
          <a:r>
            <a:rPr lang="en-US" sz="1000" b="1" dirty="0" smtClean="0"/>
            <a:t>SFDA Objectives</a:t>
          </a:r>
          <a:endParaRPr lang="en-US" sz="1000" b="1" dirty="0"/>
        </a:p>
      </dgm:t>
    </dgm:pt>
    <dgm:pt modelId="{6AAEA7B5-0C6A-4481-AAF9-1075E9B1A4AC}" type="parTrans" cxnId="{3828A651-AF39-4CBF-97C0-E833F5679EB7}">
      <dgm:prSet custT="1"/>
      <dgm:spPr>
        <a:solidFill>
          <a:schemeClr val="tx1"/>
        </a:solidFill>
      </dgm:spPr>
      <dgm:t>
        <a:bodyPr/>
        <a:lstStyle/>
        <a:p>
          <a:endParaRPr lang="en-US" sz="800" b="1"/>
        </a:p>
      </dgm:t>
    </dgm:pt>
    <dgm:pt modelId="{24425281-397C-4F77-A218-4AAF273E4C78}" type="sibTrans" cxnId="{3828A651-AF39-4CBF-97C0-E833F5679EB7}">
      <dgm:prSet/>
      <dgm:spPr/>
      <dgm:t>
        <a:bodyPr/>
        <a:lstStyle/>
        <a:p>
          <a:endParaRPr lang="en-US"/>
        </a:p>
      </dgm:t>
    </dgm:pt>
    <dgm:pt modelId="{26BBE34B-40C2-438E-81EF-6FE2934F6B8C}">
      <dgm:prSet phldrT="[Text]" custT="1"/>
      <dgm:spPr>
        <a:solidFill>
          <a:srgbClr val="FF6600">
            <a:alpha val="10000"/>
          </a:srgbClr>
        </a:solidFill>
      </dgm:spPr>
      <dgm:t>
        <a:bodyPr/>
        <a:lstStyle/>
        <a:p>
          <a:r>
            <a:rPr lang="en-US" sz="1050" b="1" dirty="0" smtClean="0"/>
            <a:t>SFDA Regulations &amp; Standards</a:t>
          </a:r>
          <a:endParaRPr lang="en-US" sz="1050" b="1" dirty="0"/>
        </a:p>
      </dgm:t>
    </dgm:pt>
    <dgm:pt modelId="{E36C1453-019B-415A-BD66-E2847842BCE2}" type="parTrans" cxnId="{F3FEA184-0A7C-4715-BC61-5583F74553FD}">
      <dgm:prSet custT="1"/>
      <dgm:spPr>
        <a:solidFill>
          <a:schemeClr val="tx1">
            <a:alpha val="10000"/>
          </a:schemeClr>
        </a:solidFill>
      </dgm:spPr>
      <dgm:t>
        <a:bodyPr/>
        <a:lstStyle/>
        <a:p>
          <a:endParaRPr lang="en-US" sz="800" b="1"/>
        </a:p>
      </dgm:t>
    </dgm:pt>
    <dgm:pt modelId="{748E1BC3-3175-44FA-BB8E-EEC2F966AB75}" type="sibTrans" cxnId="{F3FEA184-0A7C-4715-BC61-5583F74553FD}">
      <dgm:prSet/>
      <dgm:spPr/>
      <dgm:t>
        <a:bodyPr/>
        <a:lstStyle/>
        <a:p>
          <a:endParaRPr lang="en-US"/>
        </a:p>
      </dgm:t>
    </dgm:pt>
    <dgm:pt modelId="{1E94AB0D-DBE3-4FEA-8EB6-CB368F69DF06}">
      <dgm:prSet phldrT="[Text]" custT="1"/>
      <dgm:spPr>
        <a:solidFill>
          <a:srgbClr val="C00000">
            <a:alpha val="10000"/>
          </a:srgbClr>
        </a:solidFill>
      </dgm:spPr>
      <dgm:t>
        <a:bodyPr/>
        <a:lstStyle/>
        <a:p>
          <a:r>
            <a:rPr lang="en-US" sz="1050" b="1" dirty="0" smtClean="0"/>
            <a:t>SFDA Procedures related to claims </a:t>
          </a:r>
          <a:endParaRPr lang="en-US" sz="1050" b="1" dirty="0"/>
        </a:p>
      </dgm:t>
    </dgm:pt>
    <dgm:pt modelId="{DE1964B4-0DA4-4F91-90B9-88E8D2F629AD}" type="parTrans" cxnId="{B5FAB3AA-8C64-4A57-91BB-CEED47FFE539}">
      <dgm:prSet custT="1"/>
      <dgm:spPr>
        <a:solidFill>
          <a:schemeClr val="tx1">
            <a:alpha val="10000"/>
          </a:schemeClr>
        </a:solidFill>
      </dgm:spPr>
      <dgm:t>
        <a:bodyPr/>
        <a:lstStyle/>
        <a:p>
          <a:endParaRPr lang="en-US" sz="800" b="1"/>
        </a:p>
      </dgm:t>
    </dgm:pt>
    <dgm:pt modelId="{94C5C592-80E2-467C-A306-1AFA88030C6E}" type="sibTrans" cxnId="{B5FAB3AA-8C64-4A57-91BB-CEED47FFE539}">
      <dgm:prSet/>
      <dgm:spPr/>
      <dgm:t>
        <a:bodyPr/>
        <a:lstStyle/>
        <a:p>
          <a:endParaRPr lang="en-US"/>
        </a:p>
      </dgm:t>
    </dgm:pt>
    <dgm:pt modelId="{573924E6-693D-44B9-A823-310C5849D7D3}">
      <dgm:prSet phldrT="[Text]" custT="1"/>
      <dgm:spPr>
        <a:solidFill>
          <a:schemeClr val="accent1">
            <a:lumMod val="50000"/>
            <a:alpha val="10000"/>
          </a:schemeClr>
        </a:solidFill>
      </dgm:spPr>
      <dgm:t>
        <a:bodyPr/>
        <a:lstStyle/>
        <a:p>
          <a:r>
            <a:rPr lang="en-US" sz="800" b="1" dirty="0" smtClean="0"/>
            <a:t>Recommendations </a:t>
          </a:r>
          <a:endParaRPr lang="en-US" sz="800" b="1" dirty="0"/>
        </a:p>
      </dgm:t>
    </dgm:pt>
    <dgm:pt modelId="{C61F76C9-0771-47A1-ACA2-EC7D94862C49}" type="parTrans" cxnId="{A49C4EF9-ED66-4D64-8D00-A6E35D971CAD}">
      <dgm:prSet custT="1"/>
      <dgm:spPr>
        <a:solidFill>
          <a:schemeClr val="tx1">
            <a:alpha val="10000"/>
          </a:schemeClr>
        </a:solidFill>
      </dgm:spPr>
      <dgm:t>
        <a:bodyPr/>
        <a:lstStyle/>
        <a:p>
          <a:endParaRPr lang="en-US" sz="800" b="1"/>
        </a:p>
      </dgm:t>
    </dgm:pt>
    <dgm:pt modelId="{1E1169B8-E2DD-442C-9458-5A8E97D9E91B}" type="sibTrans" cxnId="{A49C4EF9-ED66-4D64-8D00-A6E35D971CAD}">
      <dgm:prSet/>
      <dgm:spPr/>
      <dgm:t>
        <a:bodyPr/>
        <a:lstStyle/>
        <a:p>
          <a:endParaRPr lang="en-US"/>
        </a:p>
      </dgm:t>
    </dgm:pt>
    <dgm:pt modelId="{EA44DE96-FDA9-4B8E-ACCB-618CD2A4FFAE}" type="pres">
      <dgm:prSet presAssocID="{257926AD-3372-4386-9C6E-4166DD1DEAE9}" presName="Name0" presStyleCnt="0">
        <dgm:presLayoutVars>
          <dgm:chMax val="1"/>
          <dgm:dir/>
          <dgm:animLvl val="ctr"/>
          <dgm:resizeHandles val="exact"/>
        </dgm:presLayoutVars>
      </dgm:prSet>
      <dgm:spPr/>
      <dgm:t>
        <a:bodyPr/>
        <a:lstStyle/>
        <a:p>
          <a:endParaRPr lang="en-US"/>
        </a:p>
      </dgm:t>
    </dgm:pt>
    <dgm:pt modelId="{AAB2C86A-9B27-49C4-89D3-715AE8839EBD}" type="pres">
      <dgm:prSet presAssocID="{0E8F483B-EAA8-4D4C-B49C-F0FEBC242B59}" presName="centerShape" presStyleLbl="node0" presStyleIdx="0" presStyleCnt="1"/>
      <dgm:spPr/>
      <dgm:t>
        <a:bodyPr/>
        <a:lstStyle/>
        <a:p>
          <a:endParaRPr lang="en-US"/>
        </a:p>
      </dgm:t>
    </dgm:pt>
    <dgm:pt modelId="{04791701-0313-4AD8-9044-B39F38E808C3}" type="pres">
      <dgm:prSet presAssocID="{6AAEA7B5-0C6A-4481-AAF9-1075E9B1A4AC}" presName="parTrans" presStyleLbl="sibTrans2D1" presStyleIdx="0" presStyleCnt="4"/>
      <dgm:spPr/>
      <dgm:t>
        <a:bodyPr/>
        <a:lstStyle/>
        <a:p>
          <a:endParaRPr lang="en-US"/>
        </a:p>
      </dgm:t>
    </dgm:pt>
    <dgm:pt modelId="{F05EBE6B-1BF6-42D5-B671-7439D2078AD0}" type="pres">
      <dgm:prSet presAssocID="{6AAEA7B5-0C6A-4481-AAF9-1075E9B1A4AC}" presName="connectorText" presStyleLbl="sibTrans2D1" presStyleIdx="0" presStyleCnt="4"/>
      <dgm:spPr/>
      <dgm:t>
        <a:bodyPr/>
        <a:lstStyle/>
        <a:p>
          <a:endParaRPr lang="en-US"/>
        </a:p>
      </dgm:t>
    </dgm:pt>
    <dgm:pt modelId="{5AC81737-86FC-4F30-895B-3995D6A8C334}" type="pres">
      <dgm:prSet presAssocID="{13E3215A-71BC-4A72-AADA-1F63BD88B170}" presName="node" presStyleLbl="node1" presStyleIdx="0" presStyleCnt="4">
        <dgm:presLayoutVars>
          <dgm:bulletEnabled val="1"/>
        </dgm:presLayoutVars>
      </dgm:prSet>
      <dgm:spPr/>
      <dgm:t>
        <a:bodyPr/>
        <a:lstStyle/>
        <a:p>
          <a:endParaRPr lang="en-US"/>
        </a:p>
      </dgm:t>
    </dgm:pt>
    <dgm:pt modelId="{6F54EFF9-8FF3-4F98-8630-0D1C9B110CB3}" type="pres">
      <dgm:prSet presAssocID="{E36C1453-019B-415A-BD66-E2847842BCE2}" presName="parTrans" presStyleLbl="sibTrans2D1" presStyleIdx="1" presStyleCnt="4"/>
      <dgm:spPr/>
      <dgm:t>
        <a:bodyPr/>
        <a:lstStyle/>
        <a:p>
          <a:endParaRPr lang="en-US"/>
        </a:p>
      </dgm:t>
    </dgm:pt>
    <dgm:pt modelId="{9AF5436D-4ADB-4DE5-99D2-F7106558D1FB}" type="pres">
      <dgm:prSet presAssocID="{E36C1453-019B-415A-BD66-E2847842BCE2}" presName="connectorText" presStyleLbl="sibTrans2D1" presStyleIdx="1" presStyleCnt="4"/>
      <dgm:spPr/>
      <dgm:t>
        <a:bodyPr/>
        <a:lstStyle/>
        <a:p>
          <a:endParaRPr lang="en-US"/>
        </a:p>
      </dgm:t>
    </dgm:pt>
    <dgm:pt modelId="{C1D7222A-A59C-47F7-AED3-918F13682E81}" type="pres">
      <dgm:prSet presAssocID="{26BBE34B-40C2-438E-81EF-6FE2934F6B8C}" presName="node" presStyleLbl="node1" presStyleIdx="1" presStyleCnt="4">
        <dgm:presLayoutVars>
          <dgm:bulletEnabled val="1"/>
        </dgm:presLayoutVars>
      </dgm:prSet>
      <dgm:spPr/>
      <dgm:t>
        <a:bodyPr/>
        <a:lstStyle/>
        <a:p>
          <a:endParaRPr lang="en-US"/>
        </a:p>
      </dgm:t>
    </dgm:pt>
    <dgm:pt modelId="{DF81A1FB-CB6C-4881-AC49-9BDB3A78A0DD}" type="pres">
      <dgm:prSet presAssocID="{DE1964B4-0DA4-4F91-90B9-88E8D2F629AD}" presName="parTrans" presStyleLbl="sibTrans2D1" presStyleIdx="2" presStyleCnt="4"/>
      <dgm:spPr/>
      <dgm:t>
        <a:bodyPr/>
        <a:lstStyle/>
        <a:p>
          <a:endParaRPr lang="en-US"/>
        </a:p>
      </dgm:t>
    </dgm:pt>
    <dgm:pt modelId="{10F4CFB5-4F22-43A3-A3FC-B464DC992E61}" type="pres">
      <dgm:prSet presAssocID="{DE1964B4-0DA4-4F91-90B9-88E8D2F629AD}" presName="connectorText" presStyleLbl="sibTrans2D1" presStyleIdx="2" presStyleCnt="4"/>
      <dgm:spPr/>
      <dgm:t>
        <a:bodyPr/>
        <a:lstStyle/>
        <a:p>
          <a:endParaRPr lang="en-US"/>
        </a:p>
      </dgm:t>
    </dgm:pt>
    <dgm:pt modelId="{C382EAF9-1DF1-4556-8FEE-7643686B7508}" type="pres">
      <dgm:prSet presAssocID="{1E94AB0D-DBE3-4FEA-8EB6-CB368F69DF06}" presName="node" presStyleLbl="node1" presStyleIdx="2" presStyleCnt="4">
        <dgm:presLayoutVars>
          <dgm:bulletEnabled val="1"/>
        </dgm:presLayoutVars>
      </dgm:prSet>
      <dgm:spPr/>
      <dgm:t>
        <a:bodyPr/>
        <a:lstStyle/>
        <a:p>
          <a:endParaRPr lang="en-US"/>
        </a:p>
      </dgm:t>
    </dgm:pt>
    <dgm:pt modelId="{96334BA7-08EF-4280-B4BC-8ADFB136FA2A}" type="pres">
      <dgm:prSet presAssocID="{C61F76C9-0771-47A1-ACA2-EC7D94862C49}" presName="parTrans" presStyleLbl="sibTrans2D1" presStyleIdx="3" presStyleCnt="4"/>
      <dgm:spPr/>
      <dgm:t>
        <a:bodyPr/>
        <a:lstStyle/>
        <a:p>
          <a:endParaRPr lang="en-US"/>
        </a:p>
      </dgm:t>
    </dgm:pt>
    <dgm:pt modelId="{68A418E5-D25F-41B6-B86B-47DBAB8145B1}" type="pres">
      <dgm:prSet presAssocID="{C61F76C9-0771-47A1-ACA2-EC7D94862C49}" presName="connectorText" presStyleLbl="sibTrans2D1" presStyleIdx="3" presStyleCnt="4"/>
      <dgm:spPr/>
      <dgm:t>
        <a:bodyPr/>
        <a:lstStyle/>
        <a:p>
          <a:endParaRPr lang="en-US"/>
        </a:p>
      </dgm:t>
    </dgm:pt>
    <dgm:pt modelId="{6466966C-2B15-49D7-AAB5-2F42DDE4341A}" type="pres">
      <dgm:prSet presAssocID="{573924E6-693D-44B9-A823-310C5849D7D3}" presName="node" presStyleLbl="node1" presStyleIdx="3" presStyleCnt="4" custScaleX="107050">
        <dgm:presLayoutVars>
          <dgm:bulletEnabled val="1"/>
        </dgm:presLayoutVars>
      </dgm:prSet>
      <dgm:spPr/>
      <dgm:t>
        <a:bodyPr/>
        <a:lstStyle/>
        <a:p>
          <a:endParaRPr lang="en-US"/>
        </a:p>
      </dgm:t>
    </dgm:pt>
  </dgm:ptLst>
  <dgm:cxnLst>
    <dgm:cxn modelId="{CDBAB62A-75ED-4BD2-9E11-B72C37F25CF0}" type="presOf" srcId="{E36C1453-019B-415A-BD66-E2847842BCE2}" destId="{6F54EFF9-8FF3-4F98-8630-0D1C9B110CB3}" srcOrd="0" destOrd="0" presId="urn:microsoft.com/office/officeart/2005/8/layout/radial5"/>
    <dgm:cxn modelId="{CF82B5FB-C231-47C4-9E1A-A81797A69A32}" type="presOf" srcId="{DE1964B4-0DA4-4F91-90B9-88E8D2F629AD}" destId="{10F4CFB5-4F22-43A3-A3FC-B464DC992E61}" srcOrd="1" destOrd="0" presId="urn:microsoft.com/office/officeart/2005/8/layout/radial5"/>
    <dgm:cxn modelId="{06189646-3407-460F-A4C8-ED2C60B6EB42}" type="presOf" srcId="{C61F76C9-0771-47A1-ACA2-EC7D94862C49}" destId="{96334BA7-08EF-4280-B4BC-8ADFB136FA2A}" srcOrd="0" destOrd="0" presId="urn:microsoft.com/office/officeart/2005/8/layout/radial5"/>
    <dgm:cxn modelId="{02C2D43E-594A-48FD-8611-D06CBACD72A1}" type="presOf" srcId="{E36C1453-019B-415A-BD66-E2847842BCE2}" destId="{9AF5436D-4ADB-4DE5-99D2-F7106558D1FB}" srcOrd="1" destOrd="0" presId="urn:microsoft.com/office/officeart/2005/8/layout/radial5"/>
    <dgm:cxn modelId="{B5FAB3AA-8C64-4A57-91BB-CEED47FFE539}" srcId="{0E8F483B-EAA8-4D4C-B49C-F0FEBC242B59}" destId="{1E94AB0D-DBE3-4FEA-8EB6-CB368F69DF06}" srcOrd="2" destOrd="0" parTransId="{DE1964B4-0DA4-4F91-90B9-88E8D2F629AD}" sibTransId="{94C5C592-80E2-467C-A306-1AFA88030C6E}"/>
    <dgm:cxn modelId="{664EBCDD-A275-46D7-ABBC-85F0AF7CDC03}" type="presOf" srcId="{DE1964B4-0DA4-4F91-90B9-88E8D2F629AD}" destId="{DF81A1FB-CB6C-4881-AC49-9BDB3A78A0DD}" srcOrd="0" destOrd="0" presId="urn:microsoft.com/office/officeart/2005/8/layout/radial5"/>
    <dgm:cxn modelId="{18797C6C-6542-4E5B-ACDF-E32191653EFA}" type="presOf" srcId="{0E8F483B-EAA8-4D4C-B49C-F0FEBC242B59}" destId="{AAB2C86A-9B27-49C4-89D3-715AE8839EBD}" srcOrd="0" destOrd="0" presId="urn:microsoft.com/office/officeart/2005/8/layout/radial5"/>
    <dgm:cxn modelId="{8E3AC6FF-D4B7-493A-BE00-F163E7048DC5}" type="presOf" srcId="{26BBE34B-40C2-438E-81EF-6FE2934F6B8C}" destId="{C1D7222A-A59C-47F7-AED3-918F13682E81}" srcOrd="0" destOrd="0" presId="urn:microsoft.com/office/officeart/2005/8/layout/radial5"/>
    <dgm:cxn modelId="{A475EF25-AB42-4447-B89F-966E008BA32E}" type="presOf" srcId="{1E94AB0D-DBE3-4FEA-8EB6-CB368F69DF06}" destId="{C382EAF9-1DF1-4556-8FEE-7643686B7508}" srcOrd="0" destOrd="0" presId="urn:microsoft.com/office/officeart/2005/8/layout/radial5"/>
    <dgm:cxn modelId="{A5CE144D-4C07-4499-BA38-FD51ADB3A2AC}" type="presOf" srcId="{573924E6-693D-44B9-A823-310C5849D7D3}" destId="{6466966C-2B15-49D7-AAB5-2F42DDE4341A}" srcOrd="0" destOrd="0" presId="urn:microsoft.com/office/officeart/2005/8/layout/radial5"/>
    <dgm:cxn modelId="{A49C4EF9-ED66-4D64-8D00-A6E35D971CAD}" srcId="{0E8F483B-EAA8-4D4C-B49C-F0FEBC242B59}" destId="{573924E6-693D-44B9-A823-310C5849D7D3}" srcOrd="3" destOrd="0" parTransId="{C61F76C9-0771-47A1-ACA2-EC7D94862C49}" sibTransId="{1E1169B8-E2DD-442C-9458-5A8E97D9E91B}"/>
    <dgm:cxn modelId="{50C61F77-29D2-402D-80AF-2494DAB3FD60}" type="presOf" srcId="{6AAEA7B5-0C6A-4481-AAF9-1075E9B1A4AC}" destId="{F05EBE6B-1BF6-42D5-B671-7439D2078AD0}" srcOrd="1" destOrd="0" presId="urn:microsoft.com/office/officeart/2005/8/layout/radial5"/>
    <dgm:cxn modelId="{7354D222-AC19-4969-937D-6F52AC2C0BA5}" type="presOf" srcId="{C61F76C9-0771-47A1-ACA2-EC7D94862C49}" destId="{68A418E5-D25F-41B6-B86B-47DBAB8145B1}" srcOrd="1" destOrd="0" presId="urn:microsoft.com/office/officeart/2005/8/layout/radial5"/>
    <dgm:cxn modelId="{F3FEA184-0A7C-4715-BC61-5583F74553FD}" srcId="{0E8F483B-EAA8-4D4C-B49C-F0FEBC242B59}" destId="{26BBE34B-40C2-438E-81EF-6FE2934F6B8C}" srcOrd="1" destOrd="0" parTransId="{E36C1453-019B-415A-BD66-E2847842BCE2}" sibTransId="{748E1BC3-3175-44FA-BB8E-EEC2F966AB75}"/>
    <dgm:cxn modelId="{88EBFFB4-2ECA-46EB-8E4C-3D20C5C95C36}" type="presOf" srcId="{257926AD-3372-4386-9C6E-4166DD1DEAE9}" destId="{EA44DE96-FDA9-4B8E-ACCB-618CD2A4FFAE}" srcOrd="0" destOrd="0" presId="urn:microsoft.com/office/officeart/2005/8/layout/radial5"/>
    <dgm:cxn modelId="{3828A651-AF39-4CBF-97C0-E833F5679EB7}" srcId="{0E8F483B-EAA8-4D4C-B49C-F0FEBC242B59}" destId="{13E3215A-71BC-4A72-AADA-1F63BD88B170}" srcOrd="0" destOrd="0" parTransId="{6AAEA7B5-0C6A-4481-AAF9-1075E9B1A4AC}" sibTransId="{24425281-397C-4F77-A218-4AAF273E4C78}"/>
    <dgm:cxn modelId="{2183E6B4-C9A2-4346-9977-E665166B0DCB}" type="presOf" srcId="{13E3215A-71BC-4A72-AADA-1F63BD88B170}" destId="{5AC81737-86FC-4F30-895B-3995D6A8C334}" srcOrd="0" destOrd="0" presId="urn:microsoft.com/office/officeart/2005/8/layout/radial5"/>
    <dgm:cxn modelId="{AD732E6D-2328-4D56-939B-0B450C711E9B}" srcId="{257926AD-3372-4386-9C6E-4166DD1DEAE9}" destId="{0E8F483B-EAA8-4D4C-B49C-F0FEBC242B59}" srcOrd="0" destOrd="0" parTransId="{A1CF4FD6-6C3F-4CFD-8AAD-3FB7914750C5}" sibTransId="{77063B66-3863-456B-A08E-F3C889886CF1}"/>
    <dgm:cxn modelId="{A702E9CF-5466-4B4D-9B7A-92A6488772C0}" type="presOf" srcId="{6AAEA7B5-0C6A-4481-AAF9-1075E9B1A4AC}" destId="{04791701-0313-4AD8-9044-B39F38E808C3}" srcOrd="0" destOrd="0" presId="urn:microsoft.com/office/officeart/2005/8/layout/radial5"/>
    <dgm:cxn modelId="{A8B38930-D308-4ED3-B417-15F23A938378}" type="presParOf" srcId="{EA44DE96-FDA9-4B8E-ACCB-618CD2A4FFAE}" destId="{AAB2C86A-9B27-49C4-89D3-715AE8839EBD}" srcOrd="0" destOrd="0" presId="urn:microsoft.com/office/officeart/2005/8/layout/radial5"/>
    <dgm:cxn modelId="{87C06B10-57D6-469E-8654-940A3D0AB7B4}" type="presParOf" srcId="{EA44DE96-FDA9-4B8E-ACCB-618CD2A4FFAE}" destId="{04791701-0313-4AD8-9044-B39F38E808C3}" srcOrd="1" destOrd="0" presId="urn:microsoft.com/office/officeart/2005/8/layout/radial5"/>
    <dgm:cxn modelId="{45113C83-3936-4CCD-AFAA-74340628785D}" type="presParOf" srcId="{04791701-0313-4AD8-9044-B39F38E808C3}" destId="{F05EBE6B-1BF6-42D5-B671-7439D2078AD0}" srcOrd="0" destOrd="0" presId="urn:microsoft.com/office/officeart/2005/8/layout/radial5"/>
    <dgm:cxn modelId="{40B88704-0773-4022-A6FB-241BAD599309}" type="presParOf" srcId="{EA44DE96-FDA9-4B8E-ACCB-618CD2A4FFAE}" destId="{5AC81737-86FC-4F30-895B-3995D6A8C334}" srcOrd="2" destOrd="0" presId="urn:microsoft.com/office/officeart/2005/8/layout/radial5"/>
    <dgm:cxn modelId="{6F2F5D3B-9BA9-4874-BAAB-E38DF18D1EE7}" type="presParOf" srcId="{EA44DE96-FDA9-4B8E-ACCB-618CD2A4FFAE}" destId="{6F54EFF9-8FF3-4F98-8630-0D1C9B110CB3}" srcOrd="3" destOrd="0" presId="urn:microsoft.com/office/officeart/2005/8/layout/radial5"/>
    <dgm:cxn modelId="{44E49921-D56A-4370-8983-FC29BBC00EB9}" type="presParOf" srcId="{6F54EFF9-8FF3-4F98-8630-0D1C9B110CB3}" destId="{9AF5436D-4ADB-4DE5-99D2-F7106558D1FB}" srcOrd="0" destOrd="0" presId="urn:microsoft.com/office/officeart/2005/8/layout/radial5"/>
    <dgm:cxn modelId="{379FC533-94BF-4034-BF19-CA84C2582B93}" type="presParOf" srcId="{EA44DE96-FDA9-4B8E-ACCB-618CD2A4FFAE}" destId="{C1D7222A-A59C-47F7-AED3-918F13682E81}" srcOrd="4" destOrd="0" presId="urn:microsoft.com/office/officeart/2005/8/layout/radial5"/>
    <dgm:cxn modelId="{8AE962BD-E5FE-41E7-8722-3D745666AE9F}" type="presParOf" srcId="{EA44DE96-FDA9-4B8E-ACCB-618CD2A4FFAE}" destId="{DF81A1FB-CB6C-4881-AC49-9BDB3A78A0DD}" srcOrd="5" destOrd="0" presId="urn:microsoft.com/office/officeart/2005/8/layout/radial5"/>
    <dgm:cxn modelId="{14867693-A7B8-4384-9E2F-D2133ACC6897}" type="presParOf" srcId="{DF81A1FB-CB6C-4881-AC49-9BDB3A78A0DD}" destId="{10F4CFB5-4F22-43A3-A3FC-B464DC992E61}" srcOrd="0" destOrd="0" presId="urn:microsoft.com/office/officeart/2005/8/layout/radial5"/>
    <dgm:cxn modelId="{8497570F-2B51-425E-9BD0-DE361BED75D2}" type="presParOf" srcId="{EA44DE96-FDA9-4B8E-ACCB-618CD2A4FFAE}" destId="{C382EAF9-1DF1-4556-8FEE-7643686B7508}" srcOrd="6" destOrd="0" presId="urn:microsoft.com/office/officeart/2005/8/layout/radial5"/>
    <dgm:cxn modelId="{04035D5A-A4D3-497F-824F-70535E5A7298}" type="presParOf" srcId="{EA44DE96-FDA9-4B8E-ACCB-618CD2A4FFAE}" destId="{96334BA7-08EF-4280-B4BC-8ADFB136FA2A}" srcOrd="7" destOrd="0" presId="urn:microsoft.com/office/officeart/2005/8/layout/radial5"/>
    <dgm:cxn modelId="{A82392BF-BACF-4485-B063-669828BAFA29}" type="presParOf" srcId="{96334BA7-08EF-4280-B4BC-8ADFB136FA2A}" destId="{68A418E5-D25F-41B6-B86B-47DBAB8145B1}" srcOrd="0" destOrd="0" presId="urn:microsoft.com/office/officeart/2005/8/layout/radial5"/>
    <dgm:cxn modelId="{A1A47F58-3D89-474D-9647-8349C9FB37B3}" type="presParOf" srcId="{EA44DE96-FDA9-4B8E-ACCB-618CD2A4FFAE}" destId="{6466966C-2B15-49D7-AAB5-2F42DDE4341A}" srcOrd="8" destOrd="0" presId="urn:microsoft.com/office/officeart/2005/8/layout/radial5"/>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7926AD-3372-4386-9C6E-4166DD1DEAE9}" type="doc">
      <dgm:prSet loTypeId="urn:microsoft.com/office/officeart/2005/8/layout/radial5" loCatId="cycle" qsTypeId="urn:microsoft.com/office/officeart/2005/8/quickstyle/simple5" qsCatId="simple" csTypeId="urn:microsoft.com/office/officeart/2005/8/colors/accent1_2" csCatId="accent1" phldr="1"/>
      <dgm:spPr/>
      <dgm:t>
        <a:bodyPr/>
        <a:lstStyle/>
        <a:p>
          <a:endParaRPr lang="en-US"/>
        </a:p>
      </dgm:t>
    </dgm:pt>
    <dgm:pt modelId="{0E8F483B-EAA8-4D4C-B49C-F0FEBC242B59}">
      <dgm:prSet phldrT="[Text]" custT="1"/>
      <dgm:spPr>
        <a:solidFill>
          <a:srgbClr val="0070C0"/>
        </a:solidFill>
      </dgm:spPr>
      <dgm:t>
        <a:bodyPr/>
        <a:lstStyle/>
        <a:p>
          <a:r>
            <a:rPr lang="en-US" sz="1100" b="1" dirty="0" smtClean="0"/>
            <a:t>SFDA Local Regulation  and Standards</a:t>
          </a:r>
          <a:endParaRPr lang="en-US" sz="1100" b="1" dirty="0"/>
        </a:p>
      </dgm:t>
    </dgm:pt>
    <dgm:pt modelId="{A1CF4FD6-6C3F-4CFD-8AAD-3FB7914750C5}" type="parTrans" cxnId="{AD732E6D-2328-4D56-939B-0B450C711E9B}">
      <dgm:prSet/>
      <dgm:spPr/>
      <dgm:t>
        <a:bodyPr/>
        <a:lstStyle/>
        <a:p>
          <a:endParaRPr lang="en-US"/>
        </a:p>
      </dgm:t>
    </dgm:pt>
    <dgm:pt modelId="{77063B66-3863-456B-A08E-F3C889886CF1}" type="sibTrans" cxnId="{AD732E6D-2328-4D56-939B-0B450C711E9B}">
      <dgm:prSet/>
      <dgm:spPr/>
      <dgm:t>
        <a:bodyPr/>
        <a:lstStyle/>
        <a:p>
          <a:endParaRPr lang="en-US"/>
        </a:p>
      </dgm:t>
    </dgm:pt>
    <dgm:pt modelId="{13E3215A-71BC-4A72-AADA-1F63BD88B170}">
      <dgm:prSet phldrT="[Text]" custT="1"/>
      <dgm:spPr>
        <a:solidFill>
          <a:srgbClr val="4F922E">
            <a:alpha val="10000"/>
          </a:srgbClr>
        </a:solidFill>
      </dgm:spPr>
      <dgm:t>
        <a:bodyPr/>
        <a:lstStyle/>
        <a:p>
          <a:r>
            <a:rPr lang="en-US" sz="1000" b="1" dirty="0" smtClean="0"/>
            <a:t>SFDA Objectives</a:t>
          </a:r>
          <a:endParaRPr lang="en-US" sz="1000" b="1" dirty="0"/>
        </a:p>
      </dgm:t>
    </dgm:pt>
    <dgm:pt modelId="{6AAEA7B5-0C6A-4481-AAF9-1075E9B1A4AC}" type="parTrans" cxnId="{3828A651-AF39-4CBF-97C0-E833F5679EB7}">
      <dgm:prSet custT="1"/>
      <dgm:spPr>
        <a:solidFill>
          <a:schemeClr val="tx1">
            <a:alpha val="10000"/>
          </a:schemeClr>
        </a:solidFill>
      </dgm:spPr>
      <dgm:t>
        <a:bodyPr/>
        <a:lstStyle/>
        <a:p>
          <a:endParaRPr lang="en-US" sz="800" b="1"/>
        </a:p>
      </dgm:t>
    </dgm:pt>
    <dgm:pt modelId="{24425281-397C-4F77-A218-4AAF273E4C78}" type="sibTrans" cxnId="{3828A651-AF39-4CBF-97C0-E833F5679EB7}">
      <dgm:prSet/>
      <dgm:spPr/>
      <dgm:t>
        <a:bodyPr/>
        <a:lstStyle/>
        <a:p>
          <a:endParaRPr lang="en-US"/>
        </a:p>
      </dgm:t>
    </dgm:pt>
    <dgm:pt modelId="{26BBE34B-40C2-438E-81EF-6FE2934F6B8C}">
      <dgm:prSet phldrT="[Text]" custT="1"/>
      <dgm:spPr>
        <a:solidFill>
          <a:srgbClr val="FF6600"/>
        </a:solidFill>
      </dgm:spPr>
      <dgm:t>
        <a:bodyPr/>
        <a:lstStyle/>
        <a:p>
          <a:r>
            <a:rPr lang="en-US" sz="1050" b="1" dirty="0" smtClean="0"/>
            <a:t>SFDA Regulations &amp; Standards</a:t>
          </a:r>
          <a:endParaRPr lang="en-US" sz="1050" b="1" dirty="0"/>
        </a:p>
      </dgm:t>
    </dgm:pt>
    <dgm:pt modelId="{E36C1453-019B-415A-BD66-E2847842BCE2}" type="parTrans" cxnId="{F3FEA184-0A7C-4715-BC61-5583F74553FD}">
      <dgm:prSet custT="1"/>
      <dgm:spPr>
        <a:solidFill>
          <a:schemeClr val="tx1"/>
        </a:solidFill>
      </dgm:spPr>
      <dgm:t>
        <a:bodyPr/>
        <a:lstStyle/>
        <a:p>
          <a:endParaRPr lang="en-US" sz="800" b="1"/>
        </a:p>
      </dgm:t>
    </dgm:pt>
    <dgm:pt modelId="{748E1BC3-3175-44FA-BB8E-EEC2F966AB75}" type="sibTrans" cxnId="{F3FEA184-0A7C-4715-BC61-5583F74553FD}">
      <dgm:prSet/>
      <dgm:spPr/>
      <dgm:t>
        <a:bodyPr/>
        <a:lstStyle/>
        <a:p>
          <a:endParaRPr lang="en-US"/>
        </a:p>
      </dgm:t>
    </dgm:pt>
    <dgm:pt modelId="{1E94AB0D-DBE3-4FEA-8EB6-CB368F69DF06}">
      <dgm:prSet phldrT="[Text]" custT="1"/>
      <dgm:spPr>
        <a:solidFill>
          <a:srgbClr val="C00000">
            <a:alpha val="10000"/>
          </a:srgbClr>
        </a:solidFill>
      </dgm:spPr>
      <dgm:t>
        <a:bodyPr/>
        <a:lstStyle/>
        <a:p>
          <a:r>
            <a:rPr lang="en-US" sz="1050" b="1" dirty="0" smtClean="0"/>
            <a:t>SFDA Procedures related to claims </a:t>
          </a:r>
          <a:endParaRPr lang="en-US" sz="1050" b="1" dirty="0"/>
        </a:p>
      </dgm:t>
    </dgm:pt>
    <dgm:pt modelId="{DE1964B4-0DA4-4F91-90B9-88E8D2F629AD}" type="parTrans" cxnId="{B5FAB3AA-8C64-4A57-91BB-CEED47FFE539}">
      <dgm:prSet custT="1"/>
      <dgm:spPr>
        <a:solidFill>
          <a:schemeClr val="tx1">
            <a:alpha val="10000"/>
          </a:schemeClr>
        </a:solidFill>
      </dgm:spPr>
      <dgm:t>
        <a:bodyPr/>
        <a:lstStyle/>
        <a:p>
          <a:endParaRPr lang="en-US" sz="800" b="1"/>
        </a:p>
      </dgm:t>
    </dgm:pt>
    <dgm:pt modelId="{94C5C592-80E2-467C-A306-1AFA88030C6E}" type="sibTrans" cxnId="{B5FAB3AA-8C64-4A57-91BB-CEED47FFE539}">
      <dgm:prSet/>
      <dgm:spPr/>
      <dgm:t>
        <a:bodyPr/>
        <a:lstStyle/>
        <a:p>
          <a:endParaRPr lang="en-US"/>
        </a:p>
      </dgm:t>
    </dgm:pt>
    <dgm:pt modelId="{573924E6-693D-44B9-A823-310C5849D7D3}">
      <dgm:prSet phldrT="[Text]" custT="1"/>
      <dgm:spPr>
        <a:solidFill>
          <a:schemeClr val="accent1">
            <a:lumMod val="50000"/>
            <a:alpha val="10000"/>
          </a:schemeClr>
        </a:solidFill>
      </dgm:spPr>
      <dgm:t>
        <a:bodyPr/>
        <a:lstStyle/>
        <a:p>
          <a:r>
            <a:rPr lang="en-US" sz="800" b="1" dirty="0" smtClean="0"/>
            <a:t>Recommendations</a:t>
          </a:r>
          <a:r>
            <a:rPr lang="en-US" sz="900" b="1" dirty="0" smtClean="0"/>
            <a:t> </a:t>
          </a:r>
          <a:endParaRPr lang="en-US" sz="900" b="1" dirty="0"/>
        </a:p>
      </dgm:t>
    </dgm:pt>
    <dgm:pt modelId="{C61F76C9-0771-47A1-ACA2-EC7D94862C49}" type="parTrans" cxnId="{A49C4EF9-ED66-4D64-8D00-A6E35D971CAD}">
      <dgm:prSet custT="1"/>
      <dgm:spPr>
        <a:solidFill>
          <a:schemeClr val="tx1">
            <a:alpha val="10000"/>
          </a:schemeClr>
        </a:solidFill>
      </dgm:spPr>
      <dgm:t>
        <a:bodyPr/>
        <a:lstStyle/>
        <a:p>
          <a:endParaRPr lang="en-US" sz="800" b="1"/>
        </a:p>
      </dgm:t>
    </dgm:pt>
    <dgm:pt modelId="{1E1169B8-E2DD-442C-9458-5A8E97D9E91B}" type="sibTrans" cxnId="{A49C4EF9-ED66-4D64-8D00-A6E35D971CAD}">
      <dgm:prSet/>
      <dgm:spPr/>
      <dgm:t>
        <a:bodyPr/>
        <a:lstStyle/>
        <a:p>
          <a:endParaRPr lang="en-US"/>
        </a:p>
      </dgm:t>
    </dgm:pt>
    <dgm:pt modelId="{EA44DE96-FDA9-4B8E-ACCB-618CD2A4FFAE}" type="pres">
      <dgm:prSet presAssocID="{257926AD-3372-4386-9C6E-4166DD1DEAE9}" presName="Name0" presStyleCnt="0">
        <dgm:presLayoutVars>
          <dgm:chMax val="1"/>
          <dgm:dir/>
          <dgm:animLvl val="ctr"/>
          <dgm:resizeHandles val="exact"/>
        </dgm:presLayoutVars>
      </dgm:prSet>
      <dgm:spPr/>
      <dgm:t>
        <a:bodyPr/>
        <a:lstStyle/>
        <a:p>
          <a:endParaRPr lang="en-US"/>
        </a:p>
      </dgm:t>
    </dgm:pt>
    <dgm:pt modelId="{AAB2C86A-9B27-49C4-89D3-715AE8839EBD}" type="pres">
      <dgm:prSet presAssocID="{0E8F483B-EAA8-4D4C-B49C-F0FEBC242B59}" presName="centerShape" presStyleLbl="node0" presStyleIdx="0" presStyleCnt="1"/>
      <dgm:spPr/>
      <dgm:t>
        <a:bodyPr/>
        <a:lstStyle/>
        <a:p>
          <a:endParaRPr lang="en-US"/>
        </a:p>
      </dgm:t>
    </dgm:pt>
    <dgm:pt modelId="{04791701-0313-4AD8-9044-B39F38E808C3}" type="pres">
      <dgm:prSet presAssocID="{6AAEA7B5-0C6A-4481-AAF9-1075E9B1A4AC}" presName="parTrans" presStyleLbl="sibTrans2D1" presStyleIdx="0" presStyleCnt="4"/>
      <dgm:spPr/>
      <dgm:t>
        <a:bodyPr/>
        <a:lstStyle/>
        <a:p>
          <a:endParaRPr lang="en-US"/>
        </a:p>
      </dgm:t>
    </dgm:pt>
    <dgm:pt modelId="{F05EBE6B-1BF6-42D5-B671-7439D2078AD0}" type="pres">
      <dgm:prSet presAssocID="{6AAEA7B5-0C6A-4481-AAF9-1075E9B1A4AC}" presName="connectorText" presStyleLbl="sibTrans2D1" presStyleIdx="0" presStyleCnt="4"/>
      <dgm:spPr/>
      <dgm:t>
        <a:bodyPr/>
        <a:lstStyle/>
        <a:p>
          <a:endParaRPr lang="en-US"/>
        </a:p>
      </dgm:t>
    </dgm:pt>
    <dgm:pt modelId="{5AC81737-86FC-4F30-895B-3995D6A8C334}" type="pres">
      <dgm:prSet presAssocID="{13E3215A-71BC-4A72-AADA-1F63BD88B170}" presName="node" presStyleLbl="node1" presStyleIdx="0" presStyleCnt="4">
        <dgm:presLayoutVars>
          <dgm:bulletEnabled val="1"/>
        </dgm:presLayoutVars>
      </dgm:prSet>
      <dgm:spPr/>
      <dgm:t>
        <a:bodyPr/>
        <a:lstStyle/>
        <a:p>
          <a:endParaRPr lang="en-US"/>
        </a:p>
      </dgm:t>
    </dgm:pt>
    <dgm:pt modelId="{6F54EFF9-8FF3-4F98-8630-0D1C9B110CB3}" type="pres">
      <dgm:prSet presAssocID="{E36C1453-019B-415A-BD66-E2847842BCE2}" presName="parTrans" presStyleLbl="sibTrans2D1" presStyleIdx="1" presStyleCnt="4"/>
      <dgm:spPr/>
      <dgm:t>
        <a:bodyPr/>
        <a:lstStyle/>
        <a:p>
          <a:endParaRPr lang="en-US"/>
        </a:p>
      </dgm:t>
    </dgm:pt>
    <dgm:pt modelId="{9AF5436D-4ADB-4DE5-99D2-F7106558D1FB}" type="pres">
      <dgm:prSet presAssocID="{E36C1453-019B-415A-BD66-E2847842BCE2}" presName="connectorText" presStyleLbl="sibTrans2D1" presStyleIdx="1" presStyleCnt="4"/>
      <dgm:spPr/>
      <dgm:t>
        <a:bodyPr/>
        <a:lstStyle/>
        <a:p>
          <a:endParaRPr lang="en-US"/>
        </a:p>
      </dgm:t>
    </dgm:pt>
    <dgm:pt modelId="{C1D7222A-A59C-47F7-AED3-918F13682E81}" type="pres">
      <dgm:prSet presAssocID="{26BBE34B-40C2-438E-81EF-6FE2934F6B8C}" presName="node" presStyleLbl="node1" presStyleIdx="1" presStyleCnt="4">
        <dgm:presLayoutVars>
          <dgm:bulletEnabled val="1"/>
        </dgm:presLayoutVars>
      </dgm:prSet>
      <dgm:spPr/>
      <dgm:t>
        <a:bodyPr/>
        <a:lstStyle/>
        <a:p>
          <a:endParaRPr lang="en-US"/>
        </a:p>
      </dgm:t>
    </dgm:pt>
    <dgm:pt modelId="{DF81A1FB-CB6C-4881-AC49-9BDB3A78A0DD}" type="pres">
      <dgm:prSet presAssocID="{DE1964B4-0DA4-4F91-90B9-88E8D2F629AD}" presName="parTrans" presStyleLbl="sibTrans2D1" presStyleIdx="2" presStyleCnt="4"/>
      <dgm:spPr/>
      <dgm:t>
        <a:bodyPr/>
        <a:lstStyle/>
        <a:p>
          <a:endParaRPr lang="en-US"/>
        </a:p>
      </dgm:t>
    </dgm:pt>
    <dgm:pt modelId="{10F4CFB5-4F22-43A3-A3FC-B464DC992E61}" type="pres">
      <dgm:prSet presAssocID="{DE1964B4-0DA4-4F91-90B9-88E8D2F629AD}" presName="connectorText" presStyleLbl="sibTrans2D1" presStyleIdx="2" presStyleCnt="4"/>
      <dgm:spPr/>
      <dgm:t>
        <a:bodyPr/>
        <a:lstStyle/>
        <a:p>
          <a:endParaRPr lang="en-US"/>
        </a:p>
      </dgm:t>
    </dgm:pt>
    <dgm:pt modelId="{C382EAF9-1DF1-4556-8FEE-7643686B7508}" type="pres">
      <dgm:prSet presAssocID="{1E94AB0D-DBE3-4FEA-8EB6-CB368F69DF06}" presName="node" presStyleLbl="node1" presStyleIdx="2" presStyleCnt="4">
        <dgm:presLayoutVars>
          <dgm:bulletEnabled val="1"/>
        </dgm:presLayoutVars>
      </dgm:prSet>
      <dgm:spPr/>
      <dgm:t>
        <a:bodyPr/>
        <a:lstStyle/>
        <a:p>
          <a:endParaRPr lang="en-US"/>
        </a:p>
      </dgm:t>
    </dgm:pt>
    <dgm:pt modelId="{96334BA7-08EF-4280-B4BC-8ADFB136FA2A}" type="pres">
      <dgm:prSet presAssocID="{C61F76C9-0771-47A1-ACA2-EC7D94862C49}" presName="parTrans" presStyleLbl="sibTrans2D1" presStyleIdx="3" presStyleCnt="4"/>
      <dgm:spPr/>
      <dgm:t>
        <a:bodyPr/>
        <a:lstStyle/>
        <a:p>
          <a:endParaRPr lang="en-US"/>
        </a:p>
      </dgm:t>
    </dgm:pt>
    <dgm:pt modelId="{68A418E5-D25F-41B6-B86B-47DBAB8145B1}" type="pres">
      <dgm:prSet presAssocID="{C61F76C9-0771-47A1-ACA2-EC7D94862C49}" presName="connectorText" presStyleLbl="sibTrans2D1" presStyleIdx="3" presStyleCnt="4"/>
      <dgm:spPr/>
      <dgm:t>
        <a:bodyPr/>
        <a:lstStyle/>
        <a:p>
          <a:endParaRPr lang="en-US"/>
        </a:p>
      </dgm:t>
    </dgm:pt>
    <dgm:pt modelId="{6466966C-2B15-49D7-AAB5-2F42DDE4341A}" type="pres">
      <dgm:prSet presAssocID="{573924E6-693D-44B9-A823-310C5849D7D3}" presName="node" presStyleLbl="node1" presStyleIdx="3" presStyleCnt="4" custScaleX="106202">
        <dgm:presLayoutVars>
          <dgm:bulletEnabled val="1"/>
        </dgm:presLayoutVars>
      </dgm:prSet>
      <dgm:spPr/>
      <dgm:t>
        <a:bodyPr/>
        <a:lstStyle/>
        <a:p>
          <a:endParaRPr lang="en-US"/>
        </a:p>
      </dgm:t>
    </dgm:pt>
  </dgm:ptLst>
  <dgm:cxnLst>
    <dgm:cxn modelId="{6FD4BFFA-E726-4613-8961-05AFD5A74EBA}" type="presOf" srcId="{DE1964B4-0DA4-4F91-90B9-88E8D2F629AD}" destId="{DF81A1FB-CB6C-4881-AC49-9BDB3A78A0DD}" srcOrd="0" destOrd="0" presId="urn:microsoft.com/office/officeart/2005/8/layout/radial5"/>
    <dgm:cxn modelId="{B5FAB3AA-8C64-4A57-91BB-CEED47FFE539}" srcId="{0E8F483B-EAA8-4D4C-B49C-F0FEBC242B59}" destId="{1E94AB0D-DBE3-4FEA-8EB6-CB368F69DF06}" srcOrd="2" destOrd="0" parTransId="{DE1964B4-0DA4-4F91-90B9-88E8D2F629AD}" sibTransId="{94C5C592-80E2-467C-A306-1AFA88030C6E}"/>
    <dgm:cxn modelId="{1B486C75-B370-410F-96EB-51009FB00504}" type="presOf" srcId="{0E8F483B-EAA8-4D4C-B49C-F0FEBC242B59}" destId="{AAB2C86A-9B27-49C4-89D3-715AE8839EBD}" srcOrd="0" destOrd="0" presId="urn:microsoft.com/office/officeart/2005/8/layout/radial5"/>
    <dgm:cxn modelId="{A5BD4AF4-78B8-459C-8710-95D0528E15B6}" type="presOf" srcId="{DE1964B4-0DA4-4F91-90B9-88E8D2F629AD}" destId="{10F4CFB5-4F22-43A3-A3FC-B464DC992E61}" srcOrd="1" destOrd="0" presId="urn:microsoft.com/office/officeart/2005/8/layout/radial5"/>
    <dgm:cxn modelId="{9AE8E9E7-0982-4FE5-9CA6-7386A2196B61}" type="presOf" srcId="{C61F76C9-0771-47A1-ACA2-EC7D94862C49}" destId="{68A418E5-D25F-41B6-B86B-47DBAB8145B1}" srcOrd="1" destOrd="0" presId="urn:microsoft.com/office/officeart/2005/8/layout/radial5"/>
    <dgm:cxn modelId="{3993692A-5A6C-41A0-A5DB-8BCC1D8D8EFA}" type="presOf" srcId="{573924E6-693D-44B9-A823-310C5849D7D3}" destId="{6466966C-2B15-49D7-AAB5-2F42DDE4341A}" srcOrd="0" destOrd="0" presId="urn:microsoft.com/office/officeart/2005/8/layout/radial5"/>
    <dgm:cxn modelId="{19BC3F71-E3DB-44E2-9A5E-6830FAC5C4AA}" type="presOf" srcId="{6AAEA7B5-0C6A-4481-AAF9-1075E9B1A4AC}" destId="{F05EBE6B-1BF6-42D5-B671-7439D2078AD0}" srcOrd="1" destOrd="0" presId="urn:microsoft.com/office/officeart/2005/8/layout/radial5"/>
    <dgm:cxn modelId="{AE975E13-677D-411C-B0B3-6B520F62FBE1}" type="presOf" srcId="{13E3215A-71BC-4A72-AADA-1F63BD88B170}" destId="{5AC81737-86FC-4F30-895B-3995D6A8C334}" srcOrd="0" destOrd="0" presId="urn:microsoft.com/office/officeart/2005/8/layout/radial5"/>
    <dgm:cxn modelId="{A49C4EF9-ED66-4D64-8D00-A6E35D971CAD}" srcId="{0E8F483B-EAA8-4D4C-B49C-F0FEBC242B59}" destId="{573924E6-693D-44B9-A823-310C5849D7D3}" srcOrd="3" destOrd="0" parTransId="{C61F76C9-0771-47A1-ACA2-EC7D94862C49}" sibTransId="{1E1169B8-E2DD-442C-9458-5A8E97D9E91B}"/>
    <dgm:cxn modelId="{96DF462E-6F37-4D0D-A07F-611A45CC77FA}" type="presOf" srcId="{C61F76C9-0771-47A1-ACA2-EC7D94862C49}" destId="{96334BA7-08EF-4280-B4BC-8ADFB136FA2A}" srcOrd="0" destOrd="0" presId="urn:microsoft.com/office/officeart/2005/8/layout/radial5"/>
    <dgm:cxn modelId="{5DDA6797-AEC4-48D4-B466-91A5428FF1D9}" type="presOf" srcId="{6AAEA7B5-0C6A-4481-AAF9-1075E9B1A4AC}" destId="{04791701-0313-4AD8-9044-B39F38E808C3}" srcOrd="0" destOrd="0" presId="urn:microsoft.com/office/officeart/2005/8/layout/radial5"/>
    <dgm:cxn modelId="{53E323D7-94B6-4A97-AE8A-339A70B30B0E}" type="presOf" srcId="{26BBE34B-40C2-438E-81EF-6FE2934F6B8C}" destId="{C1D7222A-A59C-47F7-AED3-918F13682E81}" srcOrd="0" destOrd="0" presId="urn:microsoft.com/office/officeart/2005/8/layout/radial5"/>
    <dgm:cxn modelId="{F3FEA184-0A7C-4715-BC61-5583F74553FD}" srcId="{0E8F483B-EAA8-4D4C-B49C-F0FEBC242B59}" destId="{26BBE34B-40C2-438E-81EF-6FE2934F6B8C}" srcOrd="1" destOrd="0" parTransId="{E36C1453-019B-415A-BD66-E2847842BCE2}" sibTransId="{748E1BC3-3175-44FA-BB8E-EEC2F966AB75}"/>
    <dgm:cxn modelId="{03C5C31A-C881-469D-A35E-825270DB8815}" type="presOf" srcId="{1E94AB0D-DBE3-4FEA-8EB6-CB368F69DF06}" destId="{C382EAF9-1DF1-4556-8FEE-7643686B7508}" srcOrd="0" destOrd="0" presId="urn:microsoft.com/office/officeart/2005/8/layout/radial5"/>
    <dgm:cxn modelId="{3828A651-AF39-4CBF-97C0-E833F5679EB7}" srcId="{0E8F483B-EAA8-4D4C-B49C-F0FEBC242B59}" destId="{13E3215A-71BC-4A72-AADA-1F63BD88B170}" srcOrd="0" destOrd="0" parTransId="{6AAEA7B5-0C6A-4481-AAF9-1075E9B1A4AC}" sibTransId="{24425281-397C-4F77-A218-4AAF273E4C78}"/>
    <dgm:cxn modelId="{AD732E6D-2328-4D56-939B-0B450C711E9B}" srcId="{257926AD-3372-4386-9C6E-4166DD1DEAE9}" destId="{0E8F483B-EAA8-4D4C-B49C-F0FEBC242B59}" srcOrd="0" destOrd="0" parTransId="{A1CF4FD6-6C3F-4CFD-8AAD-3FB7914750C5}" sibTransId="{77063B66-3863-456B-A08E-F3C889886CF1}"/>
    <dgm:cxn modelId="{AF5912AA-0950-4C06-9AD7-814372938790}" type="presOf" srcId="{E36C1453-019B-415A-BD66-E2847842BCE2}" destId="{9AF5436D-4ADB-4DE5-99D2-F7106558D1FB}" srcOrd="1" destOrd="0" presId="urn:microsoft.com/office/officeart/2005/8/layout/radial5"/>
    <dgm:cxn modelId="{1179B92D-E42A-4106-8106-2196B4B045EF}" type="presOf" srcId="{257926AD-3372-4386-9C6E-4166DD1DEAE9}" destId="{EA44DE96-FDA9-4B8E-ACCB-618CD2A4FFAE}" srcOrd="0" destOrd="0" presId="urn:microsoft.com/office/officeart/2005/8/layout/radial5"/>
    <dgm:cxn modelId="{A59B3ADD-3BE1-4A6B-AFF6-3D823A2FCAF7}" type="presOf" srcId="{E36C1453-019B-415A-BD66-E2847842BCE2}" destId="{6F54EFF9-8FF3-4F98-8630-0D1C9B110CB3}" srcOrd="0" destOrd="0" presId="urn:microsoft.com/office/officeart/2005/8/layout/radial5"/>
    <dgm:cxn modelId="{14653A5A-87A7-4303-9D54-4E7E64FB9EC6}" type="presParOf" srcId="{EA44DE96-FDA9-4B8E-ACCB-618CD2A4FFAE}" destId="{AAB2C86A-9B27-49C4-89D3-715AE8839EBD}" srcOrd="0" destOrd="0" presId="urn:microsoft.com/office/officeart/2005/8/layout/radial5"/>
    <dgm:cxn modelId="{0B8F87EB-9376-4576-AE45-C4688E5633F0}" type="presParOf" srcId="{EA44DE96-FDA9-4B8E-ACCB-618CD2A4FFAE}" destId="{04791701-0313-4AD8-9044-B39F38E808C3}" srcOrd="1" destOrd="0" presId="urn:microsoft.com/office/officeart/2005/8/layout/radial5"/>
    <dgm:cxn modelId="{FDE38D6F-D96F-4446-839B-14C0CFF69830}" type="presParOf" srcId="{04791701-0313-4AD8-9044-B39F38E808C3}" destId="{F05EBE6B-1BF6-42D5-B671-7439D2078AD0}" srcOrd="0" destOrd="0" presId="urn:microsoft.com/office/officeart/2005/8/layout/radial5"/>
    <dgm:cxn modelId="{38A44EBE-5ED2-417E-9946-2E3BE2371811}" type="presParOf" srcId="{EA44DE96-FDA9-4B8E-ACCB-618CD2A4FFAE}" destId="{5AC81737-86FC-4F30-895B-3995D6A8C334}" srcOrd="2" destOrd="0" presId="urn:microsoft.com/office/officeart/2005/8/layout/radial5"/>
    <dgm:cxn modelId="{463DD32C-B185-41C6-ABBE-0AC215B23CDE}" type="presParOf" srcId="{EA44DE96-FDA9-4B8E-ACCB-618CD2A4FFAE}" destId="{6F54EFF9-8FF3-4F98-8630-0D1C9B110CB3}" srcOrd="3" destOrd="0" presId="urn:microsoft.com/office/officeart/2005/8/layout/radial5"/>
    <dgm:cxn modelId="{13B7742C-9C09-4017-810C-290AF2E969C1}" type="presParOf" srcId="{6F54EFF9-8FF3-4F98-8630-0D1C9B110CB3}" destId="{9AF5436D-4ADB-4DE5-99D2-F7106558D1FB}" srcOrd="0" destOrd="0" presId="urn:microsoft.com/office/officeart/2005/8/layout/radial5"/>
    <dgm:cxn modelId="{8EE9405D-7A3C-4369-8992-B6C736398EA5}" type="presParOf" srcId="{EA44DE96-FDA9-4B8E-ACCB-618CD2A4FFAE}" destId="{C1D7222A-A59C-47F7-AED3-918F13682E81}" srcOrd="4" destOrd="0" presId="urn:microsoft.com/office/officeart/2005/8/layout/radial5"/>
    <dgm:cxn modelId="{2FB7B667-4252-40E4-8005-6EF3CBBA0D29}" type="presParOf" srcId="{EA44DE96-FDA9-4B8E-ACCB-618CD2A4FFAE}" destId="{DF81A1FB-CB6C-4881-AC49-9BDB3A78A0DD}" srcOrd="5" destOrd="0" presId="urn:microsoft.com/office/officeart/2005/8/layout/radial5"/>
    <dgm:cxn modelId="{99E0BF24-EAAF-411B-B075-E372DB3A6EB1}" type="presParOf" srcId="{DF81A1FB-CB6C-4881-AC49-9BDB3A78A0DD}" destId="{10F4CFB5-4F22-43A3-A3FC-B464DC992E61}" srcOrd="0" destOrd="0" presId="urn:microsoft.com/office/officeart/2005/8/layout/radial5"/>
    <dgm:cxn modelId="{55E73654-F6EE-4EE0-9E20-342CF61A666E}" type="presParOf" srcId="{EA44DE96-FDA9-4B8E-ACCB-618CD2A4FFAE}" destId="{C382EAF9-1DF1-4556-8FEE-7643686B7508}" srcOrd="6" destOrd="0" presId="urn:microsoft.com/office/officeart/2005/8/layout/radial5"/>
    <dgm:cxn modelId="{AF971BA5-3ADA-4A4F-A4DD-240B1DCE934B}" type="presParOf" srcId="{EA44DE96-FDA9-4B8E-ACCB-618CD2A4FFAE}" destId="{96334BA7-08EF-4280-B4BC-8ADFB136FA2A}" srcOrd="7" destOrd="0" presId="urn:microsoft.com/office/officeart/2005/8/layout/radial5"/>
    <dgm:cxn modelId="{F4484CF3-F87D-4321-B3CE-71AE50D1BC12}" type="presParOf" srcId="{96334BA7-08EF-4280-B4BC-8ADFB136FA2A}" destId="{68A418E5-D25F-41B6-B86B-47DBAB8145B1}" srcOrd="0" destOrd="0" presId="urn:microsoft.com/office/officeart/2005/8/layout/radial5"/>
    <dgm:cxn modelId="{3BCB41FC-4AFE-436D-A344-3866F6C325A8}" type="presParOf" srcId="{EA44DE96-FDA9-4B8E-ACCB-618CD2A4FFAE}" destId="{6466966C-2B15-49D7-AAB5-2F42DDE4341A}" srcOrd="8" destOrd="0" presId="urn:microsoft.com/office/officeart/2005/8/layout/radial5"/>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7926AD-3372-4386-9C6E-4166DD1DEAE9}" type="doc">
      <dgm:prSet loTypeId="urn:microsoft.com/office/officeart/2005/8/layout/radial5" loCatId="cycle" qsTypeId="urn:microsoft.com/office/officeart/2005/8/quickstyle/simple5" qsCatId="simple" csTypeId="urn:microsoft.com/office/officeart/2005/8/colors/accent1_2" csCatId="accent1" phldr="1"/>
      <dgm:spPr/>
      <dgm:t>
        <a:bodyPr/>
        <a:lstStyle/>
        <a:p>
          <a:endParaRPr lang="en-US"/>
        </a:p>
      </dgm:t>
    </dgm:pt>
    <dgm:pt modelId="{0E8F483B-EAA8-4D4C-B49C-F0FEBC242B59}">
      <dgm:prSet phldrT="[Text]" custT="1"/>
      <dgm:spPr>
        <a:solidFill>
          <a:srgbClr val="0070C0"/>
        </a:solidFill>
      </dgm:spPr>
      <dgm:t>
        <a:bodyPr/>
        <a:lstStyle/>
        <a:p>
          <a:r>
            <a:rPr lang="en-US" sz="1100" b="1" dirty="0" smtClean="0"/>
            <a:t>SFDA Local Regulation  and Standards</a:t>
          </a:r>
          <a:endParaRPr lang="en-US" sz="1100" b="1" dirty="0"/>
        </a:p>
      </dgm:t>
    </dgm:pt>
    <dgm:pt modelId="{A1CF4FD6-6C3F-4CFD-8AAD-3FB7914750C5}" type="parTrans" cxnId="{AD732E6D-2328-4D56-939B-0B450C711E9B}">
      <dgm:prSet/>
      <dgm:spPr/>
      <dgm:t>
        <a:bodyPr/>
        <a:lstStyle/>
        <a:p>
          <a:endParaRPr lang="en-US"/>
        </a:p>
      </dgm:t>
    </dgm:pt>
    <dgm:pt modelId="{77063B66-3863-456B-A08E-F3C889886CF1}" type="sibTrans" cxnId="{AD732E6D-2328-4D56-939B-0B450C711E9B}">
      <dgm:prSet/>
      <dgm:spPr/>
      <dgm:t>
        <a:bodyPr/>
        <a:lstStyle/>
        <a:p>
          <a:endParaRPr lang="en-US"/>
        </a:p>
      </dgm:t>
    </dgm:pt>
    <dgm:pt modelId="{13E3215A-71BC-4A72-AADA-1F63BD88B170}">
      <dgm:prSet phldrT="[Text]" custT="1"/>
      <dgm:spPr>
        <a:solidFill>
          <a:srgbClr val="4F922E">
            <a:alpha val="10000"/>
          </a:srgbClr>
        </a:solidFill>
      </dgm:spPr>
      <dgm:t>
        <a:bodyPr/>
        <a:lstStyle/>
        <a:p>
          <a:r>
            <a:rPr lang="en-US" sz="1000" b="1" dirty="0" smtClean="0"/>
            <a:t>SFDA Objectives</a:t>
          </a:r>
          <a:endParaRPr lang="en-US" sz="1000" b="1" dirty="0"/>
        </a:p>
      </dgm:t>
    </dgm:pt>
    <dgm:pt modelId="{6AAEA7B5-0C6A-4481-AAF9-1075E9B1A4AC}" type="parTrans" cxnId="{3828A651-AF39-4CBF-97C0-E833F5679EB7}">
      <dgm:prSet custT="1"/>
      <dgm:spPr>
        <a:solidFill>
          <a:schemeClr val="tx1">
            <a:alpha val="10000"/>
          </a:schemeClr>
        </a:solidFill>
      </dgm:spPr>
      <dgm:t>
        <a:bodyPr/>
        <a:lstStyle/>
        <a:p>
          <a:endParaRPr lang="en-US" sz="800" b="1"/>
        </a:p>
      </dgm:t>
    </dgm:pt>
    <dgm:pt modelId="{24425281-397C-4F77-A218-4AAF273E4C78}" type="sibTrans" cxnId="{3828A651-AF39-4CBF-97C0-E833F5679EB7}">
      <dgm:prSet/>
      <dgm:spPr/>
      <dgm:t>
        <a:bodyPr/>
        <a:lstStyle/>
        <a:p>
          <a:endParaRPr lang="en-US"/>
        </a:p>
      </dgm:t>
    </dgm:pt>
    <dgm:pt modelId="{26BBE34B-40C2-438E-81EF-6FE2934F6B8C}">
      <dgm:prSet phldrT="[Text]" custT="1"/>
      <dgm:spPr>
        <a:solidFill>
          <a:srgbClr val="FF6600">
            <a:alpha val="10000"/>
          </a:srgbClr>
        </a:solidFill>
      </dgm:spPr>
      <dgm:t>
        <a:bodyPr/>
        <a:lstStyle/>
        <a:p>
          <a:r>
            <a:rPr lang="en-US" sz="1050" b="1" dirty="0" smtClean="0"/>
            <a:t>SFDA Regulations &amp; Standards</a:t>
          </a:r>
          <a:endParaRPr lang="en-US" sz="1050" b="1" dirty="0"/>
        </a:p>
      </dgm:t>
    </dgm:pt>
    <dgm:pt modelId="{E36C1453-019B-415A-BD66-E2847842BCE2}" type="parTrans" cxnId="{F3FEA184-0A7C-4715-BC61-5583F74553FD}">
      <dgm:prSet custT="1"/>
      <dgm:spPr>
        <a:solidFill>
          <a:schemeClr val="tx1">
            <a:alpha val="10000"/>
          </a:schemeClr>
        </a:solidFill>
      </dgm:spPr>
      <dgm:t>
        <a:bodyPr/>
        <a:lstStyle/>
        <a:p>
          <a:endParaRPr lang="en-US" sz="800" b="1"/>
        </a:p>
      </dgm:t>
    </dgm:pt>
    <dgm:pt modelId="{748E1BC3-3175-44FA-BB8E-EEC2F966AB75}" type="sibTrans" cxnId="{F3FEA184-0A7C-4715-BC61-5583F74553FD}">
      <dgm:prSet/>
      <dgm:spPr/>
      <dgm:t>
        <a:bodyPr/>
        <a:lstStyle/>
        <a:p>
          <a:endParaRPr lang="en-US"/>
        </a:p>
      </dgm:t>
    </dgm:pt>
    <dgm:pt modelId="{1E94AB0D-DBE3-4FEA-8EB6-CB368F69DF06}">
      <dgm:prSet phldrT="[Text]" custT="1"/>
      <dgm:spPr>
        <a:solidFill>
          <a:srgbClr val="C00000"/>
        </a:solidFill>
      </dgm:spPr>
      <dgm:t>
        <a:bodyPr/>
        <a:lstStyle/>
        <a:p>
          <a:r>
            <a:rPr lang="en-US" sz="1050" b="1" dirty="0" smtClean="0"/>
            <a:t>SFDA Procedures related to claims </a:t>
          </a:r>
          <a:endParaRPr lang="en-US" sz="1050" b="1" dirty="0"/>
        </a:p>
      </dgm:t>
    </dgm:pt>
    <dgm:pt modelId="{DE1964B4-0DA4-4F91-90B9-88E8D2F629AD}" type="parTrans" cxnId="{B5FAB3AA-8C64-4A57-91BB-CEED47FFE539}">
      <dgm:prSet custT="1"/>
      <dgm:spPr>
        <a:solidFill>
          <a:schemeClr val="tx1"/>
        </a:solidFill>
      </dgm:spPr>
      <dgm:t>
        <a:bodyPr/>
        <a:lstStyle/>
        <a:p>
          <a:endParaRPr lang="en-US" sz="800" b="1"/>
        </a:p>
      </dgm:t>
    </dgm:pt>
    <dgm:pt modelId="{94C5C592-80E2-467C-A306-1AFA88030C6E}" type="sibTrans" cxnId="{B5FAB3AA-8C64-4A57-91BB-CEED47FFE539}">
      <dgm:prSet/>
      <dgm:spPr/>
      <dgm:t>
        <a:bodyPr/>
        <a:lstStyle/>
        <a:p>
          <a:endParaRPr lang="en-US"/>
        </a:p>
      </dgm:t>
    </dgm:pt>
    <dgm:pt modelId="{573924E6-693D-44B9-A823-310C5849D7D3}">
      <dgm:prSet phldrT="[Text]" custT="1"/>
      <dgm:spPr>
        <a:solidFill>
          <a:schemeClr val="accent1">
            <a:lumMod val="50000"/>
            <a:alpha val="10000"/>
          </a:schemeClr>
        </a:solidFill>
      </dgm:spPr>
      <dgm:t>
        <a:bodyPr/>
        <a:lstStyle/>
        <a:p>
          <a:r>
            <a:rPr lang="en-US" sz="800" b="1" dirty="0" smtClean="0"/>
            <a:t>Recommendations </a:t>
          </a:r>
          <a:endParaRPr lang="en-US" sz="800" b="1" dirty="0"/>
        </a:p>
      </dgm:t>
    </dgm:pt>
    <dgm:pt modelId="{C61F76C9-0771-47A1-ACA2-EC7D94862C49}" type="parTrans" cxnId="{A49C4EF9-ED66-4D64-8D00-A6E35D971CAD}">
      <dgm:prSet custT="1"/>
      <dgm:spPr>
        <a:solidFill>
          <a:schemeClr val="tx1">
            <a:alpha val="10000"/>
          </a:schemeClr>
        </a:solidFill>
      </dgm:spPr>
      <dgm:t>
        <a:bodyPr/>
        <a:lstStyle/>
        <a:p>
          <a:endParaRPr lang="en-US" sz="800" b="1"/>
        </a:p>
      </dgm:t>
    </dgm:pt>
    <dgm:pt modelId="{1E1169B8-E2DD-442C-9458-5A8E97D9E91B}" type="sibTrans" cxnId="{A49C4EF9-ED66-4D64-8D00-A6E35D971CAD}">
      <dgm:prSet/>
      <dgm:spPr/>
      <dgm:t>
        <a:bodyPr/>
        <a:lstStyle/>
        <a:p>
          <a:endParaRPr lang="en-US"/>
        </a:p>
      </dgm:t>
    </dgm:pt>
    <dgm:pt modelId="{EA44DE96-FDA9-4B8E-ACCB-618CD2A4FFAE}" type="pres">
      <dgm:prSet presAssocID="{257926AD-3372-4386-9C6E-4166DD1DEAE9}" presName="Name0" presStyleCnt="0">
        <dgm:presLayoutVars>
          <dgm:chMax val="1"/>
          <dgm:dir/>
          <dgm:animLvl val="ctr"/>
          <dgm:resizeHandles val="exact"/>
        </dgm:presLayoutVars>
      </dgm:prSet>
      <dgm:spPr/>
      <dgm:t>
        <a:bodyPr/>
        <a:lstStyle/>
        <a:p>
          <a:endParaRPr lang="en-US"/>
        </a:p>
      </dgm:t>
    </dgm:pt>
    <dgm:pt modelId="{AAB2C86A-9B27-49C4-89D3-715AE8839EBD}" type="pres">
      <dgm:prSet presAssocID="{0E8F483B-EAA8-4D4C-B49C-F0FEBC242B59}" presName="centerShape" presStyleLbl="node0" presStyleIdx="0" presStyleCnt="1"/>
      <dgm:spPr/>
      <dgm:t>
        <a:bodyPr/>
        <a:lstStyle/>
        <a:p>
          <a:endParaRPr lang="en-US"/>
        </a:p>
      </dgm:t>
    </dgm:pt>
    <dgm:pt modelId="{04791701-0313-4AD8-9044-B39F38E808C3}" type="pres">
      <dgm:prSet presAssocID="{6AAEA7B5-0C6A-4481-AAF9-1075E9B1A4AC}" presName="parTrans" presStyleLbl="sibTrans2D1" presStyleIdx="0" presStyleCnt="4"/>
      <dgm:spPr/>
      <dgm:t>
        <a:bodyPr/>
        <a:lstStyle/>
        <a:p>
          <a:endParaRPr lang="en-US"/>
        </a:p>
      </dgm:t>
    </dgm:pt>
    <dgm:pt modelId="{F05EBE6B-1BF6-42D5-B671-7439D2078AD0}" type="pres">
      <dgm:prSet presAssocID="{6AAEA7B5-0C6A-4481-AAF9-1075E9B1A4AC}" presName="connectorText" presStyleLbl="sibTrans2D1" presStyleIdx="0" presStyleCnt="4"/>
      <dgm:spPr/>
      <dgm:t>
        <a:bodyPr/>
        <a:lstStyle/>
        <a:p>
          <a:endParaRPr lang="en-US"/>
        </a:p>
      </dgm:t>
    </dgm:pt>
    <dgm:pt modelId="{5AC81737-86FC-4F30-895B-3995D6A8C334}" type="pres">
      <dgm:prSet presAssocID="{13E3215A-71BC-4A72-AADA-1F63BD88B170}" presName="node" presStyleLbl="node1" presStyleIdx="0" presStyleCnt="4">
        <dgm:presLayoutVars>
          <dgm:bulletEnabled val="1"/>
        </dgm:presLayoutVars>
      </dgm:prSet>
      <dgm:spPr/>
      <dgm:t>
        <a:bodyPr/>
        <a:lstStyle/>
        <a:p>
          <a:endParaRPr lang="en-US"/>
        </a:p>
      </dgm:t>
    </dgm:pt>
    <dgm:pt modelId="{6F54EFF9-8FF3-4F98-8630-0D1C9B110CB3}" type="pres">
      <dgm:prSet presAssocID="{E36C1453-019B-415A-BD66-E2847842BCE2}" presName="parTrans" presStyleLbl="sibTrans2D1" presStyleIdx="1" presStyleCnt="4"/>
      <dgm:spPr/>
      <dgm:t>
        <a:bodyPr/>
        <a:lstStyle/>
        <a:p>
          <a:endParaRPr lang="en-US"/>
        </a:p>
      </dgm:t>
    </dgm:pt>
    <dgm:pt modelId="{9AF5436D-4ADB-4DE5-99D2-F7106558D1FB}" type="pres">
      <dgm:prSet presAssocID="{E36C1453-019B-415A-BD66-E2847842BCE2}" presName="connectorText" presStyleLbl="sibTrans2D1" presStyleIdx="1" presStyleCnt="4"/>
      <dgm:spPr/>
      <dgm:t>
        <a:bodyPr/>
        <a:lstStyle/>
        <a:p>
          <a:endParaRPr lang="en-US"/>
        </a:p>
      </dgm:t>
    </dgm:pt>
    <dgm:pt modelId="{C1D7222A-A59C-47F7-AED3-918F13682E81}" type="pres">
      <dgm:prSet presAssocID="{26BBE34B-40C2-438E-81EF-6FE2934F6B8C}" presName="node" presStyleLbl="node1" presStyleIdx="1" presStyleCnt="4">
        <dgm:presLayoutVars>
          <dgm:bulletEnabled val="1"/>
        </dgm:presLayoutVars>
      </dgm:prSet>
      <dgm:spPr/>
      <dgm:t>
        <a:bodyPr/>
        <a:lstStyle/>
        <a:p>
          <a:endParaRPr lang="en-US"/>
        </a:p>
      </dgm:t>
    </dgm:pt>
    <dgm:pt modelId="{DF81A1FB-CB6C-4881-AC49-9BDB3A78A0DD}" type="pres">
      <dgm:prSet presAssocID="{DE1964B4-0DA4-4F91-90B9-88E8D2F629AD}" presName="parTrans" presStyleLbl="sibTrans2D1" presStyleIdx="2" presStyleCnt="4"/>
      <dgm:spPr/>
      <dgm:t>
        <a:bodyPr/>
        <a:lstStyle/>
        <a:p>
          <a:endParaRPr lang="en-US"/>
        </a:p>
      </dgm:t>
    </dgm:pt>
    <dgm:pt modelId="{10F4CFB5-4F22-43A3-A3FC-B464DC992E61}" type="pres">
      <dgm:prSet presAssocID="{DE1964B4-0DA4-4F91-90B9-88E8D2F629AD}" presName="connectorText" presStyleLbl="sibTrans2D1" presStyleIdx="2" presStyleCnt="4"/>
      <dgm:spPr/>
      <dgm:t>
        <a:bodyPr/>
        <a:lstStyle/>
        <a:p>
          <a:endParaRPr lang="en-US"/>
        </a:p>
      </dgm:t>
    </dgm:pt>
    <dgm:pt modelId="{C382EAF9-1DF1-4556-8FEE-7643686B7508}" type="pres">
      <dgm:prSet presAssocID="{1E94AB0D-DBE3-4FEA-8EB6-CB368F69DF06}" presName="node" presStyleLbl="node1" presStyleIdx="2" presStyleCnt="4">
        <dgm:presLayoutVars>
          <dgm:bulletEnabled val="1"/>
        </dgm:presLayoutVars>
      </dgm:prSet>
      <dgm:spPr/>
      <dgm:t>
        <a:bodyPr/>
        <a:lstStyle/>
        <a:p>
          <a:endParaRPr lang="en-US"/>
        </a:p>
      </dgm:t>
    </dgm:pt>
    <dgm:pt modelId="{96334BA7-08EF-4280-B4BC-8ADFB136FA2A}" type="pres">
      <dgm:prSet presAssocID="{C61F76C9-0771-47A1-ACA2-EC7D94862C49}" presName="parTrans" presStyleLbl="sibTrans2D1" presStyleIdx="3" presStyleCnt="4"/>
      <dgm:spPr/>
      <dgm:t>
        <a:bodyPr/>
        <a:lstStyle/>
        <a:p>
          <a:endParaRPr lang="en-US"/>
        </a:p>
      </dgm:t>
    </dgm:pt>
    <dgm:pt modelId="{68A418E5-D25F-41B6-B86B-47DBAB8145B1}" type="pres">
      <dgm:prSet presAssocID="{C61F76C9-0771-47A1-ACA2-EC7D94862C49}" presName="connectorText" presStyleLbl="sibTrans2D1" presStyleIdx="3" presStyleCnt="4"/>
      <dgm:spPr/>
      <dgm:t>
        <a:bodyPr/>
        <a:lstStyle/>
        <a:p>
          <a:endParaRPr lang="en-US"/>
        </a:p>
      </dgm:t>
    </dgm:pt>
    <dgm:pt modelId="{6466966C-2B15-49D7-AAB5-2F42DDE4341A}" type="pres">
      <dgm:prSet presAssocID="{573924E6-693D-44B9-A823-310C5849D7D3}" presName="node" presStyleLbl="node1" presStyleIdx="3" presStyleCnt="4" custScaleX="106202">
        <dgm:presLayoutVars>
          <dgm:bulletEnabled val="1"/>
        </dgm:presLayoutVars>
      </dgm:prSet>
      <dgm:spPr/>
      <dgm:t>
        <a:bodyPr/>
        <a:lstStyle/>
        <a:p>
          <a:endParaRPr lang="en-US"/>
        </a:p>
      </dgm:t>
    </dgm:pt>
  </dgm:ptLst>
  <dgm:cxnLst>
    <dgm:cxn modelId="{CF9FCFCB-1F66-4443-A6BC-9CEE67C907CB}" type="presOf" srcId="{C61F76C9-0771-47A1-ACA2-EC7D94862C49}" destId="{96334BA7-08EF-4280-B4BC-8ADFB136FA2A}" srcOrd="0" destOrd="0" presId="urn:microsoft.com/office/officeart/2005/8/layout/radial5"/>
    <dgm:cxn modelId="{102AAEF3-6701-41E1-92AD-39C2D60DE80B}" type="presOf" srcId="{13E3215A-71BC-4A72-AADA-1F63BD88B170}" destId="{5AC81737-86FC-4F30-895B-3995D6A8C334}" srcOrd="0" destOrd="0" presId="urn:microsoft.com/office/officeart/2005/8/layout/radial5"/>
    <dgm:cxn modelId="{D6213011-DDB8-4F10-B0BF-818AD202F42A}" type="presOf" srcId="{1E94AB0D-DBE3-4FEA-8EB6-CB368F69DF06}" destId="{C382EAF9-1DF1-4556-8FEE-7643686B7508}" srcOrd="0" destOrd="0" presId="urn:microsoft.com/office/officeart/2005/8/layout/radial5"/>
    <dgm:cxn modelId="{B5FAB3AA-8C64-4A57-91BB-CEED47FFE539}" srcId="{0E8F483B-EAA8-4D4C-B49C-F0FEBC242B59}" destId="{1E94AB0D-DBE3-4FEA-8EB6-CB368F69DF06}" srcOrd="2" destOrd="0" parTransId="{DE1964B4-0DA4-4F91-90B9-88E8D2F629AD}" sibTransId="{94C5C592-80E2-467C-A306-1AFA88030C6E}"/>
    <dgm:cxn modelId="{065D3504-2242-4E43-83F2-4D4BD1EB094D}" type="presOf" srcId="{DE1964B4-0DA4-4F91-90B9-88E8D2F629AD}" destId="{10F4CFB5-4F22-43A3-A3FC-B464DC992E61}" srcOrd="1" destOrd="0" presId="urn:microsoft.com/office/officeart/2005/8/layout/radial5"/>
    <dgm:cxn modelId="{44620848-B5B8-46EB-8B12-44DBD1FB8657}" type="presOf" srcId="{C61F76C9-0771-47A1-ACA2-EC7D94862C49}" destId="{68A418E5-D25F-41B6-B86B-47DBAB8145B1}" srcOrd="1" destOrd="0" presId="urn:microsoft.com/office/officeart/2005/8/layout/radial5"/>
    <dgm:cxn modelId="{747A1D63-434E-4E05-A8CE-40C9C60081D7}" type="presOf" srcId="{6AAEA7B5-0C6A-4481-AAF9-1075E9B1A4AC}" destId="{F05EBE6B-1BF6-42D5-B671-7439D2078AD0}" srcOrd="1" destOrd="0" presId="urn:microsoft.com/office/officeart/2005/8/layout/radial5"/>
    <dgm:cxn modelId="{984C2ADD-944E-41DB-BC41-3B04A2A2B386}" type="presOf" srcId="{257926AD-3372-4386-9C6E-4166DD1DEAE9}" destId="{EA44DE96-FDA9-4B8E-ACCB-618CD2A4FFAE}" srcOrd="0" destOrd="0" presId="urn:microsoft.com/office/officeart/2005/8/layout/radial5"/>
    <dgm:cxn modelId="{2410B907-1B83-4049-8D47-10DAC722E508}" type="presOf" srcId="{573924E6-693D-44B9-A823-310C5849D7D3}" destId="{6466966C-2B15-49D7-AAB5-2F42DDE4341A}" srcOrd="0" destOrd="0" presId="urn:microsoft.com/office/officeart/2005/8/layout/radial5"/>
    <dgm:cxn modelId="{3D8AE462-C7BE-444A-BAB8-C08EDCCF084B}" type="presOf" srcId="{0E8F483B-EAA8-4D4C-B49C-F0FEBC242B59}" destId="{AAB2C86A-9B27-49C4-89D3-715AE8839EBD}" srcOrd="0" destOrd="0" presId="urn:microsoft.com/office/officeart/2005/8/layout/radial5"/>
    <dgm:cxn modelId="{A41B1353-B784-4D2B-8B52-F4B58F4B47C0}" type="presOf" srcId="{6AAEA7B5-0C6A-4481-AAF9-1075E9B1A4AC}" destId="{04791701-0313-4AD8-9044-B39F38E808C3}" srcOrd="0" destOrd="0" presId="urn:microsoft.com/office/officeart/2005/8/layout/radial5"/>
    <dgm:cxn modelId="{A49C4EF9-ED66-4D64-8D00-A6E35D971CAD}" srcId="{0E8F483B-EAA8-4D4C-B49C-F0FEBC242B59}" destId="{573924E6-693D-44B9-A823-310C5849D7D3}" srcOrd="3" destOrd="0" parTransId="{C61F76C9-0771-47A1-ACA2-EC7D94862C49}" sibTransId="{1E1169B8-E2DD-442C-9458-5A8E97D9E91B}"/>
    <dgm:cxn modelId="{587C0422-51F2-49F0-A821-CFD88CA73267}" type="presOf" srcId="{E36C1453-019B-415A-BD66-E2847842BCE2}" destId="{6F54EFF9-8FF3-4F98-8630-0D1C9B110CB3}" srcOrd="0" destOrd="0" presId="urn:microsoft.com/office/officeart/2005/8/layout/radial5"/>
    <dgm:cxn modelId="{FE47EA64-5BDA-4054-ABD1-E20050DF578B}" type="presOf" srcId="{E36C1453-019B-415A-BD66-E2847842BCE2}" destId="{9AF5436D-4ADB-4DE5-99D2-F7106558D1FB}" srcOrd="1" destOrd="0" presId="urn:microsoft.com/office/officeart/2005/8/layout/radial5"/>
    <dgm:cxn modelId="{F3FEA184-0A7C-4715-BC61-5583F74553FD}" srcId="{0E8F483B-EAA8-4D4C-B49C-F0FEBC242B59}" destId="{26BBE34B-40C2-438E-81EF-6FE2934F6B8C}" srcOrd="1" destOrd="0" parTransId="{E36C1453-019B-415A-BD66-E2847842BCE2}" sibTransId="{748E1BC3-3175-44FA-BB8E-EEC2F966AB75}"/>
    <dgm:cxn modelId="{B2194ADB-7B3A-425D-B6E2-E5A9CA44828F}" type="presOf" srcId="{26BBE34B-40C2-438E-81EF-6FE2934F6B8C}" destId="{C1D7222A-A59C-47F7-AED3-918F13682E81}" srcOrd="0" destOrd="0" presId="urn:microsoft.com/office/officeart/2005/8/layout/radial5"/>
    <dgm:cxn modelId="{3828A651-AF39-4CBF-97C0-E833F5679EB7}" srcId="{0E8F483B-EAA8-4D4C-B49C-F0FEBC242B59}" destId="{13E3215A-71BC-4A72-AADA-1F63BD88B170}" srcOrd="0" destOrd="0" parTransId="{6AAEA7B5-0C6A-4481-AAF9-1075E9B1A4AC}" sibTransId="{24425281-397C-4F77-A218-4AAF273E4C78}"/>
    <dgm:cxn modelId="{AD732E6D-2328-4D56-939B-0B450C711E9B}" srcId="{257926AD-3372-4386-9C6E-4166DD1DEAE9}" destId="{0E8F483B-EAA8-4D4C-B49C-F0FEBC242B59}" srcOrd="0" destOrd="0" parTransId="{A1CF4FD6-6C3F-4CFD-8AAD-3FB7914750C5}" sibTransId="{77063B66-3863-456B-A08E-F3C889886CF1}"/>
    <dgm:cxn modelId="{8887D75A-FDF7-47A6-901C-839DE5C69B00}" type="presOf" srcId="{DE1964B4-0DA4-4F91-90B9-88E8D2F629AD}" destId="{DF81A1FB-CB6C-4881-AC49-9BDB3A78A0DD}" srcOrd="0" destOrd="0" presId="urn:microsoft.com/office/officeart/2005/8/layout/radial5"/>
    <dgm:cxn modelId="{41667E33-265B-4B61-99AE-7CFE690E453F}" type="presParOf" srcId="{EA44DE96-FDA9-4B8E-ACCB-618CD2A4FFAE}" destId="{AAB2C86A-9B27-49C4-89D3-715AE8839EBD}" srcOrd="0" destOrd="0" presId="urn:microsoft.com/office/officeart/2005/8/layout/radial5"/>
    <dgm:cxn modelId="{A2C7AD60-B48A-408C-89D3-7828DE440FF6}" type="presParOf" srcId="{EA44DE96-FDA9-4B8E-ACCB-618CD2A4FFAE}" destId="{04791701-0313-4AD8-9044-B39F38E808C3}" srcOrd="1" destOrd="0" presId="urn:microsoft.com/office/officeart/2005/8/layout/radial5"/>
    <dgm:cxn modelId="{80CC8E87-4CAA-487F-B48A-101E9E30820C}" type="presParOf" srcId="{04791701-0313-4AD8-9044-B39F38E808C3}" destId="{F05EBE6B-1BF6-42D5-B671-7439D2078AD0}" srcOrd="0" destOrd="0" presId="urn:microsoft.com/office/officeart/2005/8/layout/radial5"/>
    <dgm:cxn modelId="{899C1B7A-7EA1-4D1C-94D6-486BE2D09C0D}" type="presParOf" srcId="{EA44DE96-FDA9-4B8E-ACCB-618CD2A4FFAE}" destId="{5AC81737-86FC-4F30-895B-3995D6A8C334}" srcOrd="2" destOrd="0" presId="urn:microsoft.com/office/officeart/2005/8/layout/radial5"/>
    <dgm:cxn modelId="{B23DAEC0-99C8-488F-94DA-7D4E8BD33681}" type="presParOf" srcId="{EA44DE96-FDA9-4B8E-ACCB-618CD2A4FFAE}" destId="{6F54EFF9-8FF3-4F98-8630-0D1C9B110CB3}" srcOrd="3" destOrd="0" presId="urn:microsoft.com/office/officeart/2005/8/layout/radial5"/>
    <dgm:cxn modelId="{535D7379-40B6-44EE-A73B-72F6C17B8D2E}" type="presParOf" srcId="{6F54EFF9-8FF3-4F98-8630-0D1C9B110CB3}" destId="{9AF5436D-4ADB-4DE5-99D2-F7106558D1FB}" srcOrd="0" destOrd="0" presId="urn:microsoft.com/office/officeart/2005/8/layout/radial5"/>
    <dgm:cxn modelId="{D2D532B6-67B2-48E6-926B-99C008F50FC4}" type="presParOf" srcId="{EA44DE96-FDA9-4B8E-ACCB-618CD2A4FFAE}" destId="{C1D7222A-A59C-47F7-AED3-918F13682E81}" srcOrd="4" destOrd="0" presId="urn:microsoft.com/office/officeart/2005/8/layout/radial5"/>
    <dgm:cxn modelId="{610126EC-511F-45CE-B84C-B65781921115}" type="presParOf" srcId="{EA44DE96-FDA9-4B8E-ACCB-618CD2A4FFAE}" destId="{DF81A1FB-CB6C-4881-AC49-9BDB3A78A0DD}" srcOrd="5" destOrd="0" presId="urn:microsoft.com/office/officeart/2005/8/layout/radial5"/>
    <dgm:cxn modelId="{8D41B090-0653-4ACC-94C4-BDB82032EA13}" type="presParOf" srcId="{DF81A1FB-CB6C-4881-AC49-9BDB3A78A0DD}" destId="{10F4CFB5-4F22-43A3-A3FC-B464DC992E61}" srcOrd="0" destOrd="0" presId="urn:microsoft.com/office/officeart/2005/8/layout/radial5"/>
    <dgm:cxn modelId="{6AA77625-C7E2-4991-96B3-A5A0E9FEAEFA}" type="presParOf" srcId="{EA44DE96-FDA9-4B8E-ACCB-618CD2A4FFAE}" destId="{C382EAF9-1DF1-4556-8FEE-7643686B7508}" srcOrd="6" destOrd="0" presId="urn:microsoft.com/office/officeart/2005/8/layout/radial5"/>
    <dgm:cxn modelId="{C47670FD-FA0A-4C3B-9F48-6F785CC83C7D}" type="presParOf" srcId="{EA44DE96-FDA9-4B8E-ACCB-618CD2A4FFAE}" destId="{96334BA7-08EF-4280-B4BC-8ADFB136FA2A}" srcOrd="7" destOrd="0" presId="urn:microsoft.com/office/officeart/2005/8/layout/radial5"/>
    <dgm:cxn modelId="{38976DAF-74EC-46B8-9858-E125ECF5F83C}" type="presParOf" srcId="{96334BA7-08EF-4280-B4BC-8ADFB136FA2A}" destId="{68A418E5-D25F-41B6-B86B-47DBAB8145B1}" srcOrd="0" destOrd="0" presId="urn:microsoft.com/office/officeart/2005/8/layout/radial5"/>
    <dgm:cxn modelId="{BAC2ED9D-857B-410C-9232-9F2AAEAC0198}" type="presParOf" srcId="{EA44DE96-FDA9-4B8E-ACCB-618CD2A4FFAE}" destId="{6466966C-2B15-49D7-AAB5-2F42DDE4341A}" srcOrd="8" destOrd="0" presId="urn:microsoft.com/office/officeart/2005/8/layout/radial5"/>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89A584E-0006-40C5-A571-044DDAB24CB8}" type="doc">
      <dgm:prSet loTypeId="urn:microsoft.com/office/officeart/2005/8/layout/hierarchy1" loCatId="hierarchy" qsTypeId="urn:microsoft.com/office/officeart/2005/8/quickstyle/simple2" qsCatId="simple" csTypeId="urn:microsoft.com/office/officeart/2005/8/colors/colorful3" csCatId="colorful" phldr="1"/>
      <dgm:spPr/>
      <dgm:t>
        <a:bodyPr/>
        <a:lstStyle/>
        <a:p>
          <a:endParaRPr lang="en-US"/>
        </a:p>
      </dgm:t>
    </dgm:pt>
    <dgm:pt modelId="{20B13262-1D76-4324-B5FD-C7B6CC1C0438}">
      <dgm:prSet phldrT="[Text]" custT="1"/>
      <dgm:spPr>
        <a:solidFill>
          <a:schemeClr val="lt1">
            <a:hueOff val="0"/>
            <a:satOff val="0"/>
            <a:lumOff val="0"/>
          </a:schemeClr>
        </a:solidFill>
      </dgm:spPr>
      <dgm:t>
        <a:bodyPr/>
        <a:lstStyle/>
        <a:p>
          <a:pPr algn="ctr"/>
          <a:r>
            <a:rPr lang="en-US" sz="1000" b="1" dirty="0"/>
            <a:t>Product With </a:t>
          </a:r>
          <a:r>
            <a:rPr lang="en-US" sz="1000" b="1" dirty="0" smtClean="0"/>
            <a:t>Claim </a:t>
          </a:r>
          <a:endParaRPr lang="en-US" sz="1000" b="1" dirty="0"/>
        </a:p>
      </dgm:t>
    </dgm:pt>
    <dgm:pt modelId="{B2DA0ED3-915E-49C6-B0DC-B9AD4C112EFA}" type="parTrans" cxnId="{CEC30C8F-283A-4C3D-9B5F-4EED3A4803C7}">
      <dgm:prSet/>
      <dgm:spPr/>
      <dgm:t>
        <a:bodyPr/>
        <a:lstStyle/>
        <a:p>
          <a:pPr algn="ctr"/>
          <a:endParaRPr lang="en-US"/>
        </a:p>
      </dgm:t>
    </dgm:pt>
    <dgm:pt modelId="{1D5BB165-5485-463F-9CD1-749CA3AF6184}" type="sibTrans" cxnId="{CEC30C8F-283A-4C3D-9B5F-4EED3A4803C7}">
      <dgm:prSet/>
      <dgm:spPr/>
      <dgm:t>
        <a:bodyPr/>
        <a:lstStyle/>
        <a:p>
          <a:pPr algn="ctr"/>
          <a:endParaRPr lang="en-US"/>
        </a:p>
      </dgm:t>
    </dgm:pt>
    <dgm:pt modelId="{016C0DF9-3C8C-4886-9262-2182984876F3}">
      <dgm:prSet phldrT="[Text]" custT="1"/>
      <dgm:spPr>
        <a:solidFill>
          <a:schemeClr val="lt1">
            <a:hueOff val="0"/>
            <a:satOff val="0"/>
            <a:lumOff val="0"/>
          </a:schemeClr>
        </a:solidFill>
      </dgm:spPr>
      <dgm:t>
        <a:bodyPr/>
        <a:lstStyle/>
        <a:p>
          <a:pPr algn="ctr"/>
          <a:r>
            <a:rPr lang="en-US" sz="1000" b="1" dirty="0"/>
            <a:t>Food With Claim</a:t>
          </a:r>
        </a:p>
      </dgm:t>
    </dgm:pt>
    <dgm:pt modelId="{A9EC0EE3-5AAF-485A-B524-917B2600FB15}" type="parTrans" cxnId="{9CB86E64-E363-4D2B-BE27-323FEC23EE1D}">
      <dgm:prSet/>
      <dgm:spPr/>
      <dgm:t>
        <a:bodyPr/>
        <a:lstStyle/>
        <a:p>
          <a:pPr algn="ctr"/>
          <a:endParaRPr lang="en-US" sz="2000" b="1"/>
        </a:p>
      </dgm:t>
    </dgm:pt>
    <dgm:pt modelId="{E39299EC-8C1D-4BD1-8A02-B5EE9D45183B}" type="sibTrans" cxnId="{9CB86E64-E363-4D2B-BE27-323FEC23EE1D}">
      <dgm:prSet/>
      <dgm:spPr/>
      <dgm:t>
        <a:bodyPr/>
        <a:lstStyle/>
        <a:p>
          <a:pPr algn="ctr"/>
          <a:endParaRPr lang="en-US"/>
        </a:p>
      </dgm:t>
    </dgm:pt>
    <dgm:pt modelId="{DD11AC12-1D83-498B-AE52-3A3F6AAC33A4}">
      <dgm:prSet phldrT="[Text]" custT="1"/>
      <dgm:spPr>
        <a:solidFill>
          <a:schemeClr val="lt1">
            <a:hueOff val="0"/>
            <a:satOff val="0"/>
            <a:lumOff val="0"/>
          </a:schemeClr>
        </a:solidFill>
        <a:ln>
          <a:solidFill>
            <a:schemeClr val="accent1">
              <a:lumMod val="75000"/>
            </a:schemeClr>
          </a:solidFill>
        </a:ln>
      </dgm:spPr>
      <dgm:t>
        <a:bodyPr/>
        <a:lstStyle/>
        <a:p>
          <a:pPr algn="ctr"/>
          <a:r>
            <a:rPr lang="en-US" sz="1000" b="1" dirty="0"/>
            <a:t>Food Sector </a:t>
          </a:r>
        </a:p>
      </dgm:t>
    </dgm:pt>
    <dgm:pt modelId="{438248D3-2C5E-4841-9DD3-9F246705AF6A}" type="parTrans" cxnId="{DF467B8D-263D-43D4-ADB6-17BF13E8507A}">
      <dgm:prSet/>
      <dgm:spPr>
        <a:ln>
          <a:solidFill>
            <a:schemeClr val="tx1"/>
          </a:solidFill>
        </a:ln>
      </dgm:spPr>
      <dgm:t>
        <a:bodyPr/>
        <a:lstStyle/>
        <a:p>
          <a:pPr algn="ctr"/>
          <a:endParaRPr lang="en-US" sz="2000" b="1"/>
        </a:p>
      </dgm:t>
    </dgm:pt>
    <dgm:pt modelId="{1E63FF36-C3E2-4247-8457-19C104CC4A5E}" type="sibTrans" cxnId="{DF467B8D-263D-43D4-ADB6-17BF13E8507A}">
      <dgm:prSet/>
      <dgm:spPr/>
      <dgm:t>
        <a:bodyPr/>
        <a:lstStyle/>
        <a:p>
          <a:pPr algn="ctr"/>
          <a:endParaRPr lang="en-US"/>
        </a:p>
      </dgm:t>
    </dgm:pt>
    <dgm:pt modelId="{764CDDDE-2376-4B46-83E5-2ADA21955B7E}">
      <dgm:prSet phldrT="[Text]" custT="1"/>
      <dgm:spPr>
        <a:solidFill>
          <a:schemeClr val="lt1">
            <a:hueOff val="0"/>
            <a:satOff val="0"/>
            <a:lumOff val="0"/>
          </a:schemeClr>
        </a:solidFill>
      </dgm:spPr>
      <dgm:t>
        <a:bodyPr/>
        <a:lstStyle/>
        <a:p>
          <a:pPr algn="ctr"/>
          <a:r>
            <a:rPr lang="en-US" sz="1000" b="1" dirty="0" smtClean="0"/>
            <a:t>Medicine </a:t>
          </a:r>
          <a:r>
            <a:rPr lang="en-US" sz="1000" b="1" dirty="0"/>
            <a:t>Claim With Added Active Drug</a:t>
          </a:r>
        </a:p>
      </dgm:t>
    </dgm:pt>
    <dgm:pt modelId="{476DE68D-5103-4BED-8F61-99E26B9E8125}" type="parTrans" cxnId="{917BC5BC-7BEA-40B7-B84F-68C7F42BEA9B}">
      <dgm:prSet/>
      <dgm:spPr/>
      <dgm:t>
        <a:bodyPr/>
        <a:lstStyle/>
        <a:p>
          <a:pPr algn="ctr"/>
          <a:endParaRPr lang="en-US" sz="2000" b="1"/>
        </a:p>
      </dgm:t>
    </dgm:pt>
    <dgm:pt modelId="{8143BF6C-8D08-47F9-A9CA-DC4013BA828E}" type="sibTrans" cxnId="{917BC5BC-7BEA-40B7-B84F-68C7F42BEA9B}">
      <dgm:prSet/>
      <dgm:spPr/>
      <dgm:t>
        <a:bodyPr/>
        <a:lstStyle/>
        <a:p>
          <a:pPr algn="ctr"/>
          <a:endParaRPr lang="en-US"/>
        </a:p>
      </dgm:t>
    </dgm:pt>
    <dgm:pt modelId="{10913AED-99A1-4B31-AA69-249FBC534990}">
      <dgm:prSet phldrT="[Text]" custT="1"/>
      <dgm:spPr>
        <a:solidFill>
          <a:schemeClr val="lt1">
            <a:hueOff val="0"/>
            <a:satOff val="0"/>
            <a:lumOff val="0"/>
          </a:schemeClr>
        </a:solidFill>
        <a:ln>
          <a:solidFill>
            <a:schemeClr val="accent1">
              <a:lumMod val="75000"/>
            </a:schemeClr>
          </a:solidFill>
        </a:ln>
      </dgm:spPr>
      <dgm:t>
        <a:bodyPr/>
        <a:lstStyle/>
        <a:p>
          <a:pPr algn="ctr"/>
          <a:r>
            <a:rPr lang="en-US" sz="1000" b="1" dirty="0"/>
            <a:t>Registration</a:t>
          </a:r>
        </a:p>
      </dgm:t>
    </dgm:pt>
    <dgm:pt modelId="{69D07620-C01E-4ACD-A6E6-465492E20A60}" type="parTrans" cxnId="{C969228B-FEC4-4B84-8148-710BA3077E37}">
      <dgm:prSet/>
      <dgm:spPr>
        <a:ln>
          <a:solidFill>
            <a:schemeClr val="tx1"/>
          </a:solidFill>
        </a:ln>
      </dgm:spPr>
      <dgm:t>
        <a:bodyPr/>
        <a:lstStyle/>
        <a:p>
          <a:pPr algn="ctr"/>
          <a:endParaRPr lang="en-US" sz="2000" b="1"/>
        </a:p>
      </dgm:t>
    </dgm:pt>
    <dgm:pt modelId="{E2EB8F12-9FC0-4E9F-84E1-0A5F86069314}" type="sibTrans" cxnId="{C969228B-FEC4-4B84-8148-710BA3077E37}">
      <dgm:prSet/>
      <dgm:spPr/>
      <dgm:t>
        <a:bodyPr/>
        <a:lstStyle/>
        <a:p>
          <a:pPr algn="ctr"/>
          <a:endParaRPr lang="en-US"/>
        </a:p>
      </dgm:t>
    </dgm:pt>
    <dgm:pt modelId="{27612C4C-1A9D-4B08-9851-DC05AE6BEAA5}">
      <dgm:prSet custT="1"/>
      <dgm:spPr>
        <a:solidFill>
          <a:schemeClr val="lt1">
            <a:hueOff val="0"/>
            <a:satOff val="0"/>
            <a:lumOff val="0"/>
          </a:schemeClr>
        </a:solidFill>
      </dgm:spPr>
      <dgm:t>
        <a:bodyPr/>
        <a:lstStyle/>
        <a:p>
          <a:pPr algn="ctr"/>
          <a:r>
            <a:rPr lang="en-US" sz="1000" b="1" dirty="0"/>
            <a:t>Scientific  Evaluation Needed</a:t>
          </a:r>
        </a:p>
      </dgm:t>
    </dgm:pt>
    <dgm:pt modelId="{5C083860-CD83-4944-AFD0-B1D42EA5368C}" type="parTrans" cxnId="{E87CC78A-B6D0-479F-BCCB-C7DFCDCCD8B5}">
      <dgm:prSet/>
      <dgm:spPr>
        <a:ln>
          <a:solidFill>
            <a:schemeClr val="accent1">
              <a:lumMod val="75000"/>
            </a:schemeClr>
          </a:solidFill>
        </a:ln>
      </dgm:spPr>
      <dgm:t>
        <a:bodyPr/>
        <a:lstStyle/>
        <a:p>
          <a:pPr algn="ctr"/>
          <a:endParaRPr lang="en-US" sz="2000" b="1"/>
        </a:p>
      </dgm:t>
    </dgm:pt>
    <dgm:pt modelId="{6DA59122-5799-403A-A046-92DA8B56AD3D}" type="sibTrans" cxnId="{E87CC78A-B6D0-479F-BCCB-C7DFCDCCD8B5}">
      <dgm:prSet/>
      <dgm:spPr/>
      <dgm:t>
        <a:bodyPr/>
        <a:lstStyle/>
        <a:p>
          <a:pPr algn="ctr"/>
          <a:endParaRPr lang="en-US"/>
        </a:p>
      </dgm:t>
    </dgm:pt>
    <dgm:pt modelId="{38E9F5EC-94B2-435C-ABB6-2E49BCE9AB0E}">
      <dgm:prSet custT="1"/>
      <dgm:spPr>
        <a:solidFill>
          <a:schemeClr val="lt1">
            <a:hueOff val="0"/>
            <a:satOff val="0"/>
            <a:lumOff val="0"/>
          </a:schemeClr>
        </a:solidFill>
      </dgm:spPr>
      <dgm:t>
        <a:bodyPr/>
        <a:lstStyle/>
        <a:p>
          <a:pPr algn="ctr"/>
          <a:r>
            <a:rPr lang="en-US" sz="1000" b="1" dirty="0" smtClean="0"/>
            <a:t>Primary claim evaluation </a:t>
          </a:r>
        </a:p>
        <a:p>
          <a:pPr algn="ctr"/>
          <a:r>
            <a:rPr lang="en-US" sz="1000" b="1" dirty="0" smtClean="0"/>
            <a:t>Claim Compared to  GSO, SASO and other approved Standards.</a:t>
          </a:r>
          <a:endParaRPr lang="en-US" sz="1000" b="1" dirty="0"/>
        </a:p>
      </dgm:t>
    </dgm:pt>
    <dgm:pt modelId="{1F572326-BE6D-4617-A473-D78A4D0A8B13}" type="parTrans" cxnId="{808CB501-C17B-4F4C-BE14-EA374D6B2E72}">
      <dgm:prSet/>
      <dgm:spPr>
        <a:ln>
          <a:solidFill>
            <a:schemeClr val="accent1">
              <a:lumMod val="75000"/>
            </a:schemeClr>
          </a:solidFill>
        </a:ln>
      </dgm:spPr>
      <dgm:t>
        <a:bodyPr/>
        <a:lstStyle/>
        <a:p>
          <a:pPr algn="ctr"/>
          <a:endParaRPr lang="en-US" sz="2000" b="1"/>
        </a:p>
      </dgm:t>
    </dgm:pt>
    <dgm:pt modelId="{0223238E-9A50-42C9-BD3E-087C5FF3774C}" type="sibTrans" cxnId="{808CB501-C17B-4F4C-BE14-EA374D6B2E72}">
      <dgm:prSet/>
      <dgm:spPr/>
      <dgm:t>
        <a:bodyPr/>
        <a:lstStyle/>
        <a:p>
          <a:pPr algn="ctr"/>
          <a:endParaRPr lang="en-US"/>
        </a:p>
      </dgm:t>
    </dgm:pt>
    <dgm:pt modelId="{EF617B7E-2A7D-4963-B6C3-6634F604DDB0}">
      <dgm:prSet custT="1">
        <dgm:style>
          <a:lnRef idx="2">
            <a:schemeClr val="accent3"/>
          </a:lnRef>
          <a:fillRef idx="1">
            <a:schemeClr val="lt1"/>
          </a:fillRef>
          <a:effectRef idx="0">
            <a:schemeClr val="accent3"/>
          </a:effectRef>
          <a:fontRef idx="minor">
            <a:schemeClr val="dk1"/>
          </a:fontRef>
        </dgm:style>
      </dgm:prSet>
      <dgm:spPr>
        <a:solidFill>
          <a:schemeClr val="lt1"/>
        </a:solidFill>
        <a:ln>
          <a:solidFill>
            <a:srgbClr val="FF6600"/>
          </a:solidFill>
        </a:ln>
      </dgm:spPr>
      <dgm:t>
        <a:bodyPr/>
        <a:lstStyle/>
        <a:p>
          <a:pPr algn="ctr"/>
          <a:r>
            <a:rPr lang="en-US" sz="1000" b="1" dirty="0"/>
            <a:t>Consulting With International </a:t>
          </a:r>
          <a:r>
            <a:rPr lang="en-US" sz="1000" b="1" dirty="0" smtClean="0"/>
            <a:t>Bodies </a:t>
          </a:r>
          <a:r>
            <a:rPr lang="en-US" sz="1000" b="1" dirty="0"/>
            <a:t>Such As  CODEX, EFSA, FDA </a:t>
          </a:r>
          <a:r>
            <a:rPr lang="en-US" sz="1000" b="1" dirty="0" smtClean="0"/>
            <a:t>and </a:t>
          </a:r>
          <a:r>
            <a:rPr lang="en-US" sz="1000" b="1" dirty="0"/>
            <a:t>Others</a:t>
          </a:r>
        </a:p>
      </dgm:t>
    </dgm:pt>
    <dgm:pt modelId="{4F8E138C-D9EB-4411-8944-6FED31B70436}" type="parTrans" cxnId="{1F7D33A8-90D2-490B-BE5C-4AAE6F8EE118}">
      <dgm:prSet/>
      <dgm:spPr>
        <a:ln>
          <a:solidFill>
            <a:srgbClr val="003399"/>
          </a:solidFill>
        </a:ln>
      </dgm:spPr>
      <dgm:t>
        <a:bodyPr/>
        <a:lstStyle/>
        <a:p>
          <a:pPr algn="ctr"/>
          <a:endParaRPr lang="en-US" sz="2000" b="1"/>
        </a:p>
      </dgm:t>
    </dgm:pt>
    <dgm:pt modelId="{19E6593E-6672-466B-91BB-65B67CC34C8D}" type="sibTrans" cxnId="{1F7D33A8-90D2-490B-BE5C-4AAE6F8EE118}">
      <dgm:prSet/>
      <dgm:spPr/>
      <dgm:t>
        <a:bodyPr/>
        <a:lstStyle/>
        <a:p>
          <a:pPr algn="ctr"/>
          <a:endParaRPr lang="en-US"/>
        </a:p>
      </dgm:t>
    </dgm:pt>
    <dgm:pt modelId="{AFEC3039-36B0-4F21-943B-84124EF8FDB0}">
      <dgm:prSet custT="1"/>
      <dgm:spPr>
        <a:solidFill>
          <a:schemeClr val="lt1">
            <a:hueOff val="0"/>
            <a:satOff val="0"/>
            <a:lumOff val="0"/>
          </a:schemeClr>
        </a:solidFill>
        <a:ln>
          <a:solidFill>
            <a:srgbClr val="FF6600"/>
          </a:solidFill>
        </a:ln>
      </dgm:spPr>
      <dgm:t>
        <a:bodyPr/>
        <a:lstStyle/>
        <a:p>
          <a:pPr rtl="1"/>
          <a:r>
            <a:rPr lang="en-US" sz="1000" b="1" dirty="0" smtClean="0"/>
            <a:t>Conduct Scientific   Studies ( Planning</a:t>
          </a:r>
          <a:r>
            <a:rPr lang="en-US" sz="1200" b="1" dirty="0" smtClean="0"/>
            <a:t>)</a:t>
          </a:r>
          <a:endParaRPr lang="ar-SA" sz="1200" b="1" dirty="0"/>
        </a:p>
      </dgm:t>
    </dgm:pt>
    <dgm:pt modelId="{DC427D91-4114-43EA-BC18-C88E6E6B3724}" type="parTrans" cxnId="{FBB277A1-33A9-4B28-8F07-A83A2AD29728}">
      <dgm:prSet/>
      <dgm:spPr/>
      <dgm:t>
        <a:bodyPr/>
        <a:lstStyle/>
        <a:p>
          <a:pPr rtl="1"/>
          <a:endParaRPr lang="ar-SA"/>
        </a:p>
      </dgm:t>
    </dgm:pt>
    <dgm:pt modelId="{38A585DB-5FDE-4D78-AA93-A6883379477D}" type="sibTrans" cxnId="{FBB277A1-33A9-4B28-8F07-A83A2AD29728}">
      <dgm:prSet/>
      <dgm:spPr/>
      <dgm:t>
        <a:bodyPr/>
        <a:lstStyle/>
        <a:p>
          <a:pPr rtl="1"/>
          <a:endParaRPr lang="ar-SA"/>
        </a:p>
      </dgm:t>
    </dgm:pt>
    <dgm:pt modelId="{A8B98FC6-64A5-485F-B9E4-DCB12489DFF3}" type="pres">
      <dgm:prSet presAssocID="{689A584E-0006-40C5-A571-044DDAB24CB8}" presName="hierChild1" presStyleCnt="0">
        <dgm:presLayoutVars>
          <dgm:chPref val="1"/>
          <dgm:dir/>
          <dgm:animOne val="branch"/>
          <dgm:animLvl val="lvl"/>
          <dgm:resizeHandles/>
        </dgm:presLayoutVars>
      </dgm:prSet>
      <dgm:spPr/>
      <dgm:t>
        <a:bodyPr/>
        <a:lstStyle/>
        <a:p>
          <a:endParaRPr lang="en-US"/>
        </a:p>
      </dgm:t>
    </dgm:pt>
    <dgm:pt modelId="{78B52C72-6297-4826-BE42-2AC75ED129F4}" type="pres">
      <dgm:prSet presAssocID="{20B13262-1D76-4324-B5FD-C7B6CC1C0438}" presName="hierRoot1" presStyleCnt="0"/>
      <dgm:spPr/>
    </dgm:pt>
    <dgm:pt modelId="{D81EF76A-4C88-4FA6-AB49-61E76AF20493}" type="pres">
      <dgm:prSet presAssocID="{20B13262-1D76-4324-B5FD-C7B6CC1C0438}" presName="composite" presStyleCnt="0"/>
      <dgm:spPr/>
    </dgm:pt>
    <dgm:pt modelId="{0117A976-DF73-4D0B-95DE-D4384B988D14}" type="pres">
      <dgm:prSet presAssocID="{20B13262-1D76-4324-B5FD-C7B6CC1C0438}" presName="background" presStyleLbl="node0" presStyleIdx="0" presStyleCnt="1"/>
      <dgm:spPr/>
    </dgm:pt>
    <dgm:pt modelId="{B9450A90-7525-4CDC-B5C8-4E008DD56099}" type="pres">
      <dgm:prSet presAssocID="{20B13262-1D76-4324-B5FD-C7B6CC1C0438}" presName="text" presStyleLbl="fgAcc0" presStyleIdx="0" presStyleCnt="1" custScaleX="177388" custLinFactNeighborX="-56447" custLinFactNeighborY="-5644">
        <dgm:presLayoutVars>
          <dgm:chPref val="3"/>
        </dgm:presLayoutVars>
      </dgm:prSet>
      <dgm:spPr/>
      <dgm:t>
        <a:bodyPr/>
        <a:lstStyle/>
        <a:p>
          <a:endParaRPr lang="en-US"/>
        </a:p>
      </dgm:t>
    </dgm:pt>
    <dgm:pt modelId="{D87876B6-5A3E-4E6F-92C6-C5A610D7A511}" type="pres">
      <dgm:prSet presAssocID="{20B13262-1D76-4324-B5FD-C7B6CC1C0438}" presName="hierChild2" presStyleCnt="0"/>
      <dgm:spPr/>
    </dgm:pt>
    <dgm:pt modelId="{D1FD37DC-0E72-46AB-A37E-50C1394D454B}" type="pres">
      <dgm:prSet presAssocID="{A9EC0EE3-5AAF-485A-B524-917B2600FB15}" presName="Name10" presStyleLbl="parChTrans1D2" presStyleIdx="0" presStyleCnt="2" custSzX="962020"/>
      <dgm:spPr/>
      <dgm:t>
        <a:bodyPr/>
        <a:lstStyle/>
        <a:p>
          <a:endParaRPr lang="en-US"/>
        </a:p>
      </dgm:t>
    </dgm:pt>
    <dgm:pt modelId="{1239FD86-D377-4840-9BEF-A05756721539}" type="pres">
      <dgm:prSet presAssocID="{016C0DF9-3C8C-4886-9262-2182984876F3}" presName="hierRoot2" presStyleCnt="0"/>
      <dgm:spPr/>
    </dgm:pt>
    <dgm:pt modelId="{C4CC1FC4-C496-4019-95CD-DDA08FBD1FAE}" type="pres">
      <dgm:prSet presAssocID="{016C0DF9-3C8C-4886-9262-2182984876F3}" presName="composite2" presStyleCnt="0"/>
      <dgm:spPr/>
    </dgm:pt>
    <dgm:pt modelId="{DBF3A42C-AF6D-4161-AA03-5C1FA274A343}" type="pres">
      <dgm:prSet presAssocID="{016C0DF9-3C8C-4886-9262-2182984876F3}" presName="background2" presStyleLbl="node2" presStyleIdx="0" presStyleCnt="2"/>
      <dgm:spPr/>
    </dgm:pt>
    <dgm:pt modelId="{D36C22D9-7D57-441B-8B19-9ECE7DFD0D40}" type="pres">
      <dgm:prSet presAssocID="{016C0DF9-3C8C-4886-9262-2182984876F3}" presName="text2" presStyleLbl="fgAcc2" presStyleIdx="0" presStyleCnt="2" custScaleX="177388" custLinFactX="-12894" custLinFactNeighborX="-100000">
        <dgm:presLayoutVars>
          <dgm:chPref val="3"/>
        </dgm:presLayoutVars>
      </dgm:prSet>
      <dgm:spPr/>
      <dgm:t>
        <a:bodyPr/>
        <a:lstStyle/>
        <a:p>
          <a:endParaRPr lang="en-US"/>
        </a:p>
      </dgm:t>
    </dgm:pt>
    <dgm:pt modelId="{AB343477-C11E-419F-9B64-27D5684BB7BF}" type="pres">
      <dgm:prSet presAssocID="{016C0DF9-3C8C-4886-9262-2182984876F3}" presName="hierChild3" presStyleCnt="0"/>
      <dgm:spPr/>
    </dgm:pt>
    <dgm:pt modelId="{E2F53EE6-EF61-4FFB-B795-0390A1BE7F92}" type="pres">
      <dgm:prSet presAssocID="{438248D3-2C5E-4841-9DD3-9F246705AF6A}" presName="Name17" presStyleLbl="parChTrans1D3" presStyleIdx="0" presStyleCnt="2" custSzX="162203"/>
      <dgm:spPr/>
      <dgm:t>
        <a:bodyPr/>
        <a:lstStyle/>
        <a:p>
          <a:endParaRPr lang="en-US"/>
        </a:p>
      </dgm:t>
    </dgm:pt>
    <dgm:pt modelId="{81F278F7-87F2-419B-A68B-6A5F7C2DEC46}" type="pres">
      <dgm:prSet presAssocID="{DD11AC12-1D83-498B-AE52-3A3F6AAC33A4}" presName="hierRoot3" presStyleCnt="0"/>
      <dgm:spPr/>
    </dgm:pt>
    <dgm:pt modelId="{14279079-85FA-4972-B506-7127238C89C6}" type="pres">
      <dgm:prSet presAssocID="{DD11AC12-1D83-498B-AE52-3A3F6AAC33A4}" presName="composite3" presStyleCnt="0"/>
      <dgm:spPr/>
    </dgm:pt>
    <dgm:pt modelId="{E57DC55F-752E-4991-93AA-7FE7150C80B8}" type="pres">
      <dgm:prSet presAssocID="{DD11AC12-1D83-498B-AE52-3A3F6AAC33A4}" presName="background3" presStyleLbl="node3" presStyleIdx="0" presStyleCnt="2"/>
      <dgm:spPr>
        <a:solidFill>
          <a:schemeClr val="accent1">
            <a:lumMod val="75000"/>
          </a:schemeClr>
        </a:solidFill>
      </dgm:spPr>
      <dgm:t>
        <a:bodyPr/>
        <a:lstStyle/>
        <a:p>
          <a:endParaRPr lang="en-US"/>
        </a:p>
      </dgm:t>
    </dgm:pt>
    <dgm:pt modelId="{9FDC4CA8-8397-46FA-AFF5-BBA3B31272ED}" type="pres">
      <dgm:prSet presAssocID="{DD11AC12-1D83-498B-AE52-3A3F6AAC33A4}" presName="text3" presStyleLbl="fgAcc3" presStyleIdx="0" presStyleCnt="2" custScaleX="177388" custLinFactX="-12894" custLinFactNeighborX="-100000" custLinFactNeighborY="-3733">
        <dgm:presLayoutVars>
          <dgm:chPref val="3"/>
        </dgm:presLayoutVars>
      </dgm:prSet>
      <dgm:spPr/>
      <dgm:t>
        <a:bodyPr/>
        <a:lstStyle/>
        <a:p>
          <a:endParaRPr lang="en-US"/>
        </a:p>
      </dgm:t>
    </dgm:pt>
    <dgm:pt modelId="{6EAE3C34-9BB6-47AC-8401-BD11ACE0887F}" type="pres">
      <dgm:prSet presAssocID="{DD11AC12-1D83-498B-AE52-3A3F6AAC33A4}" presName="hierChild4" presStyleCnt="0"/>
      <dgm:spPr/>
    </dgm:pt>
    <dgm:pt modelId="{67AF44D1-FD38-4461-AE50-9C8E2C7876F8}" type="pres">
      <dgm:prSet presAssocID="{1F572326-BE6D-4617-A473-D78A4D0A8B13}" presName="Name23" presStyleLbl="parChTrans1D4" presStyleIdx="0" presStyleCnt="4" custSzX="962020"/>
      <dgm:spPr/>
      <dgm:t>
        <a:bodyPr/>
        <a:lstStyle/>
        <a:p>
          <a:endParaRPr lang="en-US"/>
        </a:p>
      </dgm:t>
    </dgm:pt>
    <dgm:pt modelId="{B3E578AE-559C-43B8-8226-BEB8E2CE85DB}" type="pres">
      <dgm:prSet presAssocID="{38E9F5EC-94B2-435C-ABB6-2E49BCE9AB0E}" presName="hierRoot4" presStyleCnt="0"/>
      <dgm:spPr/>
    </dgm:pt>
    <dgm:pt modelId="{08B89ACC-C3B2-4066-BFB3-754C4CE1EAA9}" type="pres">
      <dgm:prSet presAssocID="{38E9F5EC-94B2-435C-ABB6-2E49BCE9AB0E}" presName="composite4" presStyleCnt="0"/>
      <dgm:spPr/>
    </dgm:pt>
    <dgm:pt modelId="{D3E9F73C-75FE-4137-850F-9718BC14A5B7}" type="pres">
      <dgm:prSet presAssocID="{38E9F5EC-94B2-435C-ABB6-2E49BCE9AB0E}" presName="background4" presStyleLbl="node4" presStyleIdx="0" presStyleCnt="4"/>
      <dgm:spPr/>
    </dgm:pt>
    <dgm:pt modelId="{3E4426EE-6DCF-42F1-B0DF-D274B08DF075}" type="pres">
      <dgm:prSet presAssocID="{38E9F5EC-94B2-435C-ABB6-2E49BCE9AB0E}" presName="text4" presStyleLbl="fgAcc4" presStyleIdx="0" presStyleCnt="4" custScaleX="177388" custScaleY="152809" custLinFactX="-4268" custLinFactNeighborX="-100000" custLinFactNeighborY="389">
        <dgm:presLayoutVars>
          <dgm:chPref val="3"/>
        </dgm:presLayoutVars>
      </dgm:prSet>
      <dgm:spPr/>
      <dgm:t>
        <a:bodyPr/>
        <a:lstStyle/>
        <a:p>
          <a:endParaRPr lang="en-US"/>
        </a:p>
      </dgm:t>
    </dgm:pt>
    <dgm:pt modelId="{03141513-83DE-4F44-A78A-B8C3891F8AC1}" type="pres">
      <dgm:prSet presAssocID="{38E9F5EC-94B2-435C-ABB6-2E49BCE9AB0E}" presName="hierChild5" presStyleCnt="0"/>
      <dgm:spPr/>
    </dgm:pt>
    <dgm:pt modelId="{5FADE9B0-EF6B-478C-8DC0-DDD7A1C78A3D}" type="pres">
      <dgm:prSet presAssocID="{5C083860-CD83-4944-AFD0-B1D42EA5368C}" presName="Name23" presStyleLbl="parChTrans1D4" presStyleIdx="1" presStyleCnt="4" custSzX="962020"/>
      <dgm:spPr/>
      <dgm:t>
        <a:bodyPr/>
        <a:lstStyle/>
        <a:p>
          <a:endParaRPr lang="en-US"/>
        </a:p>
      </dgm:t>
    </dgm:pt>
    <dgm:pt modelId="{A96228F1-5816-42D1-9E4A-3EE148D6F7DF}" type="pres">
      <dgm:prSet presAssocID="{27612C4C-1A9D-4B08-9851-DC05AE6BEAA5}" presName="hierRoot4" presStyleCnt="0"/>
      <dgm:spPr/>
    </dgm:pt>
    <dgm:pt modelId="{4912FED3-FCD3-4031-BB5A-80ACF309C6E3}" type="pres">
      <dgm:prSet presAssocID="{27612C4C-1A9D-4B08-9851-DC05AE6BEAA5}" presName="composite4" presStyleCnt="0"/>
      <dgm:spPr/>
    </dgm:pt>
    <dgm:pt modelId="{915F1E74-57F1-4203-BABB-66559165EDD3}" type="pres">
      <dgm:prSet presAssocID="{27612C4C-1A9D-4B08-9851-DC05AE6BEAA5}" presName="background4" presStyleLbl="node4" presStyleIdx="1" presStyleCnt="4"/>
      <dgm:spPr/>
    </dgm:pt>
    <dgm:pt modelId="{57EA23BC-FF93-417D-93DE-2FC8D779801C}" type="pres">
      <dgm:prSet presAssocID="{27612C4C-1A9D-4B08-9851-DC05AE6BEAA5}" presName="text4" presStyleLbl="fgAcc4" presStyleIdx="1" presStyleCnt="4" custScaleX="177388" custLinFactNeighborX="-39447" custLinFactNeighborY="2235">
        <dgm:presLayoutVars>
          <dgm:chPref val="3"/>
        </dgm:presLayoutVars>
      </dgm:prSet>
      <dgm:spPr/>
      <dgm:t>
        <a:bodyPr/>
        <a:lstStyle/>
        <a:p>
          <a:endParaRPr lang="en-US"/>
        </a:p>
      </dgm:t>
    </dgm:pt>
    <dgm:pt modelId="{BC9839A4-B0BF-4E34-ADB8-B7EBC5B9A1BA}" type="pres">
      <dgm:prSet presAssocID="{27612C4C-1A9D-4B08-9851-DC05AE6BEAA5}" presName="hierChild5" presStyleCnt="0"/>
      <dgm:spPr/>
    </dgm:pt>
    <dgm:pt modelId="{B000F7F6-0027-4D70-B627-0B0DD4DDF4BE}" type="pres">
      <dgm:prSet presAssocID="{4F8E138C-D9EB-4411-8944-6FED31B70436}" presName="Name23" presStyleLbl="parChTrans1D4" presStyleIdx="2" presStyleCnt="4" custSzX="962020"/>
      <dgm:spPr/>
      <dgm:t>
        <a:bodyPr/>
        <a:lstStyle/>
        <a:p>
          <a:endParaRPr lang="en-US"/>
        </a:p>
      </dgm:t>
    </dgm:pt>
    <dgm:pt modelId="{62DC0A9B-A66A-4BB5-A185-04DB65C94D00}" type="pres">
      <dgm:prSet presAssocID="{EF617B7E-2A7D-4963-B6C3-6634F604DDB0}" presName="hierRoot4" presStyleCnt="0"/>
      <dgm:spPr/>
    </dgm:pt>
    <dgm:pt modelId="{60AFA3A0-6174-4B82-A5E2-6C0B9B59DDE1}" type="pres">
      <dgm:prSet presAssocID="{EF617B7E-2A7D-4963-B6C3-6634F604DDB0}" presName="composite4" presStyleCnt="0"/>
      <dgm:spPr/>
    </dgm:pt>
    <dgm:pt modelId="{D1F28230-FE01-4B9E-AD1E-295D011E561C}" type="pres">
      <dgm:prSet presAssocID="{EF617B7E-2A7D-4963-B6C3-6634F604DDB0}" presName="background4" presStyleLbl="node4" presStyleIdx="2" presStyleCnt="4"/>
      <dgm:spPr>
        <a:solidFill>
          <a:srgbClr val="FF6600"/>
        </a:solidFill>
      </dgm:spPr>
      <dgm:t>
        <a:bodyPr/>
        <a:lstStyle/>
        <a:p>
          <a:endParaRPr lang="en-US"/>
        </a:p>
      </dgm:t>
    </dgm:pt>
    <dgm:pt modelId="{00376EF6-16DB-4889-BAA1-D77721215AAD}" type="pres">
      <dgm:prSet presAssocID="{EF617B7E-2A7D-4963-B6C3-6634F604DDB0}" presName="text4" presStyleLbl="fgAcc4" presStyleIdx="2" presStyleCnt="4" custScaleX="177388" custLinFactNeighborX="-33282" custLinFactNeighborY="22753">
        <dgm:presLayoutVars>
          <dgm:chPref val="3"/>
        </dgm:presLayoutVars>
      </dgm:prSet>
      <dgm:spPr/>
      <dgm:t>
        <a:bodyPr/>
        <a:lstStyle/>
        <a:p>
          <a:endParaRPr lang="en-US"/>
        </a:p>
      </dgm:t>
    </dgm:pt>
    <dgm:pt modelId="{CDFBA6D2-2D1D-4EED-AA7D-B5511118C7BD}" type="pres">
      <dgm:prSet presAssocID="{EF617B7E-2A7D-4963-B6C3-6634F604DDB0}" presName="hierChild5" presStyleCnt="0"/>
      <dgm:spPr/>
    </dgm:pt>
    <dgm:pt modelId="{B3B303DE-EA62-4C5D-AC44-C4749E9BF991}" type="pres">
      <dgm:prSet presAssocID="{DC427D91-4114-43EA-BC18-C88E6E6B3724}" presName="Name23" presStyleLbl="parChTrans1D4" presStyleIdx="3" presStyleCnt="4"/>
      <dgm:spPr/>
      <dgm:t>
        <a:bodyPr/>
        <a:lstStyle/>
        <a:p>
          <a:pPr rtl="1"/>
          <a:endParaRPr lang="ar-SA"/>
        </a:p>
      </dgm:t>
    </dgm:pt>
    <dgm:pt modelId="{B1A2BD9B-9656-455E-99F9-3083BBC4BBE2}" type="pres">
      <dgm:prSet presAssocID="{AFEC3039-36B0-4F21-943B-84124EF8FDB0}" presName="hierRoot4" presStyleCnt="0"/>
      <dgm:spPr/>
    </dgm:pt>
    <dgm:pt modelId="{5E6C9C0F-2CB4-4ED3-9F65-E09D1449A174}" type="pres">
      <dgm:prSet presAssocID="{AFEC3039-36B0-4F21-943B-84124EF8FDB0}" presName="composite4" presStyleCnt="0"/>
      <dgm:spPr/>
    </dgm:pt>
    <dgm:pt modelId="{3422B711-2BF2-479E-85DF-CEC0E9DE1E52}" type="pres">
      <dgm:prSet presAssocID="{AFEC3039-36B0-4F21-943B-84124EF8FDB0}" presName="background4" presStyleLbl="node4" presStyleIdx="3" presStyleCnt="4"/>
      <dgm:spPr>
        <a:solidFill>
          <a:srgbClr val="FF6600"/>
        </a:solidFill>
      </dgm:spPr>
      <dgm:t>
        <a:bodyPr/>
        <a:lstStyle/>
        <a:p>
          <a:pPr rtl="1"/>
          <a:endParaRPr lang="ar-SA"/>
        </a:p>
      </dgm:t>
    </dgm:pt>
    <dgm:pt modelId="{369C31A0-E049-4164-AF85-956E60F48DAE}" type="pres">
      <dgm:prSet presAssocID="{AFEC3039-36B0-4F21-943B-84124EF8FDB0}" presName="text4" presStyleLbl="fgAcc4" presStyleIdx="3" presStyleCnt="4" custScaleX="136745" custLinFactNeighborX="-1482" custLinFactNeighborY="-1308">
        <dgm:presLayoutVars>
          <dgm:chPref val="3"/>
        </dgm:presLayoutVars>
      </dgm:prSet>
      <dgm:spPr/>
      <dgm:t>
        <a:bodyPr/>
        <a:lstStyle/>
        <a:p>
          <a:pPr rtl="1"/>
          <a:endParaRPr lang="ar-SA"/>
        </a:p>
      </dgm:t>
    </dgm:pt>
    <dgm:pt modelId="{E508B4ED-F78F-4DD8-A5B2-081E74B7CAFE}" type="pres">
      <dgm:prSet presAssocID="{AFEC3039-36B0-4F21-943B-84124EF8FDB0}" presName="hierChild5" presStyleCnt="0"/>
      <dgm:spPr/>
    </dgm:pt>
    <dgm:pt modelId="{E24A1E25-D3C9-40AD-A58F-23E90717A262}" type="pres">
      <dgm:prSet presAssocID="{476DE68D-5103-4BED-8F61-99E26B9E8125}" presName="Name10" presStyleLbl="parChTrans1D2" presStyleIdx="1" presStyleCnt="2" custSzX="962020"/>
      <dgm:spPr/>
      <dgm:t>
        <a:bodyPr/>
        <a:lstStyle/>
        <a:p>
          <a:endParaRPr lang="en-US"/>
        </a:p>
      </dgm:t>
    </dgm:pt>
    <dgm:pt modelId="{EF1AC9FC-FDF9-4F2E-B3AF-997DF26B45BC}" type="pres">
      <dgm:prSet presAssocID="{764CDDDE-2376-4B46-83E5-2ADA21955B7E}" presName="hierRoot2" presStyleCnt="0"/>
      <dgm:spPr/>
    </dgm:pt>
    <dgm:pt modelId="{01238810-63FC-439A-9993-3C7D4ABA0476}" type="pres">
      <dgm:prSet presAssocID="{764CDDDE-2376-4B46-83E5-2ADA21955B7E}" presName="composite2" presStyleCnt="0"/>
      <dgm:spPr/>
    </dgm:pt>
    <dgm:pt modelId="{651C67BC-2BDF-46AA-9DFE-C34B69EC65C1}" type="pres">
      <dgm:prSet presAssocID="{764CDDDE-2376-4B46-83E5-2ADA21955B7E}" presName="background2" presStyleLbl="node2" presStyleIdx="1" presStyleCnt="2"/>
      <dgm:spPr/>
    </dgm:pt>
    <dgm:pt modelId="{778181D0-4A54-4BAF-94B8-CEC115ECF263}" type="pres">
      <dgm:prSet presAssocID="{764CDDDE-2376-4B46-83E5-2ADA21955B7E}" presName="text2" presStyleLbl="fgAcc2" presStyleIdx="1" presStyleCnt="2" custScaleX="177388" custLinFactNeighborX="32255">
        <dgm:presLayoutVars>
          <dgm:chPref val="3"/>
        </dgm:presLayoutVars>
      </dgm:prSet>
      <dgm:spPr/>
      <dgm:t>
        <a:bodyPr/>
        <a:lstStyle/>
        <a:p>
          <a:endParaRPr lang="en-US"/>
        </a:p>
      </dgm:t>
    </dgm:pt>
    <dgm:pt modelId="{D57C4F2E-6D8E-4BEB-B9AC-9200C1AF447C}" type="pres">
      <dgm:prSet presAssocID="{764CDDDE-2376-4B46-83E5-2ADA21955B7E}" presName="hierChild3" presStyleCnt="0"/>
      <dgm:spPr/>
    </dgm:pt>
    <dgm:pt modelId="{D9E0E683-4C17-4CB5-BFA1-60285E1D4CBF}" type="pres">
      <dgm:prSet presAssocID="{69D07620-C01E-4ACD-A6E6-465492E20A60}" presName="Name17" presStyleLbl="parChTrans1D3" presStyleIdx="1" presStyleCnt="2" custSzX="162203"/>
      <dgm:spPr/>
      <dgm:t>
        <a:bodyPr/>
        <a:lstStyle/>
        <a:p>
          <a:endParaRPr lang="en-US"/>
        </a:p>
      </dgm:t>
    </dgm:pt>
    <dgm:pt modelId="{788BE965-2D60-4492-BE1A-401F43BFD39D}" type="pres">
      <dgm:prSet presAssocID="{10913AED-99A1-4B31-AA69-249FBC534990}" presName="hierRoot3" presStyleCnt="0"/>
      <dgm:spPr/>
    </dgm:pt>
    <dgm:pt modelId="{413A9EDD-DB81-4D11-BB3D-01BF4260C7E2}" type="pres">
      <dgm:prSet presAssocID="{10913AED-99A1-4B31-AA69-249FBC534990}" presName="composite3" presStyleCnt="0"/>
      <dgm:spPr/>
    </dgm:pt>
    <dgm:pt modelId="{1C64CB94-BBDB-4908-A92C-DC7D20177B83}" type="pres">
      <dgm:prSet presAssocID="{10913AED-99A1-4B31-AA69-249FBC534990}" presName="background3" presStyleLbl="node3" presStyleIdx="1" presStyleCnt="2"/>
      <dgm:spPr>
        <a:solidFill>
          <a:schemeClr val="accent1">
            <a:lumMod val="75000"/>
          </a:schemeClr>
        </a:solidFill>
      </dgm:spPr>
      <dgm:t>
        <a:bodyPr/>
        <a:lstStyle/>
        <a:p>
          <a:endParaRPr lang="en-US"/>
        </a:p>
      </dgm:t>
    </dgm:pt>
    <dgm:pt modelId="{08075D0B-19E6-4F79-8F12-C44101C45F79}" type="pres">
      <dgm:prSet presAssocID="{10913AED-99A1-4B31-AA69-249FBC534990}" presName="text3" presStyleLbl="fgAcc3" presStyleIdx="1" presStyleCnt="2" custScaleX="177388" custLinFactNeighborX="32256">
        <dgm:presLayoutVars>
          <dgm:chPref val="3"/>
        </dgm:presLayoutVars>
      </dgm:prSet>
      <dgm:spPr/>
      <dgm:t>
        <a:bodyPr/>
        <a:lstStyle/>
        <a:p>
          <a:endParaRPr lang="en-US"/>
        </a:p>
      </dgm:t>
    </dgm:pt>
    <dgm:pt modelId="{D23221B6-38E0-4DA9-B308-54B34634782B}" type="pres">
      <dgm:prSet presAssocID="{10913AED-99A1-4B31-AA69-249FBC534990}" presName="hierChild4" presStyleCnt="0"/>
      <dgm:spPr/>
    </dgm:pt>
  </dgm:ptLst>
  <dgm:cxnLst>
    <dgm:cxn modelId="{4C5EB07F-CAF3-401F-A12A-8B2D043E6479}" type="presOf" srcId="{DC427D91-4114-43EA-BC18-C88E6E6B3724}" destId="{B3B303DE-EA62-4C5D-AC44-C4749E9BF991}" srcOrd="0" destOrd="0" presId="urn:microsoft.com/office/officeart/2005/8/layout/hierarchy1"/>
    <dgm:cxn modelId="{1021FA4C-5280-4A70-AC13-B22C037B88DC}" type="presOf" srcId="{10913AED-99A1-4B31-AA69-249FBC534990}" destId="{08075D0B-19E6-4F79-8F12-C44101C45F79}" srcOrd="0" destOrd="0" presId="urn:microsoft.com/office/officeart/2005/8/layout/hierarchy1"/>
    <dgm:cxn modelId="{1F7D33A8-90D2-490B-BE5C-4AAE6F8EE118}" srcId="{27612C4C-1A9D-4B08-9851-DC05AE6BEAA5}" destId="{EF617B7E-2A7D-4963-B6C3-6634F604DDB0}" srcOrd="0" destOrd="0" parTransId="{4F8E138C-D9EB-4411-8944-6FED31B70436}" sibTransId="{19E6593E-6672-466B-91BB-65B67CC34C8D}"/>
    <dgm:cxn modelId="{E87CC78A-B6D0-479F-BCCB-C7DFCDCCD8B5}" srcId="{DD11AC12-1D83-498B-AE52-3A3F6AAC33A4}" destId="{27612C4C-1A9D-4B08-9851-DC05AE6BEAA5}" srcOrd="1" destOrd="0" parTransId="{5C083860-CD83-4944-AFD0-B1D42EA5368C}" sibTransId="{6DA59122-5799-403A-A046-92DA8B56AD3D}"/>
    <dgm:cxn modelId="{C969228B-FEC4-4B84-8148-710BA3077E37}" srcId="{764CDDDE-2376-4B46-83E5-2ADA21955B7E}" destId="{10913AED-99A1-4B31-AA69-249FBC534990}" srcOrd="0" destOrd="0" parTransId="{69D07620-C01E-4ACD-A6E6-465492E20A60}" sibTransId="{E2EB8F12-9FC0-4E9F-84E1-0A5F86069314}"/>
    <dgm:cxn modelId="{917BC5BC-7BEA-40B7-B84F-68C7F42BEA9B}" srcId="{20B13262-1D76-4324-B5FD-C7B6CC1C0438}" destId="{764CDDDE-2376-4B46-83E5-2ADA21955B7E}" srcOrd="1" destOrd="0" parTransId="{476DE68D-5103-4BED-8F61-99E26B9E8125}" sibTransId="{8143BF6C-8D08-47F9-A9CA-DC4013BA828E}"/>
    <dgm:cxn modelId="{A872C3F4-09D1-4498-9F81-BD42D6FA4C9F}" type="presOf" srcId="{20B13262-1D76-4324-B5FD-C7B6CC1C0438}" destId="{B9450A90-7525-4CDC-B5C8-4E008DD56099}" srcOrd="0" destOrd="0" presId="urn:microsoft.com/office/officeart/2005/8/layout/hierarchy1"/>
    <dgm:cxn modelId="{2F8C55B7-75BF-4DC6-A64C-C7B5030E19A6}" type="presOf" srcId="{38E9F5EC-94B2-435C-ABB6-2E49BCE9AB0E}" destId="{3E4426EE-6DCF-42F1-B0DF-D274B08DF075}" srcOrd="0" destOrd="0" presId="urn:microsoft.com/office/officeart/2005/8/layout/hierarchy1"/>
    <dgm:cxn modelId="{CEC30C8F-283A-4C3D-9B5F-4EED3A4803C7}" srcId="{689A584E-0006-40C5-A571-044DDAB24CB8}" destId="{20B13262-1D76-4324-B5FD-C7B6CC1C0438}" srcOrd="0" destOrd="0" parTransId="{B2DA0ED3-915E-49C6-B0DC-B9AD4C112EFA}" sibTransId="{1D5BB165-5485-463F-9CD1-749CA3AF6184}"/>
    <dgm:cxn modelId="{F39C7D21-350D-45FE-BAA8-8DC27E9DB833}" type="presOf" srcId="{1F572326-BE6D-4617-A473-D78A4D0A8B13}" destId="{67AF44D1-FD38-4461-AE50-9C8E2C7876F8}" srcOrd="0" destOrd="0" presId="urn:microsoft.com/office/officeart/2005/8/layout/hierarchy1"/>
    <dgm:cxn modelId="{5FC19FE9-28F3-4555-9707-9AFAF30E13C1}" type="presOf" srcId="{438248D3-2C5E-4841-9DD3-9F246705AF6A}" destId="{E2F53EE6-EF61-4FFB-B795-0390A1BE7F92}" srcOrd="0" destOrd="0" presId="urn:microsoft.com/office/officeart/2005/8/layout/hierarchy1"/>
    <dgm:cxn modelId="{2A193E31-415F-44CA-B15D-1167CB4B15F8}" type="presOf" srcId="{27612C4C-1A9D-4B08-9851-DC05AE6BEAA5}" destId="{57EA23BC-FF93-417D-93DE-2FC8D779801C}" srcOrd="0" destOrd="0" presId="urn:microsoft.com/office/officeart/2005/8/layout/hierarchy1"/>
    <dgm:cxn modelId="{DB879D75-92A9-404A-97BB-D86F925DFCCD}" type="presOf" srcId="{DD11AC12-1D83-498B-AE52-3A3F6AAC33A4}" destId="{9FDC4CA8-8397-46FA-AFF5-BBA3B31272ED}" srcOrd="0" destOrd="0" presId="urn:microsoft.com/office/officeart/2005/8/layout/hierarchy1"/>
    <dgm:cxn modelId="{B5CDF539-A072-4085-A3F1-5D5AB05FD711}" type="presOf" srcId="{016C0DF9-3C8C-4886-9262-2182984876F3}" destId="{D36C22D9-7D57-441B-8B19-9ECE7DFD0D40}" srcOrd="0" destOrd="0" presId="urn:microsoft.com/office/officeart/2005/8/layout/hierarchy1"/>
    <dgm:cxn modelId="{D44016FB-E47C-42AC-AF8F-5836964890CF}" type="presOf" srcId="{A9EC0EE3-5AAF-485A-B524-917B2600FB15}" destId="{D1FD37DC-0E72-46AB-A37E-50C1394D454B}" srcOrd="0" destOrd="0" presId="urn:microsoft.com/office/officeart/2005/8/layout/hierarchy1"/>
    <dgm:cxn modelId="{957043E2-349C-4CDA-8E66-BEE2A135D809}" type="presOf" srcId="{476DE68D-5103-4BED-8F61-99E26B9E8125}" destId="{E24A1E25-D3C9-40AD-A58F-23E90717A262}" srcOrd="0" destOrd="0" presId="urn:microsoft.com/office/officeart/2005/8/layout/hierarchy1"/>
    <dgm:cxn modelId="{592F95D2-9DA3-4046-9CD7-F9A513711687}" type="presOf" srcId="{689A584E-0006-40C5-A571-044DDAB24CB8}" destId="{A8B98FC6-64A5-485F-B9E4-DCB12489DFF3}" srcOrd="0" destOrd="0" presId="urn:microsoft.com/office/officeart/2005/8/layout/hierarchy1"/>
    <dgm:cxn modelId="{A07C873F-4120-4E38-A242-9C785AE01A4C}" type="presOf" srcId="{69D07620-C01E-4ACD-A6E6-465492E20A60}" destId="{D9E0E683-4C17-4CB5-BFA1-60285E1D4CBF}" srcOrd="0" destOrd="0" presId="urn:microsoft.com/office/officeart/2005/8/layout/hierarchy1"/>
    <dgm:cxn modelId="{FBB277A1-33A9-4B28-8F07-A83A2AD29728}" srcId="{27612C4C-1A9D-4B08-9851-DC05AE6BEAA5}" destId="{AFEC3039-36B0-4F21-943B-84124EF8FDB0}" srcOrd="1" destOrd="0" parTransId="{DC427D91-4114-43EA-BC18-C88E6E6B3724}" sibTransId="{38A585DB-5FDE-4D78-AA93-A6883379477D}"/>
    <dgm:cxn modelId="{AAEF188F-B251-466C-9A9A-F57F5EBA4F06}" type="presOf" srcId="{4F8E138C-D9EB-4411-8944-6FED31B70436}" destId="{B000F7F6-0027-4D70-B627-0B0DD4DDF4BE}" srcOrd="0" destOrd="0" presId="urn:microsoft.com/office/officeart/2005/8/layout/hierarchy1"/>
    <dgm:cxn modelId="{808CB501-C17B-4F4C-BE14-EA374D6B2E72}" srcId="{DD11AC12-1D83-498B-AE52-3A3F6AAC33A4}" destId="{38E9F5EC-94B2-435C-ABB6-2E49BCE9AB0E}" srcOrd="0" destOrd="0" parTransId="{1F572326-BE6D-4617-A473-D78A4D0A8B13}" sibTransId="{0223238E-9A50-42C9-BD3E-087C5FF3774C}"/>
    <dgm:cxn modelId="{755800B1-F445-426D-9D25-9340DDB9DA3C}" type="presOf" srcId="{764CDDDE-2376-4B46-83E5-2ADA21955B7E}" destId="{778181D0-4A54-4BAF-94B8-CEC115ECF263}" srcOrd="0" destOrd="0" presId="urn:microsoft.com/office/officeart/2005/8/layout/hierarchy1"/>
    <dgm:cxn modelId="{DF467B8D-263D-43D4-ADB6-17BF13E8507A}" srcId="{016C0DF9-3C8C-4886-9262-2182984876F3}" destId="{DD11AC12-1D83-498B-AE52-3A3F6AAC33A4}" srcOrd="0" destOrd="0" parTransId="{438248D3-2C5E-4841-9DD3-9F246705AF6A}" sibTransId="{1E63FF36-C3E2-4247-8457-19C104CC4A5E}"/>
    <dgm:cxn modelId="{9CB86E64-E363-4D2B-BE27-323FEC23EE1D}" srcId="{20B13262-1D76-4324-B5FD-C7B6CC1C0438}" destId="{016C0DF9-3C8C-4886-9262-2182984876F3}" srcOrd="0" destOrd="0" parTransId="{A9EC0EE3-5AAF-485A-B524-917B2600FB15}" sibTransId="{E39299EC-8C1D-4BD1-8A02-B5EE9D45183B}"/>
    <dgm:cxn modelId="{57F7F89F-36C9-461E-B159-FC90E3F2D674}" type="presOf" srcId="{EF617B7E-2A7D-4963-B6C3-6634F604DDB0}" destId="{00376EF6-16DB-4889-BAA1-D77721215AAD}" srcOrd="0" destOrd="0" presId="urn:microsoft.com/office/officeart/2005/8/layout/hierarchy1"/>
    <dgm:cxn modelId="{E6D7F0C8-CACA-4ACF-A0D3-15DB7A58D224}" type="presOf" srcId="{5C083860-CD83-4944-AFD0-B1D42EA5368C}" destId="{5FADE9B0-EF6B-478C-8DC0-DDD7A1C78A3D}" srcOrd="0" destOrd="0" presId="urn:microsoft.com/office/officeart/2005/8/layout/hierarchy1"/>
    <dgm:cxn modelId="{3AC7D938-13E7-4A83-AECF-24AA14F6B9D8}" type="presOf" srcId="{AFEC3039-36B0-4F21-943B-84124EF8FDB0}" destId="{369C31A0-E049-4164-AF85-956E60F48DAE}" srcOrd="0" destOrd="0" presId="urn:microsoft.com/office/officeart/2005/8/layout/hierarchy1"/>
    <dgm:cxn modelId="{63DA57E9-03FC-4D93-8892-51FFE64802D6}" type="presParOf" srcId="{A8B98FC6-64A5-485F-B9E4-DCB12489DFF3}" destId="{78B52C72-6297-4826-BE42-2AC75ED129F4}" srcOrd="0" destOrd="0" presId="urn:microsoft.com/office/officeart/2005/8/layout/hierarchy1"/>
    <dgm:cxn modelId="{47CA4BAC-C8E9-4946-BE7E-3DF41AF2BD7C}" type="presParOf" srcId="{78B52C72-6297-4826-BE42-2AC75ED129F4}" destId="{D81EF76A-4C88-4FA6-AB49-61E76AF20493}" srcOrd="0" destOrd="0" presId="urn:microsoft.com/office/officeart/2005/8/layout/hierarchy1"/>
    <dgm:cxn modelId="{93DE8E2C-2350-435B-B909-525F4C6D798E}" type="presParOf" srcId="{D81EF76A-4C88-4FA6-AB49-61E76AF20493}" destId="{0117A976-DF73-4D0B-95DE-D4384B988D14}" srcOrd="0" destOrd="0" presId="urn:microsoft.com/office/officeart/2005/8/layout/hierarchy1"/>
    <dgm:cxn modelId="{9165B46A-AD24-4FBB-ABC2-FEEE9E4B7E13}" type="presParOf" srcId="{D81EF76A-4C88-4FA6-AB49-61E76AF20493}" destId="{B9450A90-7525-4CDC-B5C8-4E008DD56099}" srcOrd="1" destOrd="0" presId="urn:microsoft.com/office/officeart/2005/8/layout/hierarchy1"/>
    <dgm:cxn modelId="{D534F79E-3134-403F-AC63-0FBA0F912DEA}" type="presParOf" srcId="{78B52C72-6297-4826-BE42-2AC75ED129F4}" destId="{D87876B6-5A3E-4E6F-92C6-C5A610D7A511}" srcOrd="1" destOrd="0" presId="urn:microsoft.com/office/officeart/2005/8/layout/hierarchy1"/>
    <dgm:cxn modelId="{D43545EA-4BCB-4068-95CB-6163628EA13B}" type="presParOf" srcId="{D87876B6-5A3E-4E6F-92C6-C5A610D7A511}" destId="{D1FD37DC-0E72-46AB-A37E-50C1394D454B}" srcOrd="0" destOrd="0" presId="urn:microsoft.com/office/officeart/2005/8/layout/hierarchy1"/>
    <dgm:cxn modelId="{343C0643-9AA6-46EC-9CD9-FDF7DABDC49F}" type="presParOf" srcId="{D87876B6-5A3E-4E6F-92C6-C5A610D7A511}" destId="{1239FD86-D377-4840-9BEF-A05756721539}" srcOrd="1" destOrd="0" presId="urn:microsoft.com/office/officeart/2005/8/layout/hierarchy1"/>
    <dgm:cxn modelId="{D8BE54A3-0457-4AD2-98C1-162420D9D841}" type="presParOf" srcId="{1239FD86-D377-4840-9BEF-A05756721539}" destId="{C4CC1FC4-C496-4019-95CD-DDA08FBD1FAE}" srcOrd="0" destOrd="0" presId="urn:microsoft.com/office/officeart/2005/8/layout/hierarchy1"/>
    <dgm:cxn modelId="{70486B53-B6B4-4A8A-AD64-BC4C024BC6BA}" type="presParOf" srcId="{C4CC1FC4-C496-4019-95CD-DDA08FBD1FAE}" destId="{DBF3A42C-AF6D-4161-AA03-5C1FA274A343}" srcOrd="0" destOrd="0" presId="urn:microsoft.com/office/officeart/2005/8/layout/hierarchy1"/>
    <dgm:cxn modelId="{FA97104B-E091-4E6B-9D99-A2104066A286}" type="presParOf" srcId="{C4CC1FC4-C496-4019-95CD-DDA08FBD1FAE}" destId="{D36C22D9-7D57-441B-8B19-9ECE7DFD0D40}" srcOrd="1" destOrd="0" presId="urn:microsoft.com/office/officeart/2005/8/layout/hierarchy1"/>
    <dgm:cxn modelId="{469C3696-1DA0-4F10-B788-2BC39907EED4}" type="presParOf" srcId="{1239FD86-D377-4840-9BEF-A05756721539}" destId="{AB343477-C11E-419F-9B64-27D5684BB7BF}" srcOrd="1" destOrd="0" presId="urn:microsoft.com/office/officeart/2005/8/layout/hierarchy1"/>
    <dgm:cxn modelId="{1CBD90E6-3736-4597-8BB3-2CDF5685BCE2}" type="presParOf" srcId="{AB343477-C11E-419F-9B64-27D5684BB7BF}" destId="{E2F53EE6-EF61-4FFB-B795-0390A1BE7F92}" srcOrd="0" destOrd="0" presId="urn:microsoft.com/office/officeart/2005/8/layout/hierarchy1"/>
    <dgm:cxn modelId="{6E2CBC46-686E-4158-B291-1ABA78C20CC6}" type="presParOf" srcId="{AB343477-C11E-419F-9B64-27D5684BB7BF}" destId="{81F278F7-87F2-419B-A68B-6A5F7C2DEC46}" srcOrd="1" destOrd="0" presId="urn:microsoft.com/office/officeart/2005/8/layout/hierarchy1"/>
    <dgm:cxn modelId="{80CAB33F-CE88-4596-ADF2-84F87F66AD46}" type="presParOf" srcId="{81F278F7-87F2-419B-A68B-6A5F7C2DEC46}" destId="{14279079-85FA-4972-B506-7127238C89C6}" srcOrd="0" destOrd="0" presId="urn:microsoft.com/office/officeart/2005/8/layout/hierarchy1"/>
    <dgm:cxn modelId="{5BC5BA2E-E6C2-4619-982C-98E27F9B9CAD}" type="presParOf" srcId="{14279079-85FA-4972-B506-7127238C89C6}" destId="{E57DC55F-752E-4991-93AA-7FE7150C80B8}" srcOrd="0" destOrd="0" presId="urn:microsoft.com/office/officeart/2005/8/layout/hierarchy1"/>
    <dgm:cxn modelId="{12C6FB3A-A78D-435D-B6E7-1F266E8128F5}" type="presParOf" srcId="{14279079-85FA-4972-B506-7127238C89C6}" destId="{9FDC4CA8-8397-46FA-AFF5-BBA3B31272ED}" srcOrd="1" destOrd="0" presId="urn:microsoft.com/office/officeart/2005/8/layout/hierarchy1"/>
    <dgm:cxn modelId="{347B19FA-B431-4558-A563-F0E5501954D9}" type="presParOf" srcId="{81F278F7-87F2-419B-A68B-6A5F7C2DEC46}" destId="{6EAE3C34-9BB6-47AC-8401-BD11ACE0887F}" srcOrd="1" destOrd="0" presId="urn:microsoft.com/office/officeart/2005/8/layout/hierarchy1"/>
    <dgm:cxn modelId="{125B92B0-4088-4937-9B9A-0F339E0E728D}" type="presParOf" srcId="{6EAE3C34-9BB6-47AC-8401-BD11ACE0887F}" destId="{67AF44D1-FD38-4461-AE50-9C8E2C7876F8}" srcOrd="0" destOrd="0" presId="urn:microsoft.com/office/officeart/2005/8/layout/hierarchy1"/>
    <dgm:cxn modelId="{6F1B0760-02D8-456F-807E-ECC2D1A3F7C3}" type="presParOf" srcId="{6EAE3C34-9BB6-47AC-8401-BD11ACE0887F}" destId="{B3E578AE-559C-43B8-8226-BEB8E2CE85DB}" srcOrd="1" destOrd="0" presId="urn:microsoft.com/office/officeart/2005/8/layout/hierarchy1"/>
    <dgm:cxn modelId="{650CBF44-BF7E-4964-B137-18FC3209D7CF}" type="presParOf" srcId="{B3E578AE-559C-43B8-8226-BEB8E2CE85DB}" destId="{08B89ACC-C3B2-4066-BFB3-754C4CE1EAA9}" srcOrd="0" destOrd="0" presId="urn:microsoft.com/office/officeart/2005/8/layout/hierarchy1"/>
    <dgm:cxn modelId="{D5B1D17A-2BC3-4F87-A35A-842A977E9206}" type="presParOf" srcId="{08B89ACC-C3B2-4066-BFB3-754C4CE1EAA9}" destId="{D3E9F73C-75FE-4137-850F-9718BC14A5B7}" srcOrd="0" destOrd="0" presId="urn:microsoft.com/office/officeart/2005/8/layout/hierarchy1"/>
    <dgm:cxn modelId="{1879DBE0-9D8F-4034-A7DA-367F70753347}" type="presParOf" srcId="{08B89ACC-C3B2-4066-BFB3-754C4CE1EAA9}" destId="{3E4426EE-6DCF-42F1-B0DF-D274B08DF075}" srcOrd="1" destOrd="0" presId="urn:microsoft.com/office/officeart/2005/8/layout/hierarchy1"/>
    <dgm:cxn modelId="{E7CF10D4-A74F-44AF-9835-F2866400374A}" type="presParOf" srcId="{B3E578AE-559C-43B8-8226-BEB8E2CE85DB}" destId="{03141513-83DE-4F44-A78A-B8C3891F8AC1}" srcOrd="1" destOrd="0" presId="urn:microsoft.com/office/officeart/2005/8/layout/hierarchy1"/>
    <dgm:cxn modelId="{D63B84A9-F070-4E20-9983-8EF869F6D53C}" type="presParOf" srcId="{6EAE3C34-9BB6-47AC-8401-BD11ACE0887F}" destId="{5FADE9B0-EF6B-478C-8DC0-DDD7A1C78A3D}" srcOrd="2" destOrd="0" presId="urn:microsoft.com/office/officeart/2005/8/layout/hierarchy1"/>
    <dgm:cxn modelId="{A183FE4A-4CA5-412A-A095-4EB4E2C2E4A7}" type="presParOf" srcId="{6EAE3C34-9BB6-47AC-8401-BD11ACE0887F}" destId="{A96228F1-5816-42D1-9E4A-3EE148D6F7DF}" srcOrd="3" destOrd="0" presId="urn:microsoft.com/office/officeart/2005/8/layout/hierarchy1"/>
    <dgm:cxn modelId="{37BD42B5-188A-49A1-AEAB-643F45641BC9}" type="presParOf" srcId="{A96228F1-5816-42D1-9E4A-3EE148D6F7DF}" destId="{4912FED3-FCD3-4031-BB5A-80ACF309C6E3}" srcOrd="0" destOrd="0" presId="urn:microsoft.com/office/officeart/2005/8/layout/hierarchy1"/>
    <dgm:cxn modelId="{F95E6FC3-241B-43D6-A1FC-7E9B6100A610}" type="presParOf" srcId="{4912FED3-FCD3-4031-BB5A-80ACF309C6E3}" destId="{915F1E74-57F1-4203-BABB-66559165EDD3}" srcOrd="0" destOrd="0" presId="urn:microsoft.com/office/officeart/2005/8/layout/hierarchy1"/>
    <dgm:cxn modelId="{5401135E-AC06-4A9A-A060-D68E7FB1C90F}" type="presParOf" srcId="{4912FED3-FCD3-4031-BB5A-80ACF309C6E3}" destId="{57EA23BC-FF93-417D-93DE-2FC8D779801C}" srcOrd="1" destOrd="0" presId="urn:microsoft.com/office/officeart/2005/8/layout/hierarchy1"/>
    <dgm:cxn modelId="{0BF66FBB-3EB1-4F69-9C7C-9EC01BCD3319}" type="presParOf" srcId="{A96228F1-5816-42D1-9E4A-3EE148D6F7DF}" destId="{BC9839A4-B0BF-4E34-ADB8-B7EBC5B9A1BA}" srcOrd="1" destOrd="0" presId="urn:microsoft.com/office/officeart/2005/8/layout/hierarchy1"/>
    <dgm:cxn modelId="{0C74011E-0152-4191-BB70-D77D615D3C70}" type="presParOf" srcId="{BC9839A4-B0BF-4E34-ADB8-B7EBC5B9A1BA}" destId="{B000F7F6-0027-4D70-B627-0B0DD4DDF4BE}" srcOrd="0" destOrd="0" presId="urn:microsoft.com/office/officeart/2005/8/layout/hierarchy1"/>
    <dgm:cxn modelId="{4F10445D-9247-41C7-96A6-86C6657EAA10}" type="presParOf" srcId="{BC9839A4-B0BF-4E34-ADB8-B7EBC5B9A1BA}" destId="{62DC0A9B-A66A-4BB5-A185-04DB65C94D00}" srcOrd="1" destOrd="0" presId="urn:microsoft.com/office/officeart/2005/8/layout/hierarchy1"/>
    <dgm:cxn modelId="{658DC96C-96B8-4F4D-B393-4B940211A744}" type="presParOf" srcId="{62DC0A9B-A66A-4BB5-A185-04DB65C94D00}" destId="{60AFA3A0-6174-4B82-A5E2-6C0B9B59DDE1}" srcOrd="0" destOrd="0" presId="urn:microsoft.com/office/officeart/2005/8/layout/hierarchy1"/>
    <dgm:cxn modelId="{5A799271-E17E-4AFE-9963-B47C83F7E906}" type="presParOf" srcId="{60AFA3A0-6174-4B82-A5E2-6C0B9B59DDE1}" destId="{D1F28230-FE01-4B9E-AD1E-295D011E561C}" srcOrd="0" destOrd="0" presId="urn:microsoft.com/office/officeart/2005/8/layout/hierarchy1"/>
    <dgm:cxn modelId="{67349D46-9576-4C05-824A-CB6EB05495EB}" type="presParOf" srcId="{60AFA3A0-6174-4B82-A5E2-6C0B9B59DDE1}" destId="{00376EF6-16DB-4889-BAA1-D77721215AAD}" srcOrd="1" destOrd="0" presId="urn:microsoft.com/office/officeart/2005/8/layout/hierarchy1"/>
    <dgm:cxn modelId="{F25B1C41-5D1F-4C76-9D11-2FF89AB6D9AC}" type="presParOf" srcId="{62DC0A9B-A66A-4BB5-A185-04DB65C94D00}" destId="{CDFBA6D2-2D1D-4EED-AA7D-B5511118C7BD}" srcOrd="1" destOrd="0" presId="urn:microsoft.com/office/officeart/2005/8/layout/hierarchy1"/>
    <dgm:cxn modelId="{64747642-948B-4473-AC83-A2E6C16687A8}" type="presParOf" srcId="{BC9839A4-B0BF-4E34-ADB8-B7EBC5B9A1BA}" destId="{B3B303DE-EA62-4C5D-AC44-C4749E9BF991}" srcOrd="2" destOrd="0" presId="urn:microsoft.com/office/officeart/2005/8/layout/hierarchy1"/>
    <dgm:cxn modelId="{45D8F15D-94BF-4A9E-99D4-68CA90343403}" type="presParOf" srcId="{BC9839A4-B0BF-4E34-ADB8-B7EBC5B9A1BA}" destId="{B1A2BD9B-9656-455E-99F9-3083BBC4BBE2}" srcOrd="3" destOrd="0" presId="urn:microsoft.com/office/officeart/2005/8/layout/hierarchy1"/>
    <dgm:cxn modelId="{2CF7D43C-10C5-4F49-86A9-DA1AEF6A3D7B}" type="presParOf" srcId="{B1A2BD9B-9656-455E-99F9-3083BBC4BBE2}" destId="{5E6C9C0F-2CB4-4ED3-9F65-E09D1449A174}" srcOrd="0" destOrd="0" presId="urn:microsoft.com/office/officeart/2005/8/layout/hierarchy1"/>
    <dgm:cxn modelId="{DC5BA353-E31F-4ACE-9B42-EE94DC43BEE1}" type="presParOf" srcId="{5E6C9C0F-2CB4-4ED3-9F65-E09D1449A174}" destId="{3422B711-2BF2-479E-85DF-CEC0E9DE1E52}" srcOrd="0" destOrd="0" presId="urn:microsoft.com/office/officeart/2005/8/layout/hierarchy1"/>
    <dgm:cxn modelId="{1C3951E1-CE95-4A95-958B-D1EE66815B4A}" type="presParOf" srcId="{5E6C9C0F-2CB4-4ED3-9F65-E09D1449A174}" destId="{369C31A0-E049-4164-AF85-956E60F48DAE}" srcOrd="1" destOrd="0" presId="urn:microsoft.com/office/officeart/2005/8/layout/hierarchy1"/>
    <dgm:cxn modelId="{4F1F6436-6261-428A-864A-9775C0ED7CF8}" type="presParOf" srcId="{B1A2BD9B-9656-455E-99F9-3083BBC4BBE2}" destId="{E508B4ED-F78F-4DD8-A5B2-081E74B7CAFE}" srcOrd="1" destOrd="0" presId="urn:microsoft.com/office/officeart/2005/8/layout/hierarchy1"/>
    <dgm:cxn modelId="{D4D460E6-3AA5-43FE-8E0A-D5A45A348AAA}" type="presParOf" srcId="{D87876B6-5A3E-4E6F-92C6-C5A610D7A511}" destId="{E24A1E25-D3C9-40AD-A58F-23E90717A262}" srcOrd="2" destOrd="0" presId="urn:microsoft.com/office/officeart/2005/8/layout/hierarchy1"/>
    <dgm:cxn modelId="{23C47DC4-2DBB-40E1-BE47-502E0E2B23A2}" type="presParOf" srcId="{D87876B6-5A3E-4E6F-92C6-C5A610D7A511}" destId="{EF1AC9FC-FDF9-4F2E-B3AF-997DF26B45BC}" srcOrd="3" destOrd="0" presId="urn:microsoft.com/office/officeart/2005/8/layout/hierarchy1"/>
    <dgm:cxn modelId="{26E1BEBF-E2FA-4744-A6C6-B5965F409237}" type="presParOf" srcId="{EF1AC9FC-FDF9-4F2E-B3AF-997DF26B45BC}" destId="{01238810-63FC-439A-9993-3C7D4ABA0476}" srcOrd="0" destOrd="0" presId="urn:microsoft.com/office/officeart/2005/8/layout/hierarchy1"/>
    <dgm:cxn modelId="{1A2FA8CF-D681-4266-AB95-0D6EA6C6ECF3}" type="presParOf" srcId="{01238810-63FC-439A-9993-3C7D4ABA0476}" destId="{651C67BC-2BDF-46AA-9DFE-C34B69EC65C1}" srcOrd="0" destOrd="0" presId="urn:microsoft.com/office/officeart/2005/8/layout/hierarchy1"/>
    <dgm:cxn modelId="{F9F7FDC4-50A9-420D-94AE-48FF3043DBD8}" type="presParOf" srcId="{01238810-63FC-439A-9993-3C7D4ABA0476}" destId="{778181D0-4A54-4BAF-94B8-CEC115ECF263}" srcOrd="1" destOrd="0" presId="urn:microsoft.com/office/officeart/2005/8/layout/hierarchy1"/>
    <dgm:cxn modelId="{CF1237A4-8E43-4BF6-9FAA-40A81B0E3170}" type="presParOf" srcId="{EF1AC9FC-FDF9-4F2E-B3AF-997DF26B45BC}" destId="{D57C4F2E-6D8E-4BEB-B9AC-9200C1AF447C}" srcOrd="1" destOrd="0" presId="urn:microsoft.com/office/officeart/2005/8/layout/hierarchy1"/>
    <dgm:cxn modelId="{2466E403-4E83-4484-8696-868A27C2BF28}" type="presParOf" srcId="{D57C4F2E-6D8E-4BEB-B9AC-9200C1AF447C}" destId="{D9E0E683-4C17-4CB5-BFA1-60285E1D4CBF}" srcOrd="0" destOrd="0" presId="urn:microsoft.com/office/officeart/2005/8/layout/hierarchy1"/>
    <dgm:cxn modelId="{18C821F6-AD44-42DF-A993-D9907559C21E}" type="presParOf" srcId="{D57C4F2E-6D8E-4BEB-B9AC-9200C1AF447C}" destId="{788BE965-2D60-4492-BE1A-401F43BFD39D}" srcOrd="1" destOrd="0" presId="urn:microsoft.com/office/officeart/2005/8/layout/hierarchy1"/>
    <dgm:cxn modelId="{E96B8046-CEEC-492B-B6A9-375937FB8FE3}" type="presParOf" srcId="{788BE965-2D60-4492-BE1A-401F43BFD39D}" destId="{413A9EDD-DB81-4D11-BB3D-01BF4260C7E2}" srcOrd="0" destOrd="0" presId="urn:microsoft.com/office/officeart/2005/8/layout/hierarchy1"/>
    <dgm:cxn modelId="{3E0A9F93-E3D3-4481-B57F-919959CBDE06}" type="presParOf" srcId="{413A9EDD-DB81-4D11-BB3D-01BF4260C7E2}" destId="{1C64CB94-BBDB-4908-A92C-DC7D20177B83}" srcOrd="0" destOrd="0" presId="urn:microsoft.com/office/officeart/2005/8/layout/hierarchy1"/>
    <dgm:cxn modelId="{42979F57-FF12-4A59-8A98-BAC3FCEA1729}" type="presParOf" srcId="{413A9EDD-DB81-4D11-BB3D-01BF4260C7E2}" destId="{08075D0B-19E6-4F79-8F12-C44101C45F79}" srcOrd="1" destOrd="0" presId="urn:microsoft.com/office/officeart/2005/8/layout/hierarchy1"/>
    <dgm:cxn modelId="{48510B21-5CF1-435A-8748-AEC1A5092AA0}" type="presParOf" srcId="{788BE965-2D60-4492-BE1A-401F43BFD39D}" destId="{D23221B6-38E0-4DA9-B308-54B34634782B}" srcOrd="1" destOrd="0" presId="urn:microsoft.com/office/officeart/2005/8/layout/hierarchy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57926AD-3372-4386-9C6E-4166DD1DEAE9}" type="doc">
      <dgm:prSet loTypeId="urn:microsoft.com/office/officeart/2005/8/layout/radial5" loCatId="cycle" qsTypeId="urn:microsoft.com/office/officeart/2005/8/quickstyle/simple5" qsCatId="simple" csTypeId="urn:microsoft.com/office/officeart/2005/8/colors/accent1_2" csCatId="accent1" phldr="1"/>
      <dgm:spPr/>
      <dgm:t>
        <a:bodyPr/>
        <a:lstStyle/>
        <a:p>
          <a:endParaRPr lang="en-US"/>
        </a:p>
      </dgm:t>
    </dgm:pt>
    <dgm:pt modelId="{0E8F483B-EAA8-4D4C-B49C-F0FEBC242B59}">
      <dgm:prSet phldrT="[Text]" custT="1"/>
      <dgm:spPr>
        <a:solidFill>
          <a:srgbClr val="0070C0"/>
        </a:solidFill>
      </dgm:spPr>
      <dgm:t>
        <a:bodyPr/>
        <a:lstStyle/>
        <a:p>
          <a:r>
            <a:rPr lang="en-US" sz="1100" b="1" dirty="0" smtClean="0"/>
            <a:t>SFDA Local Regulation  and Standards</a:t>
          </a:r>
          <a:endParaRPr lang="en-US" sz="1100" b="1" dirty="0"/>
        </a:p>
      </dgm:t>
    </dgm:pt>
    <dgm:pt modelId="{A1CF4FD6-6C3F-4CFD-8AAD-3FB7914750C5}" type="parTrans" cxnId="{AD732E6D-2328-4D56-939B-0B450C711E9B}">
      <dgm:prSet/>
      <dgm:spPr/>
      <dgm:t>
        <a:bodyPr/>
        <a:lstStyle/>
        <a:p>
          <a:endParaRPr lang="en-US"/>
        </a:p>
      </dgm:t>
    </dgm:pt>
    <dgm:pt modelId="{77063B66-3863-456B-A08E-F3C889886CF1}" type="sibTrans" cxnId="{AD732E6D-2328-4D56-939B-0B450C711E9B}">
      <dgm:prSet/>
      <dgm:spPr/>
      <dgm:t>
        <a:bodyPr/>
        <a:lstStyle/>
        <a:p>
          <a:endParaRPr lang="en-US"/>
        </a:p>
      </dgm:t>
    </dgm:pt>
    <dgm:pt modelId="{13E3215A-71BC-4A72-AADA-1F63BD88B170}">
      <dgm:prSet phldrT="[Text]" custT="1"/>
      <dgm:spPr>
        <a:solidFill>
          <a:srgbClr val="4F922E">
            <a:alpha val="10000"/>
          </a:srgbClr>
        </a:solidFill>
      </dgm:spPr>
      <dgm:t>
        <a:bodyPr/>
        <a:lstStyle/>
        <a:p>
          <a:r>
            <a:rPr lang="en-US" sz="1000" b="1" dirty="0" smtClean="0"/>
            <a:t>SFDA Objectives</a:t>
          </a:r>
          <a:endParaRPr lang="en-US" sz="1000" b="1" dirty="0"/>
        </a:p>
      </dgm:t>
    </dgm:pt>
    <dgm:pt modelId="{6AAEA7B5-0C6A-4481-AAF9-1075E9B1A4AC}" type="parTrans" cxnId="{3828A651-AF39-4CBF-97C0-E833F5679EB7}">
      <dgm:prSet custT="1"/>
      <dgm:spPr>
        <a:solidFill>
          <a:schemeClr val="tx1">
            <a:alpha val="10000"/>
          </a:schemeClr>
        </a:solidFill>
      </dgm:spPr>
      <dgm:t>
        <a:bodyPr/>
        <a:lstStyle/>
        <a:p>
          <a:endParaRPr lang="en-US" sz="800" b="1"/>
        </a:p>
      </dgm:t>
    </dgm:pt>
    <dgm:pt modelId="{24425281-397C-4F77-A218-4AAF273E4C78}" type="sibTrans" cxnId="{3828A651-AF39-4CBF-97C0-E833F5679EB7}">
      <dgm:prSet/>
      <dgm:spPr/>
      <dgm:t>
        <a:bodyPr/>
        <a:lstStyle/>
        <a:p>
          <a:endParaRPr lang="en-US"/>
        </a:p>
      </dgm:t>
    </dgm:pt>
    <dgm:pt modelId="{26BBE34B-40C2-438E-81EF-6FE2934F6B8C}">
      <dgm:prSet phldrT="[Text]" custT="1"/>
      <dgm:spPr>
        <a:solidFill>
          <a:srgbClr val="FF6600">
            <a:alpha val="10000"/>
          </a:srgbClr>
        </a:solidFill>
      </dgm:spPr>
      <dgm:t>
        <a:bodyPr/>
        <a:lstStyle/>
        <a:p>
          <a:r>
            <a:rPr lang="en-US" sz="1050" b="1" dirty="0" smtClean="0"/>
            <a:t>SFDA Regulations &amp; Standards</a:t>
          </a:r>
          <a:endParaRPr lang="en-US" sz="1050" b="1" dirty="0"/>
        </a:p>
      </dgm:t>
    </dgm:pt>
    <dgm:pt modelId="{E36C1453-019B-415A-BD66-E2847842BCE2}" type="parTrans" cxnId="{F3FEA184-0A7C-4715-BC61-5583F74553FD}">
      <dgm:prSet custT="1"/>
      <dgm:spPr>
        <a:solidFill>
          <a:schemeClr val="tx1">
            <a:alpha val="10000"/>
          </a:schemeClr>
        </a:solidFill>
      </dgm:spPr>
      <dgm:t>
        <a:bodyPr/>
        <a:lstStyle/>
        <a:p>
          <a:endParaRPr lang="en-US" sz="800" b="1"/>
        </a:p>
      </dgm:t>
    </dgm:pt>
    <dgm:pt modelId="{748E1BC3-3175-44FA-BB8E-EEC2F966AB75}" type="sibTrans" cxnId="{F3FEA184-0A7C-4715-BC61-5583F74553FD}">
      <dgm:prSet/>
      <dgm:spPr/>
      <dgm:t>
        <a:bodyPr/>
        <a:lstStyle/>
        <a:p>
          <a:endParaRPr lang="en-US"/>
        </a:p>
      </dgm:t>
    </dgm:pt>
    <dgm:pt modelId="{1E94AB0D-DBE3-4FEA-8EB6-CB368F69DF06}">
      <dgm:prSet phldrT="[Text]" custT="1"/>
      <dgm:spPr>
        <a:solidFill>
          <a:srgbClr val="C00000">
            <a:alpha val="10000"/>
          </a:srgbClr>
        </a:solidFill>
      </dgm:spPr>
      <dgm:t>
        <a:bodyPr/>
        <a:lstStyle/>
        <a:p>
          <a:r>
            <a:rPr lang="en-US" sz="1050" b="1" dirty="0" smtClean="0"/>
            <a:t>SFDA Procedures related to claims </a:t>
          </a:r>
          <a:endParaRPr lang="en-US" sz="1050" b="1" dirty="0"/>
        </a:p>
      </dgm:t>
    </dgm:pt>
    <dgm:pt modelId="{DE1964B4-0DA4-4F91-90B9-88E8D2F629AD}" type="parTrans" cxnId="{B5FAB3AA-8C64-4A57-91BB-CEED47FFE539}">
      <dgm:prSet custT="1"/>
      <dgm:spPr>
        <a:solidFill>
          <a:schemeClr val="tx1">
            <a:alpha val="10000"/>
          </a:schemeClr>
        </a:solidFill>
      </dgm:spPr>
      <dgm:t>
        <a:bodyPr/>
        <a:lstStyle/>
        <a:p>
          <a:endParaRPr lang="en-US" sz="800" b="1"/>
        </a:p>
      </dgm:t>
    </dgm:pt>
    <dgm:pt modelId="{94C5C592-80E2-467C-A306-1AFA88030C6E}" type="sibTrans" cxnId="{B5FAB3AA-8C64-4A57-91BB-CEED47FFE539}">
      <dgm:prSet/>
      <dgm:spPr/>
      <dgm:t>
        <a:bodyPr/>
        <a:lstStyle/>
        <a:p>
          <a:endParaRPr lang="en-US"/>
        </a:p>
      </dgm:t>
    </dgm:pt>
    <dgm:pt modelId="{573924E6-693D-44B9-A823-310C5849D7D3}">
      <dgm:prSet phldrT="[Text]" custT="1"/>
      <dgm:spPr>
        <a:solidFill>
          <a:schemeClr val="accent1">
            <a:lumMod val="50000"/>
          </a:schemeClr>
        </a:solidFill>
      </dgm:spPr>
      <dgm:t>
        <a:bodyPr/>
        <a:lstStyle/>
        <a:p>
          <a:r>
            <a:rPr lang="en-US" sz="900" b="1" dirty="0" smtClean="0"/>
            <a:t>Recommendations </a:t>
          </a:r>
          <a:endParaRPr lang="en-US" sz="900" b="1" dirty="0"/>
        </a:p>
      </dgm:t>
    </dgm:pt>
    <dgm:pt modelId="{C61F76C9-0771-47A1-ACA2-EC7D94862C49}" type="parTrans" cxnId="{A49C4EF9-ED66-4D64-8D00-A6E35D971CAD}">
      <dgm:prSet custT="1"/>
      <dgm:spPr>
        <a:solidFill>
          <a:schemeClr val="tx1"/>
        </a:solidFill>
      </dgm:spPr>
      <dgm:t>
        <a:bodyPr/>
        <a:lstStyle/>
        <a:p>
          <a:endParaRPr lang="en-US" sz="800" b="1"/>
        </a:p>
      </dgm:t>
    </dgm:pt>
    <dgm:pt modelId="{1E1169B8-E2DD-442C-9458-5A8E97D9E91B}" type="sibTrans" cxnId="{A49C4EF9-ED66-4D64-8D00-A6E35D971CAD}">
      <dgm:prSet/>
      <dgm:spPr/>
      <dgm:t>
        <a:bodyPr/>
        <a:lstStyle/>
        <a:p>
          <a:endParaRPr lang="en-US"/>
        </a:p>
      </dgm:t>
    </dgm:pt>
    <dgm:pt modelId="{EA44DE96-FDA9-4B8E-ACCB-618CD2A4FFAE}" type="pres">
      <dgm:prSet presAssocID="{257926AD-3372-4386-9C6E-4166DD1DEAE9}" presName="Name0" presStyleCnt="0">
        <dgm:presLayoutVars>
          <dgm:chMax val="1"/>
          <dgm:dir/>
          <dgm:animLvl val="ctr"/>
          <dgm:resizeHandles val="exact"/>
        </dgm:presLayoutVars>
      </dgm:prSet>
      <dgm:spPr/>
      <dgm:t>
        <a:bodyPr/>
        <a:lstStyle/>
        <a:p>
          <a:endParaRPr lang="en-US"/>
        </a:p>
      </dgm:t>
    </dgm:pt>
    <dgm:pt modelId="{AAB2C86A-9B27-49C4-89D3-715AE8839EBD}" type="pres">
      <dgm:prSet presAssocID="{0E8F483B-EAA8-4D4C-B49C-F0FEBC242B59}" presName="centerShape" presStyleLbl="node0" presStyleIdx="0" presStyleCnt="1"/>
      <dgm:spPr/>
      <dgm:t>
        <a:bodyPr/>
        <a:lstStyle/>
        <a:p>
          <a:endParaRPr lang="en-US"/>
        </a:p>
      </dgm:t>
    </dgm:pt>
    <dgm:pt modelId="{04791701-0313-4AD8-9044-B39F38E808C3}" type="pres">
      <dgm:prSet presAssocID="{6AAEA7B5-0C6A-4481-AAF9-1075E9B1A4AC}" presName="parTrans" presStyleLbl="sibTrans2D1" presStyleIdx="0" presStyleCnt="4"/>
      <dgm:spPr/>
      <dgm:t>
        <a:bodyPr/>
        <a:lstStyle/>
        <a:p>
          <a:endParaRPr lang="en-US"/>
        </a:p>
      </dgm:t>
    </dgm:pt>
    <dgm:pt modelId="{F05EBE6B-1BF6-42D5-B671-7439D2078AD0}" type="pres">
      <dgm:prSet presAssocID="{6AAEA7B5-0C6A-4481-AAF9-1075E9B1A4AC}" presName="connectorText" presStyleLbl="sibTrans2D1" presStyleIdx="0" presStyleCnt="4"/>
      <dgm:spPr/>
      <dgm:t>
        <a:bodyPr/>
        <a:lstStyle/>
        <a:p>
          <a:endParaRPr lang="en-US"/>
        </a:p>
      </dgm:t>
    </dgm:pt>
    <dgm:pt modelId="{5AC81737-86FC-4F30-895B-3995D6A8C334}" type="pres">
      <dgm:prSet presAssocID="{13E3215A-71BC-4A72-AADA-1F63BD88B170}" presName="node" presStyleLbl="node1" presStyleIdx="0" presStyleCnt="4">
        <dgm:presLayoutVars>
          <dgm:bulletEnabled val="1"/>
        </dgm:presLayoutVars>
      </dgm:prSet>
      <dgm:spPr/>
      <dgm:t>
        <a:bodyPr/>
        <a:lstStyle/>
        <a:p>
          <a:endParaRPr lang="en-US"/>
        </a:p>
      </dgm:t>
    </dgm:pt>
    <dgm:pt modelId="{6F54EFF9-8FF3-4F98-8630-0D1C9B110CB3}" type="pres">
      <dgm:prSet presAssocID="{E36C1453-019B-415A-BD66-E2847842BCE2}" presName="parTrans" presStyleLbl="sibTrans2D1" presStyleIdx="1" presStyleCnt="4"/>
      <dgm:spPr/>
      <dgm:t>
        <a:bodyPr/>
        <a:lstStyle/>
        <a:p>
          <a:endParaRPr lang="en-US"/>
        </a:p>
      </dgm:t>
    </dgm:pt>
    <dgm:pt modelId="{9AF5436D-4ADB-4DE5-99D2-F7106558D1FB}" type="pres">
      <dgm:prSet presAssocID="{E36C1453-019B-415A-BD66-E2847842BCE2}" presName="connectorText" presStyleLbl="sibTrans2D1" presStyleIdx="1" presStyleCnt="4"/>
      <dgm:spPr/>
      <dgm:t>
        <a:bodyPr/>
        <a:lstStyle/>
        <a:p>
          <a:endParaRPr lang="en-US"/>
        </a:p>
      </dgm:t>
    </dgm:pt>
    <dgm:pt modelId="{C1D7222A-A59C-47F7-AED3-918F13682E81}" type="pres">
      <dgm:prSet presAssocID="{26BBE34B-40C2-438E-81EF-6FE2934F6B8C}" presName="node" presStyleLbl="node1" presStyleIdx="1" presStyleCnt="4">
        <dgm:presLayoutVars>
          <dgm:bulletEnabled val="1"/>
        </dgm:presLayoutVars>
      </dgm:prSet>
      <dgm:spPr/>
      <dgm:t>
        <a:bodyPr/>
        <a:lstStyle/>
        <a:p>
          <a:endParaRPr lang="en-US"/>
        </a:p>
      </dgm:t>
    </dgm:pt>
    <dgm:pt modelId="{DF81A1FB-CB6C-4881-AC49-9BDB3A78A0DD}" type="pres">
      <dgm:prSet presAssocID="{DE1964B4-0DA4-4F91-90B9-88E8D2F629AD}" presName="parTrans" presStyleLbl="sibTrans2D1" presStyleIdx="2" presStyleCnt="4"/>
      <dgm:spPr/>
      <dgm:t>
        <a:bodyPr/>
        <a:lstStyle/>
        <a:p>
          <a:endParaRPr lang="en-US"/>
        </a:p>
      </dgm:t>
    </dgm:pt>
    <dgm:pt modelId="{10F4CFB5-4F22-43A3-A3FC-B464DC992E61}" type="pres">
      <dgm:prSet presAssocID="{DE1964B4-0DA4-4F91-90B9-88E8D2F629AD}" presName="connectorText" presStyleLbl="sibTrans2D1" presStyleIdx="2" presStyleCnt="4"/>
      <dgm:spPr/>
      <dgm:t>
        <a:bodyPr/>
        <a:lstStyle/>
        <a:p>
          <a:endParaRPr lang="en-US"/>
        </a:p>
      </dgm:t>
    </dgm:pt>
    <dgm:pt modelId="{C382EAF9-1DF1-4556-8FEE-7643686B7508}" type="pres">
      <dgm:prSet presAssocID="{1E94AB0D-DBE3-4FEA-8EB6-CB368F69DF06}" presName="node" presStyleLbl="node1" presStyleIdx="2" presStyleCnt="4" custRadScaleRad="104219">
        <dgm:presLayoutVars>
          <dgm:bulletEnabled val="1"/>
        </dgm:presLayoutVars>
      </dgm:prSet>
      <dgm:spPr/>
      <dgm:t>
        <a:bodyPr/>
        <a:lstStyle/>
        <a:p>
          <a:endParaRPr lang="en-US"/>
        </a:p>
      </dgm:t>
    </dgm:pt>
    <dgm:pt modelId="{96334BA7-08EF-4280-B4BC-8ADFB136FA2A}" type="pres">
      <dgm:prSet presAssocID="{C61F76C9-0771-47A1-ACA2-EC7D94862C49}" presName="parTrans" presStyleLbl="sibTrans2D1" presStyleIdx="3" presStyleCnt="4"/>
      <dgm:spPr/>
      <dgm:t>
        <a:bodyPr/>
        <a:lstStyle/>
        <a:p>
          <a:endParaRPr lang="en-US"/>
        </a:p>
      </dgm:t>
    </dgm:pt>
    <dgm:pt modelId="{68A418E5-D25F-41B6-B86B-47DBAB8145B1}" type="pres">
      <dgm:prSet presAssocID="{C61F76C9-0771-47A1-ACA2-EC7D94862C49}" presName="connectorText" presStyleLbl="sibTrans2D1" presStyleIdx="3" presStyleCnt="4"/>
      <dgm:spPr/>
      <dgm:t>
        <a:bodyPr/>
        <a:lstStyle/>
        <a:p>
          <a:endParaRPr lang="en-US"/>
        </a:p>
      </dgm:t>
    </dgm:pt>
    <dgm:pt modelId="{6466966C-2B15-49D7-AAB5-2F42DDE4341A}" type="pres">
      <dgm:prSet presAssocID="{573924E6-693D-44B9-A823-310C5849D7D3}" presName="node" presStyleLbl="node1" presStyleIdx="3" presStyleCnt="4" custScaleX="114921">
        <dgm:presLayoutVars>
          <dgm:bulletEnabled val="1"/>
        </dgm:presLayoutVars>
      </dgm:prSet>
      <dgm:spPr/>
      <dgm:t>
        <a:bodyPr/>
        <a:lstStyle/>
        <a:p>
          <a:endParaRPr lang="en-US"/>
        </a:p>
      </dgm:t>
    </dgm:pt>
  </dgm:ptLst>
  <dgm:cxnLst>
    <dgm:cxn modelId="{2DC3BD4A-01DC-44F1-80FE-E7E91908427C}" type="presOf" srcId="{26BBE34B-40C2-438E-81EF-6FE2934F6B8C}" destId="{C1D7222A-A59C-47F7-AED3-918F13682E81}" srcOrd="0" destOrd="0" presId="urn:microsoft.com/office/officeart/2005/8/layout/radial5"/>
    <dgm:cxn modelId="{EA436B60-3100-490B-9890-6AC9D58EDF0B}" type="presOf" srcId="{E36C1453-019B-415A-BD66-E2847842BCE2}" destId="{6F54EFF9-8FF3-4F98-8630-0D1C9B110CB3}" srcOrd="0" destOrd="0" presId="urn:microsoft.com/office/officeart/2005/8/layout/radial5"/>
    <dgm:cxn modelId="{B5FAB3AA-8C64-4A57-91BB-CEED47FFE539}" srcId="{0E8F483B-EAA8-4D4C-B49C-F0FEBC242B59}" destId="{1E94AB0D-DBE3-4FEA-8EB6-CB368F69DF06}" srcOrd="2" destOrd="0" parTransId="{DE1964B4-0DA4-4F91-90B9-88E8D2F629AD}" sibTransId="{94C5C592-80E2-467C-A306-1AFA88030C6E}"/>
    <dgm:cxn modelId="{3C173FDB-294E-4FB6-9E33-264392F6F6A6}" type="presOf" srcId="{1E94AB0D-DBE3-4FEA-8EB6-CB368F69DF06}" destId="{C382EAF9-1DF1-4556-8FEE-7643686B7508}" srcOrd="0" destOrd="0" presId="urn:microsoft.com/office/officeart/2005/8/layout/radial5"/>
    <dgm:cxn modelId="{26019F0D-7E67-4E82-BA28-5A1F228D1798}" type="presOf" srcId="{0E8F483B-EAA8-4D4C-B49C-F0FEBC242B59}" destId="{AAB2C86A-9B27-49C4-89D3-715AE8839EBD}" srcOrd="0" destOrd="0" presId="urn:microsoft.com/office/officeart/2005/8/layout/radial5"/>
    <dgm:cxn modelId="{5853C49D-7045-4664-9B19-3C53C232534D}" type="presOf" srcId="{257926AD-3372-4386-9C6E-4166DD1DEAE9}" destId="{EA44DE96-FDA9-4B8E-ACCB-618CD2A4FFAE}" srcOrd="0" destOrd="0" presId="urn:microsoft.com/office/officeart/2005/8/layout/radial5"/>
    <dgm:cxn modelId="{FCEE0BCC-995F-4BE2-8366-968C29D12269}" type="presOf" srcId="{573924E6-693D-44B9-A823-310C5849D7D3}" destId="{6466966C-2B15-49D7-AAB5-2F42DDE4341A}" srcOrd="0" destOrd="0" presId="urn:microsoft.com/office/officeart/2005/8/layout/radial5"/>
    <dgm:cxn modelId="{84AB0599-F1C0-424B-954B-BC877B867B1F}" type="presOf" srcId="{C61F76C9-0771-47A1-ACA2-EC7D94862C49}" destId="{68A418E5-D25F-41B6-B86B-47DBAB8145B1}" srcOrd="1" destOrd="0" presId="urn:microsoft.com/office/officeart/2005/8/layout/radial5"/>
    <dgm:cxn modelId="{02EEBD07-4AF2-44C2-AEF3-82E3C3003121}" type="presOf" srcId="{13E3215A-71BC-4A72-AADA-1F63BD88B170}" destId="{5AC81737-86FC-4F30-895B-3995D6A8C334}" srcOrd="0" destOrd="0" presId="urn:microsoft.com/office/officeart/2005/8/layout/radial5"/>
    <dgm:cxn modelId="{A49C4EF9-ED66-4D64-8D00-A6E35D971CAD}" srcId="{0E8F483B-EAA8-4D4C-B49C-F0FEBC242B59}" destId="{573924E6-693D-44B9-A823-310C5849D7D3}" srcOrd="3" destOrd="0" parTransId="{C61F76C9-0771-47A1-ACA2-EC7D94862C49}" sibTransId="{1E1169B8-E2DD-442C-9458-5A8E97D9E91B}"/>
    <dgm:cxn modelId="{27480C9E-3968-44EB-BA1E-FC10F4A9D260}" type="presOf" srcId="{6AAEA7B5-0C6A-4481-AAF9-1075E9B1A4AC}" destId="{04791701-0313-4AD8-9044-B39F38E808C3}" srcOrd="0" destOrd="0" presId="urn:microsoft.com/office/officeart/2005/8/layout/radial5"/>
    <dgm:cxn modelId="{9ED729E4-A5A6-4B21-BA7C-EF4E687FEFEB}" type="presOf" srcId="{DE1964B4-0DA4-4F91-90B9-88E8D2F629AD}" destId="{10F4CFB5-4F22-43A3-A3FC-B464DC992E61}" srcOrd="1" destOrd="0" presId="urn:microsoft.com/office/officeart/2005/8/layout/radial5"/>
    <dgm:cxn modelId="{1A00DD41-6DE4-4A4F-8501-9CCBF4445121}" type="presOf" srcId="{6AAEA7B5-0C6A-4481-AAF9-1075E9B1A4AC}" destId="{F05EBE6B-1BF6-42D5-B671-7439D2078AD0}" srcOrd="1" destOrd="0" presId="urn:microsoft.com/office/officeart/2005/8/layout/radial5"/>
    <dgm:cxn modelId="{659DADD1-6921-4F2B-9741-F8BA3FAFB9A3}" type="presOf" srcId="{C61F76C9-0771-47A1-ACA2-EC7D94862C49}" destId="{96334BA7-08EF-4280-B4BC-8ADFB136FA2A}" srcOrd="0" destOrd="0" presId="urn:microsoft.com/office/officeart/2005/8/layout/radial5"/>
    <dgm:cxn modelId="{60E87A98-970F-441E-8134-A9EED44625F0}" type="presOf" srcId="{DE1964B4-0DA4-4F91-90B9-88E8D2F629AD}" destId="{DF81A1FB-CB6C-4881-AC49-9BDB3A78A0DD}" srcOrd="0" destOrd="0" presId="urn:microsoft.com/office/officeart/2005/8/layout/radial5"/>
    <dgm:cxn modelId="{F3FEA184-0A7C-4715-BC61-5583F74553FD}" srcId="{0E8F483B-EAA8-4D4C-B49C-F0FEBC242B59}" destId="{26BBE34B-40C2-438E-81EF-6FE2934F6B8C}" srcOrd="1" destOrd="0" parTransId="{E36C1453-019B-415A-BD66-E2847842BCE2}" sibTransId="{748E1BC3-3175-44FA-BB8E-EEC2F966AB75}"/>
    <dgm:cxn modelId="{08F1F530-5182-41C1-BE11-BA616D39B41F}" type="presOf" srcId="{E36C1453-019B-415A-BD66-E2847842BCE2}" destId="{9AF5436D-4ADB-4DE5-99D2-F7106558D1FB}" srcOrd="1" destOrd="0" presId="urn:microsoft.com/office/officeart/2005/8/layout/radial5"/>
    <dgm:cxn modelId="{3828A651-AF39-4CBF-97C0-E833F5679EB7}" srcId="{0E8F483B-EAA8-4D4C-B49C-F0FEBC242B59}" destId="{13E3215A-71BC-4A72-AADA-1F63BD88B170}" srcOrd="0" destOrd="0" parTransId="{6AAEA7B5-0C6A-4481-AAF9-1075E9B1A4AC}" sibTransId="{24425281-397C-4F77-A218-4AAF273E4C78}"/>
    <dgm:cxn modelId="{AD732E6D-2328-4D56-939B-0B450C711E9B}" srcId="{257926AD-3372-4386-9C6E-4166DD1DEAE9}" destId="{0E8F483B-EAA8-4D4C-B49C-F0FEBC242B59}" srcOrd="0" destOrd="0" parTransId="{A1CF4FD6-6C3F-4CFD-8AAD-3FB7914750C5}" sibTransId="{77063B66-3863-456B-A08E-F3C889886CF1}"/>
    <dgm:cxn modelId="{0ED76E64-916B-4382-BFEE-94E49CC5F08F}" type="presParOf" srcId="{EA44DE96-FDA9-4B8E-ACCB-618CD2A4FFAE}" destId="{AAB2C86A-9B27-49C4-89D3-715AE8839EBD}" srcOrd="0" destOrd="0" presId="urn:microsoft.com/office/officeart/2005/8/layout/radial5"/>
    <dgm:cxn modelId="{385EB4B3-2695-4CFA-A261-0E01425209F8}" type="presParOf" srcId="{EA44DE96-FDA9-4B8E-ACCB-618CD2A4FFAE}" destId="{04791701-0313-4AD8-9044-B39F38E808C3}" srcOrd="1" destOrd="0" presId="urn:microsoft.com/office/officeart/2005/8/layout/radial5"/>
    <dgm:cxn modelId="{BAB9326F-FB34-4B1C-9B0D-DA5830446192}" type="presParOf" srcId="{04791701-0313-4AD8-9044-B39F38E808C3}" destId="{F05EBE6B-1BF6-42D5-B671-7439D2078AD0}" srcOrd="0" destOrd="0" presId="urn:microsoft.com/office/officeart/2005/8/layout/radial5"/>
    <dgm:cxn modelId="{BD9416B3-4B75-4D50-8C8D-770BBACBD1CD}" type="presParOf" srcId="{EA44DE96-FDA9-4B8E-ACCB-618CD2A4FFAE}" destId="{5AC81737-86FC-4F30-895B-3995D6A8C334}" srcOrd="2" destOrd="0" presId="urn:microsoft.com/office/officeart/2005/8/layout/radial5"/>
    <dgm:cxn modelId="{BEB262FA-13BA-4B24-8F87-2E655E52F82B}" type="presParOf" srcId="{EA44DE96-FDA9-4B8E-ACCB-618CD2A4FFAE}" destId="{6F54EFF9-8FF3-4F98-8630-0D1C9B110CB3}" srcOrd="3" destOrd="0" presId="urn:microsoft.com/office/officeart/2005/8/layout/radial5"/>
    <dgm:cxn modelId="{3C142E03-0D97-4839-941A-14FE9B4E180B}" type="presParOf" srcId="{6F54EFF9-8FF3-4F98-8630-0D1C9B110CB3}" destId="{9AF5436D-4ADB-4DE5-99D2-F7106558D1FB}" srcOrd="0" destOrd="0" presId="urn:microsoft.com/office/officeart/2005/8/layout/radial5"/>
    <dgm:cxn modelId="{0529F417-5095-4D2F-A725-CD7CFA8C9DF9}" type="presParOf" srcId="{EA44DE96-FDA9-4B8E-ACCB-618CD2A4FFAE}" destId="{C1D7222A-A59C-47F7-AED3-918F13682E81}" srcOrd="4" destOrd="0" presId="urn:microsoft.com/office/officeart/2005/8/layout/radial5"/>
    <dgm:cxn modelId="{47816F61-85AE-42AB-A404-CDA98BEAAB31}" type="presParOf" srcId="{EA44DE96-FDA9-4B8E-ACCB-618CD2A4FFAE}" destId="{DF81A1FB-CB6C-4881-AC49-9BDB3A78A0DD}" srcOrd="5" destOrd="0" presId="urn:microsoft.com/office/officeart/2005/8/layout/radial5"/>
    <dgm:cxn modelId="{4A01FD67-C735-4C90-9CBB-13F2BD8219F2}" type="presParOf" srcId="{DF81A1FB-CB6C-4881-AC49-9BDB3A78A0DD}" destId="{10F4CFB5-4F22-43A3-A3FC-B464DC992E61}" srcOrd="0" destOrd="0" presId="urn:microsoft.com/office/officeart/2005/8/layout/radial5"/>
    <dgm:cxn modelId="{CB40EA3F-FDDB-4C83-A5FC-5689E939D5E3}" type="presParOf" srcId="{EA44DE96-FDA9-4B8E-ACCB-618CD2A4FFAE}" destId="{C382EAF9-1DF1-4556-8FEE-7643686B7508}" srcOrd="6" destOrd="0" presId="urn:microsoft.com/office/officeart/2005/8/layout/radial5"/>
    <dgm:cxn modelId="{9FD91AF4-D8F3-4AA2-B45B-B3DF053452A0}" type="presParOf" srcId="{EA44DE96-FDA9-4B8E-ACCB-618CD2A4FFAE}" destId="{96334BA7-08EF-4280-B4BC-8ADFB136FA2A}" srcOrd="7" destOrd="0" presId="urn:microsoft.com/office/officeart/2005/8/layout/radial5"/>
    <dgm:cxn modelId="{1A142AFD-B1E5-4518-9CFD-4FCDCFBB2283}" type="presParOf" srcId="{96334BA7-08EF-4280-B4BC-8ADFB136FA2A}" destId="{68A418E5-D25F-41B6-B86B-47DBAB8145B1}" srcOrd="0" destOrd="0" presId="urn:microsoft.com/office/officeart/2005/8/layout/radial5"/>
    <dgm:cxn modelId="{2278AEDB-1D9B-4069-B038-8561E2F81C94}" type="presParOf" srcId="{EA44DE96-FDA9-4B8E-ACCB-618CD2A4FFAE}" destId="{6466966C-2B15-49D7-AAB5-2F42DDE4341A}" srcOrd="8" destOrd="0" presId="urn:microsoft.com/office/officeart/2005/8/layout/radial5"/>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B2C86A-9B27-49C4-89D3-715AE8839EBD}">
      <dsp:nvSpPr>
        <dsp:cNvPr id="0" name=""/>
        <dsp:cNvSpPr/>
      </dsp:nvSpPr>
      <dsp:spPr>
        <a:xfrm>
          <a:off x="3649915" y="1953018"/>
          <a:ext cx="1123163" cy="1123163"/>
        </a:xfrm>
        <a:prstGeom prst="ellipse">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t>SFDA Local Regulation  and Standards</a:t>
          </a:r>
          <a:endParaRPr lang="en-US" sz="1100" b="1" kern="1200" dirty="0"/>
        </a:p>
      </dsp:txBody>
      <dsp:txXfrm>
        <a:off x="3649915" y="1953018"/>
        <a:ext cx="1123163" cy="1123163"/>
      </dsp:txXfrm>
    </dsp:sp>
    <dsp:sp modelId="{04791701-0313-4AD8-9044-B39F38E808C3}">
      <dsp:nvSpPr>
        <dsp:cNvPr id="0" name=""/>
        <dsp:cNvSpPr/>
      </dsp:nvSpPr>
      <dsp:spPr>
        <a:xfrm rot="16200000">
          <a:off x="4044778" y="1423158"/>
          <a:ext cx="333436" cy="449468"/>
        </a:xfrm>
        <a:prstGeom prst="rightArrow">
          <a:avLst>
            <a:gd name="adj1" fmla="val 60000"/>
            <a:gd name="adj2" fmla="val 50000"/>
          </a:avLst>
        </a:prstGeom>
        <a:solidFill>
          <a:schemeClr val="tx1"/>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rot="16200000">
        <a:off x="4044778" y="1423158"/>
        <a:ext cx="333436" cy="449468"/>
      </dsp:txXfrm>
    </dsp:sp>
    <dsp:sp modelId="{5AC81737-86FC-4F30-895B-3995D6A8C334}">
      <dsp:nvSpPr>
        <dsp:cNvPr id="0" name=""/>
        <dsp:cNvSpPr/>
      </dsp:nvSpPr>
      <dsp:spPr>
        <a:xfrm>
          <a:off x="3550514" y="1927"/>
          <a:ext cx="1321965" cy="1321965"/>
        </a:xfrm>
        <a:prstGeom prst="ellipse">
          <a:avLst/>
        </a:prstGeom>
        <a:solidFill>
          <a:srgbClr val="4F922E"/>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SFDA Objectives</a:t>
          </a:r>
          <a:endParaRPr lang="en-US" sz="1000" b="1" kern="1200" dirty="0"/>
        </a:p>
      </dsp:txBody>
      <dsp:txXfrm>
        <a:off x="3550514" y="1927"/>
        <a:ext cx="1321965" cy="1321965"/>
      </dsp:txXfrm>
    </dsp:sp>
    <dsp:sp modelId="{6F54EFF9-8FF3-4F98-8630-0D1C9B110CB3}">
      <dsp:nvSpPr>
        <dsp:cNvPr id="0" name=""/>
        <dsp:cNvSpPr/>
      </dsp:nvSpPr>
      <dsp:spPr>
        <a:xfrm>
          <a:off x="4911486" y="2289865"/>
          <a:ext cx="333436" cy="449468"/>
        </a:xfrm>
        <a:prstGeom prst="rightArrow">
          <a:avLst>
            <a:gd name="adj1" fmla="val 60000"/>
            <a:gd name="adj2" fmla="val 50000"/>
          </a:avLst>
        </a:prstGeom>
        <a:solidFill>
          <a:schemeClr val="tx1"/>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a:off x="4911486" y="2289865"/>
        <a:ext cx="333436" cy="449468"/>
      </dsp:txXfrm>
    </dsp:sp>
    <dsp:sp modelId="{C1D7222A-A59C-47F7-AED3-918F13682E81}">
      <dsp:nvSpPr>
        <dsp:cNvPr id="0" name=""/>
        <dsp:cNvSpPr/>
      </dsp:nvSpPr>
      <dsp:spPr>
        <a:xfrm>
          <a:off x="5402204" y="1853617"/>
          <a:ext cx="1321965" cy="1321965"/>
        </a:xfrm>
        <a:prstGeom prst="ellipse">
          <a:avLst/>
        </a:prstGeom>
        <a:solidFill>
          <a:srgbClr val="FF66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t>SFDA Regulations &amp; Standards</a:t>
          </a:r>
          <a:endParaRPr lang="en-US" sz="1050" b="1" kern="1200" dirty="0"/>
        </a:p>
      </dsp:txBody>
      <dsp:txXfrm>
        <a:off x="5402204" y="1853617"/>
        <a:ext cx="1321965" cy="1321965"/>
      </dsp:txXfrm>
    </dsp:sp>
    <dsp:sp modelId="{DF81A1FB-CB6C-4881-AC49-9BDB3A78A0DD}">
      <dsp:nvSpPr>
        <dsp:cNvPr id="0" name=""/>
        <dsp:cNvSpPr/>
      </dsp:nvSpPr>
      <dsp:spPr>
        <a:xfrm rot="5400000">
          <a:off x="4044778" y="3156573"/>
          <a:ext cx="333436" cy="449468"/>
        </a:xfrm>
        <a:prstGeom prst="rightArrow">
          <a:avLst>
            <a:gd name="adj1" fmla="val 60000"/>
            <a:gd name="adj2" fmla="val 50000"/>
          </a:avLst>
        </a:prstGeom>
        <a:solidFill>
          <a:schemeClr val="tx1"/>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rot="5400000">
        <a:off x="4044778" y="3156573"/>
        <a:ext cx="333436" cy="449468"/>
      </dsp:txXfrm>
    </dsp:sp>
    <dsp:sp modelId="{C382EAF9-1DF1-4556-8FEE-7643686B7508}">
      <dsp:nvSpPr>
        <dsp:cNvPr id="0" name=""/>
        <dsp:cNvSpPr/>
      </dsp:nvSpPr>
      <dsp:spPr>
        <a:xfrm>
          <a:off x="3550514" y="3705306"/>
          <a:ext cx="1321965" cy="1321965"/>
        </a:xfrm>
        <a:prstGeom prst="ellipse">
          <a:avLst/>
        </a:prstGeom>
        <a:solidFill>
          <a:srgbClr val="C0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t>SFDA Procedures related for health claim </a:t>
          </a:r>
          <a:endParaRPr lang="en-US" sz="1050" b="1" kern="1200" dirty="0"/>
        </a:p>
      </dsp:txBody>
      <dsp:txXfrm>
        <a:off x="3550514" y="3705306"/>
        <a:ext cx="1321965" cy="1321965"/>
      </dsp:txXfrm>
    </dsp:sp>
    <dsp:sp modelId="{96334BA7-08EF-4280-B4BC-8ADFB136FA2A}">
      <dsp:nvSpPr>
        <dsp:cNvPr id="0" name=""/>
        <dsp:cNvSpPr/>
      </dsp:nvSpPr>
      <dsp:spPr>
        <a:xfrm rot="10800000">
          <a:off x="3208817" y="2289865"/>
          <a:ext cx="311709" cy="449468"/>
        </a:xfrm>
        <a:prstGeom prst="rightArrow">
          <a:avLst>
            <a:gd name="adj1" fmla="val 60000"/>
            <a:gd name="adj2" fmla="val 50000"/>
          </a:avLst>
        </a:prstGeom>
        <a:solidFill>
          <a:schemeClr val="tx1"/>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rot="10800000">
        <a:off x="3208817" y="2289865"/>
        <a:ext cx="311709" cy="449468"/>
      </dsp:txXfrm>
    </dsp:sp>
    <dsp:sp modelId="{6466966C-2B15-49D7-AAB5-2F42DDE4341A}">
      <dsp:nvSpPr>
        <dsp:cNvPr id="0" name=""/>
        <dsp:cNvSpPr/>
      </dsp:nvSpPr>
      <dsp:spPr>
        <a:xfrm>
          <a:off x="1657830" y="1853617"/>
          <a:ext cx="1403954" cy="1321965"/>
        </a:xfrm>
        <a:prstGeom prst="ellipse">
          <a:avLst/>
        </a:prstGeom>
        <a:solidFill>
          <a:schemeClr val="accent1">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t>Recommendation </a:t>
          </a:r>
          <a:endParaRPr lang="en-US" sz="900" b="1" kern="1200" dirty="0"/>
        </a:p>
      </dsp:txBody>
      <dsp:txXfrm>
        <a:off x="1657830" y="1853617"/>
        <a:ext cx="1403954" cy="132196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B2C86A-9B27-49C4-89D3-715AE8839EBD}">
      <dsp:nvSpPr>
        <dsp:cNvPr id="0" name=""/>
        <dsp:cNvSpPr/>
      </dsp:nvSpPr>
      <dsp:spPr>
        <a:xfrm>
          <a:off x="3649915" y="1953018"/>
          <a:ext cx="1123163" cy="1123163"/>
        </a:xfrm>
        <a:prstGeom prst="ellipse">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t>SFDA Local Regulation  and Standards</a:t>
          </a:r>
          <a:endParaRPr lang="en-US" sz="1100" b="1" kern="1200" dirty="0"/>
        </a:p>
      </dsp:txBody>
      <dsp:txXfrm>
        <a:off x="3649915" y="1953018"/>
        <a:ext cx="1123163" cy="1123163"/>
      </dsp:txXfrm>
    </dsp:sp>
    <dsp:sp modelId="{04791701-0313-4AD8-9044-B39F38E808C3}">
      <dsp:nvSpPr>
        <dsp:cNvPr id="0" name=""/>
        <dsp:cNvSpPr/>
      </dsp:nvSpPr>
      <dsp:spPr>
        <a:xfrm rot="16200000">
          <a:off x="4044778" y="1423158"/>
          <a:ext cx="333436" cy="449468"/>
        </a:xfrm>
        <a:prstGeom prst="rightArrow">
          <a:avLst>
            <a:gd name="adj1" fmla="val 60000"/>
            <a:gd name="adj2" fmla="val 50000"/>
          </a:avLst>
        </a:prstGeom>
        <a:solidFill>
          <a:schemeClr val="tx1"/>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rot="16200000">
        <a:off x="4044778" y="1423158"/>
        <a:ext cx="333436" cy="449468"/>
      </dsp:txXfrm>
    </dsp:sp>
    <dsp:sp modelId="{5AC81737-86FC-4F30-895B-3995D6A8C334}">
      <dsp:nvSpPr>
        <dsp:cNvPr id="0" name=""/>
        <dsp:cNvSpPr/>
      </dsp:nvSpPr>
      <dsp:spPr>
        <a:xfrm>
          <a:off x="3550514" y="1927"/>
          <a:ext cx="1321965" cy="1321965"/>
        </a:xfrm>
        <a:prstGeom prst="ellipse">
          <a:avLst/>
        </a:prstGeom>
        <a:solidFill>
          <a:srgbClr val="4F922E"/>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SFDA Objectives</a:t>
          </a:r>
          <a:endParaRPr lang="en-US" sz="1000" b="1" kern="1200" dirty="0"/>
        </a:p>
      </dsp:txBody>
      <dsp:txXfrm>
        <a:off x="3550514" y="1927"/>
        <a:ext cx="1321965" cy="1321965"/>
      </dsp:txXfrm>
    </dsp:sp>
    <dsp:sp modelId="{6F54EFF9-8FF3-4F98-8630-0D1C9B110CB3}">
      <dsp:nvSpPr>
        <dsp:cNvPr id="0" name=""/>
        <dsp:cNvSpPr/>
      </dsp:nvSpPr>
      <dsp:spPr>
        <a:xfrm>
          <a:off x="4911486" y="2289865"/>
          <a:ext cx="333436" cy="449468"/>
        </a:xfrm>
        <a:prstGeom prst="rightArrow">
          <a:avLst>
            <a:gd name="adj1" fmla="val 60000"/>
            <a:gd name="adj2" fmla="val 50000"/>
          </a:avLst>
        </a:prstGeom>
        <a:solidFill>
          <a:schemeClr val="tx1">
            <a:alpha val="1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a:off x="4911486" y="2289865"/>
        <a:ext cx="333436" cy="449468"/>
      </dsp:txXfrm>
    </dsp:sp>
    <dsp:sp modelId="{C1D7222A-A59C-47F7-AED3-918F13682E81}">
      <dsp:nvSpPr>
        <dsp:cNvPr id="0" name=""/>
        <dsp:cNvSpPr/>
      </dsp:nvSpPr>
      <dsp:spPr>
        <a:xfrm>
          <a:off x="5402204" y="1853617"/>
          <a:ext cx="1321965" cy="1321965"/>
        </a:xfrm>
        <a:prstGeom prst="ellipse">
          <a:avLst/>
        </a:prstGeom>
        <a:solidFill>
          <a:srgbClr val="FF6600">
            <a:alpha val="1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t>SFDA Regulations &amp; Standards</a:t>
          </a:r>
          <a:endParaRPr lang="en-US" sz="1050" b="1" kern="1200" dirty="0"/>
        </a:p>
      </dsp:txBody>
      <dsp:txXfrm>
        <a:off x="5402204" y="1853617"/>
        <a:ext cx="1321965" cy="1321965"/>
      </dsp:txXfrm>
    </dsp:sp>
    <dsp:sp modelId="{DF81A1FB-CB6C-4881-AC49-9BDB3A78A0DD}">
      <dsp:nvSpPr>
        <dsp:cNvPr id="0" name=""/>
        <dsp:cNvSpPr/>
      </dsp:nvSpPr>
      <dsp:spPr>
        <a:xfrm rot="5400000">
          <a:off x="4044778" y="3156573"/>
          <a:ext cx="333436" cy="449468"/>
        </a:xfrm>
        <a:prstGeom prst="rightArrow">
          <a:avLst>
            <a:gd name="adj1" fmla="val 60000"/>
            <a:gd name="adj2" fmla="val 50000"/>
          </a:avLst>
        </a:prstGeom>
        <a:solidFill>
          <a:schemeClr val="tx1">
            <a:alpha val="1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rot="5400000">
        <a:off x="4044778" y="3156573"/>
        <a:ext cx="333436" cy="449468"/>
      </dsp:txXfrm>
    </dsp:sp>
    <dsp:sp modelId="{C382EAF9-1DF1-4556-8FEE-7643686B7508}">
      <dsp:nvSpPr>
        <dsp:cNvPr id="0" name=""/>
        <dsp:cNvSpPr/>
      </dsp:nvSpPr>
      <dsp:spPr>
        <a:xfrm>
          <a:off x="3550514" y="3705306"/>
          <a:ext cx="1321965" cy="1321965"/>
        </a:xfrm>
        <a:prstGeom prst="ellipse">
          <a:avLst/>
        </a:prstGeom>
        <a:solidFill>
          <a:srgbClr val="C00000">
            <a:alpha val="1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t>SFDA Procedures related for health claim </a:t>
          </a:r>
          <a:endParaRPr lang="en-US" sz="1050" b="1" kern="1200" dirty="0"/>
        </a:p>
      </dsp:txBody>
      <dsp:txXfrm>
        <a:off x="3550514" y="3705306"/>
        <a:ext cx="1321965" cy="1321965"/>
      </dsp:txXfrm>
    </dsp:sp>
    <dsp:sp modelId="{96334BA7-08EF-4280-B4BC-8ADFB136FA2A}">
      <dsp:nvSpPr>
        <dsp:cNvPr id="0" name=""/>
        <dsp:cNvSpPr/>
      </dsp:nvSpPr>
      <dsp:spPr>
        <a:xfrm rot="10800000">
          <a:off x="3208817" y="2289865"/>
          <a:ext cx="311709" cy="449468"/>
        </a:xfrm>
        <a:prstGeom prst="rightArrow">
          <a:avLst>
            <a:gd name="adj1" fmla="val 60000"/>
            <a:gd name="adj2" fmla="val 50000"/>
          </a:avLst>
        </a:prstGeom>
        <a:solidFill>
          <a:schemeClr val="tx1">
            <a:alpha val="1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rot="10800000">
        <a:off x="3208817" y="2289865"/>
        <a:ext cx="311709" cy="449468"/>
      </dsp:txXfrm>
    </dsp:sp>
    <dsp:sp modelId="{6466966C-2B15-49D7-AAB5-2F42DDE4341A}">
      <dsp:nvSpPr>
        <dsp:cNvPr id="0" name=""/>
        <dsp:cNvSpPr/>
      </dsp:nvSpPr>
      <dsp:spPr>
        <a:xfrm>
          <a:off x="1657830" y="1853617"/>
          <a:ext cx="1403954" cy="1321965"/>
        </a:xfrm>
        <a:prstGeom prst="ellipse">
          <a:avLst/>
        </a:prstGeom>
        <a:solidFill>
          <a:schemeClr val="accent1">
            <a:lumMod val="50000"/>
            <a:alpha val="1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t>Recommendation </a:t>
          </a:r>
          <a:endParaRPr lang="en-US" sz="900" b="1" kern="1200" dirty="0"/>
        </a:p>
      </dsp:txBody>
      <dsp:txXfrm>
        <a:off x="1657830" y="1853617"/>
        <a:ext cx="1403954" cy="132196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B2C86A-9B27-49C4-89D3-715AE8839EBD}">
      <dsp:nvSpPr>
        <dsp:cNvPr id="0" name=""/>
        <dsp:cNvSpPr/>
      </dsp:nvSpPr>
      <dsp:spPr>
        <a:xfrm>
          <a:off x="3649915" y="1953018"/>
          <a:ext cx="1123163" cy="1123163"/>
        </a:xfrm>
        <a:prstGeom prst="ellipse">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t>SFDA Local Regulation  and Standards</a:t>
          </a:r>
          <a:endParaRPr lang="en-US" sz="1100" b="1" kern="1200" dirty="0"/>
        </a:p>
      </dsp:txBody>
      <dsp:txXfrm>
        <a:off x="3649915" y="1953018"/>
        <a:ext cx="1123163" cy="1123163"/>
      </dsp:txXfrm>
    </dsp:sp>
    <dsp:sp modelId="{04791701-0313-4AD8-9044-B39F38E808C3}">
      <dsp:nvSpPr>
        <dsp:cNvPr id="0" name=""/>
        <dsp:cNvSpPr/>
      </dsp:nvSpPr>
      <dsp:spPr>
        <a:xfrm rot="16200000">
          <a:off x="4044778" y="1423158"/>
          <a:ext cx="333436" cy="449468"/>
        </a:xfrm>
        <a:prstGeom prst="rightArrow">
          <a:avLst>
            <a:gd name="adj1" fmla="val 60000"/>
            <a:gd name="adj2" fmla="val 50000"/>
          </a:avLst>
        </a:prstGeom>
        <a:solidFill>
          <a:schemeClr val="tx1">
            <a:alpha val="1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rot="16200000">
        <a:off x="4044778" y="1423158"/>
        <a:ext cx="333436" cy="449468"/>
      </dsp:txXfrm>
    </dsp:sp>
    <dsp:sp modelId="{5AC81737-86FC-4F30-895B-3995D6A8C334}">
      <dsp:nvSpPr>
        <dsp:cNvPr id="0" name=""/>
        <dsp:cNvSpPr/>
      </dsp:nvSpPr>
      <dsp:spPr>
        <a:xfrm>
          <a:off x="3550514" y="1927"/>
          <a:ext cx="1321965" cy="1321965"/>
        </a:xfrm>
        <a:prstGeom prst="ellipse">
          <a:avLst/>
        </a:prstGeom>
        <a:solidFill>
          <a:srgbClr val="4F922E">
            <a:alpha val="1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SFDA Objectives</a:t>
          </a:r>
          <a:endParaRPr lang="en-US" sz="1000" b="1" kern="1200" dirty="0"/>
        </a:p>
      </dsp:txBody>
      <dsp:txXfrm>
        <a:off x="3550514" y="1927"/>
        <a:ext cx="1321965" cy="1321965"/>
      </dsp:txXfrm>
    </dsp:sp>
    <dsp:sp modelId="{6F54EFF9-8FF3-4F98-8630-0D1C9B110CB3}">
      <dsp:nvSpPr>
        <dsp:cNvPr id="0" name=""/>
        <dsp:cNvSpPr/>
      </dsp:nvSpPr>
      <dsp:spPr>
        <a:xfrm>
          <a:off x="4911486" y="2289865"/>
          <a:ext cx="333436" cy="449468"/>
        </a:xfrm>
        <a:prstGeom prst="rightArrow">
          <a:avLst>
            <a:gd name="adj1" fmla="val 60000"/>
            <a:gd name="adj2" fmla="val 50000"/>
          </a:avLst>
        </a:prstGeom>
        <a:solidFill>
          <a:schemeClr val="tx1"/>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a:off x="4911486" y="2289865"/>
        <a:ext cx="333436" cy="449468"/>
      </dsp:txXfrm>
    </dsp:sp>
    <dsp:sp modelId="{C1D7222A-A59C-47F7-AED3-918F13682E81}">
      <dsp:nvSpPr>
        <dsp:cNvPr id="0" name=""/>
        <dsp:cNvSpPr/>
      </dsp:nvSpPr>
      <dsp:spPr>
        <a:xfrm>
          <a:off x="5402204" y="1853617"/>
          <a:ext cx="1321965" cy="1321965"/>
        </a:xfrm>
        <a:prstGeom prst="ellipse">
          <a:avLst/>
        </a:prstGeom>
        <a:solidFill>
          <a:srgbClr val="FF66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t>SFDA Regulations &amp; Standards</a:t>
          </a:r>
          <a:endParaRPr lang="en-US" sz="1050" b="1" kern="1200" dirty="0"/>
        </a:p>
      </dsp:txBody>
      <dsp:txXfrm>
        <a:off x="5402204" y="1853617"/>
        <a:ext cx="1321965" cy="1321965"/>
      </dsp:txXfrm>
    </dsp:sp>
    <dsp:sp modelId="{DF81A1FB-CB6C-4881-AC49-9BDB3A78A0DD}">
      <dsp:nvSpPr>
        <dsp:cNvPr id="0" name=""/>
        <dsp:cNvSpPr/>
      </dsp:nvSpPr>
      <dsp:spPr>
        <a:xfrm rot="5400000">
          <a:off x="4044778" y="3156573"/>
          <a:ext cx="333436" cy="449468"/>
        </a:xfrm>
        <a:prstGeom prst="rightArrow">
          <a:avLst>
            <a:gd name="adj1" fmla="val 60000"/>
            <a:gd name="adj2" fmla="val 50000"/>
          </a:avLst>
        </a:prstGeom>
        <a:solidFill>
          <a:schemeClr val="tx1">
            <a:alpha val="1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rot="5400000">
        <a:off x="4044778" y="3156573"/>
        <a:ext cx="333436" cy="449468"/>
      </dsp:txXfrm>
    </dsp:sp>
    <dsp:sp modelId="{C382EAF9-1DF1-4556-8FEE-7643686B7508}">
      <dsp:nvSpPr>
        <dsp:cNvPr id="0" name=""/>
        <dsp:cNvSpPr/>
      </dsp:nvSpPr>
      <dsp:spPr>
        <a:xfrm>
          <a:off x="3550514" y="3705306"/>
          <a:ext cx="1321965" cy="1321965"/>
        </a:xfrm>
        <a:prstGeom prst="ellipse">
          <a:avLst/>
        </a:prstGeom>
        <a:solidFill>
          <a:srgbClr val="C00000">
            <a:alpha val="1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t>SFDA Procedures related for health claim </a:t>
          </a:r>
          <a:endParaRPr lang="en-US" sz="1050" b="1" kern="1200" dirty="0"/>
        </a:p>
      </dsp:txBody>
      <dsp:txXfrm>
        <a:off x="3550514" y="3705306"/>
        <a:ext cx="1321965" cy="1321965"/>
      </dsp:txXfrm>
    </dsp:sp>
    <dsp:sp modelId="{96334BA7-08EF-4280-B4BC-8ADFB136FA2A}">
      <dsp:nvSpPr>
        <dsp:cNvPr id="0" name=""/>
        <dsp:cNvSpPr/>
      </dsp:nvSpPr>
      <dsp:spPr>
        <a:xfrm rot="10800000">
          <a:off x="3208817" y="2289865"/>
          <a:ext cx="311709" cy="449468"/>
        </a:xfrm>
        <a:prstGeom prst="rightArrow">
          <a:avLst>
            <a:gd name="adj1" fmla="val 60000"/>
            <a:gd name="adj2" fmla="val 50000"/>
          </a:avLst>
        </a:prstGeom>
        <a:solidFill>
          <a:schemeClr val="tx1">
            <a:alpha val="1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rot="10800000">
        <a:off x="3208817" y="2289865"/>
        <a:ext cx="311709" cy="449468"/>
      </dsp:txXfrm>
    </dsp:sp>
    <dsp:sp modelId="{6466966C-2B15-49D7-AAB5-2F42DDE4341A}">
      <dsp:nvSpPr>
        <dsp:cNvPr id="0" name=""/>
        <dsp:cNvSpPr/>
      </dsp:nvSpPr>
      <dsp:spPr>
        <a:xfrm>
          <a:off x="1657830" y="1853617"/>
          <a:ext cx="1403954" cy="1321965"/>
        </a:xfrm>
        <a:prstGeom prst="ellipse">
          <a:avLst/>
        </a:prstGeom>
        <a:solidFill>
          <a:schemeClr val="accent1">
            <a:lumMod val="50000"/>
            <a:alpha val="1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t>Recommendation </a:t>
          </a:r>
          <a:endParaRPr lang="en-US" sz="900" b="1" kern="1200" dirty="0"/>
        </a:p>
      </dsp:txBody>
      <dsp:txXfrm>
        <a:off x="1657830" y="1853617"/>
        <a:ext cx="1403954" cy="132196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B2C86A-9B27-49C4-89D3-715AE8839EBD}">
      <dsp:nvSpPr>
        <dsp:cNvPr id="0" name=""/>
        <dsp:cNvSpPr/>
      </dsp:nvSpPr>
      <dsp:spPr>
        <a:xfrm>
          <a:off x="3649915" y="1953018"/>
          <a:ext cx="1123163" cy="1123163"/>
        </a:xfrm>
        <a:prstGeom prst="ellipse">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t>SFDA Local Regulation  and Standards</a:t>
          </a:r>
          <a:endParaRPr lang="en-US" sz="1100" b="1" kern="1200" dirty="0"/>
        </a:p>
      </dsp:txBody>
      <dsp:txXfrm>
        <a:off x="3649915" y="1953018"/>
        <a:ext cx="1123163" cy="1123163"/>
      </dsp:txXfrm>
    </dsp:sp>
    <dsp:sp modelId="{04791701-0313-4AD8-9044-B39F38E808C3}">
      <dsp:nvSpPr>
        <dsp:cNvPr id="0" name=""/>
        <dsp:cNvSpPr/>
      </dsp:nvSpPr>
      <dsp:spPr>
        <a:xfrm rot="16200000">
          <a:off x="4044778" y="1423158"/>
          <a:ext cx="333436" cy="449468"/>
        </a:xfrm>
        <a:prstGeom prst="rightArrow">
          <a:avLst>
            <a:gd name="adj1" fmla="val 60000"/>
            <a:gd name="adj2" fmla="val 50000"/>
          </a:avLst>
        </a:prstGeom>
        <a:solidFill>
          <a:schemeClr val="tx1">
            <a:alpha val="1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rot="16200000">
        <a:off x="4044778" y="1423158"/>
        <a:ext cx="333436" cy="449468"/>
      </dsp:txXfrm>
    </dsp:sp>
    <dsp:sp modelId="{5AC81737-86FC-4F30-895B-3995D6A8C334}">
      <dsp:nvSpPr>
        <dsp:cNvPr id="0" name=""/>
        <dsp:cNvSpPr/>
      </dsp:nvSpPr>
      <dsp:spPr>
        <a:xfrm>
          <a:off x="3550514" y="1927"/>
          <a:ext cx="1321965" cy="1321965"/>
        </a:xfrm>
        <a:prstGeom prst="ellipse">
          <a:avLst/>
        </a:prstGeom>
        <a:solidFill>
          <a:srgbClr val="4F922E">
            <a:alpha val="1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SFDA Objectives</a:t>
          </a:r>
          <a:endParaRPr lang="en-US" sz="1000" b="1" kern="1200" dirty="0"/>
        </a:p>
      </dsp:txBody>
      <dsp:txXfrm>
        <a:off x="3550514" y="1927"/>
        <a:ext cx="1321965" cy="1321965"/>
      </dsp:txXfrm>
    </dsp:sp>
    <dsp:sp modelId="{6F54EFF9-8FF3-4F98-8630-0D1C9B110CB3}">
      <dsp:nvSpPr>
        <dsp:cNvPr id="0" name=""/>
        <dsp:cNvSpPr/>
      </dsp:nvSpPr>
      <dsp:spPr>
        <a:xfrm>
          <a:off x="4911486" y="2289865"/>
          <a:ext cx="333436" cy="449468"/>
        </a:xfrm>
        <a:prstGeom prst="rightArrow">
          <a:avLst>
            <a:gd name="adj1" fmla="val 60000"/>
            <a:gd name="adj2" fmla="val 50000"/>
          </a:avLst>
        </a:prstGeom>
        <a:solidFill>
          <a:schemeClr val="tx1">
            <a:alpha val="1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a:off x="4911486" y="2289865"/>
        <a:ext cx="333436" cy="449468"/>
      </dsp:txXfrm>
    </dsp:sp>
    <dsp:sp modelId="{C1D7222A-A59C-47F7-AED3-918F13682E81}">
      <dsp:nvSpPr>
        <dsp:cNvPr id="0" name=""/>
        <dsp:cNvSpPr/>
      </dsp:nvSpPr>
      <dsp:spPr>
        <a:xfrm>
          <a:off x="5402204" y="1853617"/>
          <a:ext cx="1321965" cy="1321965"/>
        </a:xfrm>
        <a:prstGeom prst="ellipse">
          <a:avLst/>
        </a:prstGeom>
        <a:solidFill>
          <a:srgbClr val="FF6600">
            <a:alpha val="1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t>SFDA Regulations &amp; Standards</a:t>
          </a:r>
          <a:endParaRPr lang="en-US" sz="1050" b="1" kern="1200" dirty="0"/>
        </a:p>
      </dsp:txBody>
      <dsp:txXfrm>
        <a:off x="5402204" y="1853617"/>
        <a:ext cx="1321965" cy="1321965"/>
      </dsp:txXfrm>
    </dsp:sp>
    <dsp:sp modelId="{DF81A1FB-CB6C-4881-AC49-9BDB3A78A0DD}">
      <dsp:nvSpPr>
        <dsp:cNvPr id="0" name=""/>
        <dsp:cNvSpPr/>
      </dsp:nvSpPr>
      <dsp:spPr>
        <a:xfrm rot="5400000">
          <a:off x="4044778" y="3156573"/>
          <a:ext cx="333436" cy="449468"/>
        </a:xfrm>
        <a:prstGeom prst="rightArrow">
          <a:avLst>
            <a:gd name="adj1" fmla="val 60000"/>
            <a:gd name="adj2" fmla="val 50000"/>
          </a:avLst>
        </a:prstGeom>
        <a:solidFill>
          <a:schemeClr val="tx1"/>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rot="5400000">
        <a:off x="4044778" y="3156573"/>
        <a:ext cx="333436" cy="449468"/>
      </dsp:txXfrm>
    </dsp:sp>
    <dsp:sp modelId="{C382EAF9-1DF1-4556-8FEE-7643686B7508}">
      <dsp:nvSpPr>
        <dsp:cNvPr id="0" name=""/>
        <dsp:cNvSpPr/>
      </dsp:nvSpPr>
      <dsp:spPr>
        <a:xfrm>
          <a:off x="3550514" y="3705306"/>
          <a:ext cx="1321965" cy="1321965"/>
        </a:xfrm>
        <a:prstGeom prst="ellipse">
          <a:avLst/>
        </a:prstGeom>
        <a:solidFill>
          <a:srgbClr val="C0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t>SFDA Procedures related to health claim </a:t>
          </a:r>
          <a:endParaRPr lang="en-US" sz="1050" b="1" kern="1200" dirty="0"/>
        </a:p>
      </dsp:txBody>
      <dsp:txXfrm>
        <a:off x="3550514" y="3705306"/>
        <a:ext cx="1321965" cy="1321965"/>
      </dsp:txXfrm>
    </dsp:sp>
    <dsp:sp modelId="{96334BA7-08EF-4280-B4BC-8ADFB136FA2A}">
      <dsp:nvSpPr>
        <dsp:cNvPr id="0" name=""/>
        <dsp:cNvSpPr/>
      </dsp:nvSpPr>
      <dsp:spPr>
        <a:xfrm rot="10800000">
          <a:off x="3208817" y="2289865"/>
          <a:ext cx="311709" cy="449468"/>
        </a:xfrm>
        <a:prstGeom prst="rightArrow">
          <a:avLst>
            <a:gd name="adj1" fmla="val 60000"/>
            <a:gd name="adj2" fmla="val 50000"/>
          </a:avLst>
        </a:prstGeom>
        <a:solidFill>
          <a:schemeClr val="tx1">
            <a:alpha val="1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rot="10800000">
        <a:off x="3208817" y="2289865"/>
        <a:ext cx="311709" cy="449468"/>
      </dsp:txXfrm>
    </dsp:sp>
    <dsp:sp modelId="{6466966C-2B15-49D7-AAB5-2F42DDE4341A}">
      <dsp:nvSpPr>
        <dsp:cNvPr id="0" name=""/>
        <dsp:cNvSpPr/>
      </dsp:nvSpPr>
      <dsp:spPr>
        <a:xfrm>
          <a:off x="1657830" y="1853617"/>
          <a:ext cx="1403954" cy="1321965"/>
        </a:xfrm>
        <a:prstGeom prst="ellipse">
          <a:avLst/>
        </a:prstGeom>
        <a:solidFill>
          <a:schemeClr val="accent1">
            <a:lumMod val="50000"/>
            <a:alpha val="1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t>Recommendation </a:t>
          </a:r>
          <a:endParaRPr lang="en-US" sz="900" b="1" kern="1200" dirty="0"/>
        </a:p>
      </dsp:txBody>
      <dsp:txXfrm>
        <a:off x="1657830" y="1853617"/>
        <a:ext cx="1403954" cy="132196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9E0E683-4C17-4CB5-BFA1-60285E1D4CBF}">
      <dsp:nvSpPr>
        <dsp:cNvPr id="0" name=""/>
        <dsp:cNvSpPr/>
      </dsp:nvSpPr>
      <dsp:spPr>
        <a:xfrm>
          <a:off x="6275437" y="1847067"/>
          <a:ext cx="91440" cy="343940"/>
        </a:xfrm>
        <a:custGeom>
          <a:avLst/>
          <a:gdLst/>
          <a:ahLst/>
          <a:cxnLst/>
          <a:rect l="0" t="0" r="0" b="0"/>
          <a:pathLst>
            <a:path>
              <a:moveTo>
                <a:pt x="45720" y="0"/>
              </a:moveTo>
              <a:lnTo>
                <a:pt x="45720" y="234385"/>
              </a:lnTo>
              <a:lnTo>
                <a:pt x="45731" y="234385"/>
              </a:lnTo>
              <a:lnTo>
                <a:pt x="45731" y="343940"/>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E24A1E25-D3C9-40AD-A58F-23E90717A262}">
      <dsp:nvSpPr>
        <dsp:cNvPr id="0" name=""/>
        <dsp:cNvSpPr/>
      </dsp:nvSpPr>
      <dsp:spPr>
        <a:xfrm>
          <a:off x="4091866" y="709790"/>
          <a:ext cx="2229291" cy="386324"/>
        </a:xfrm>
        <a:custGeom>
          <a:avLst/>
          <a:gdLst/>
          <a:ahLst/>
          <a:cxnLst/>
          <a:rect l="0" t="0" r="0" b="0"/>
          <a:pathLst>
            <a:path>
              <a:moveTo>
                <a:pt x="0" y="0"/>
              </a:moveTo>
              <a:lnTo>
                <a:pt x="0" y="276769"/>
              </a:lnTo>
              <a:lnTo>
                <a:pt x="2229291" y="276769"/>
              </a:lnTo>
              <a:lnTo>
                <a:pt x="2229291" y="38632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B303DE-EA62-4C5D-AC44-C4749E9BF991}">
      <dsp:nvSpPr>
        <dsp:cNvPr id="0" name=""/>
        <dsp:cNvSpPr/>
      </dsp:nvSpPr>
      <dsp:spPr>
        <a:xfrm>
          <a:off x="4762896" y="4053638"/>
          <a:ext cx="1629273" cy="317334"/>
        </a:xfrm>
        <a:custGeom>
          <a:avLst/>
          <a:gdLst/>
          <a:ahLst/>
          <a:cxnLst/>
          <a:rect l="0" t="0" r="0" b="0"/>
          <a:pathLst>
            <a:path>
              <a:moveTo>
                <a:pt x="0" y="0"/>
              </a:moveTo>
              <a:lnTo>
                <a:pt x="0" y="207779"/>
              </a:lnTo>
              <a:lnTo>
                <a:pt x="1629273" y="207779"/>
              </a:lnTo>
              <a:lnTo>
                <a:pt x="1629273" y="31733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00F7F6-0027-4D70-B627-0B0DD4DDF4BE}">
      <dsp:nvSpPr>
        <dsp:cNvPr id="0" name=""/>
        <dsp:cNvSpPr/>
      </dsp:nvSpPr>
      <dsp:spPr>
        <a:xfrm>
          <a:off x="3895828" y="4053638"/>
          <a:ext cx="867068" cy="328378"/>
        </a:xfrm>
        <a:custGeom>
          <a:avLst/>
          <a:gdLst/>
          <a:ahLst/>
          <a:cxnLst/>
          <a:rect l="0" t="0" r="0" b="0"/>
          <a:pathLst>
            <a:path>
              <a:moveTo>
                <a:pt x="867068" y="0"/>
              </a:moveTo>
              <a:lnTo>
                <a:pt x="867068" y="218823"/>
              </a:lnTo>
              <a:lnTo>
                <a:pt x="0" y="218823"/>
              </a:lnTo>
              <a:lnTo>
                <a:pt x="0" y="328378"/>
              </a:lnTo>
            </a:path>
          </a:pathLst>
        </a:custGeom>
        <a:noFill/>
        <a:ln w="25400" cap="flat" cmpd="sng" algn="ctr">
          <a:solidFill>
            <a:srgbClr val="003399"/>
          </a:solidFill>
          <a:prstDash val="solid"/>
        </a:ln>
        <a:effectLst/>
      </dsp:spPr>
      <dsp:style>
        <a:lnRef idx="2">
          <a:scrgbClr r="0" g="0" b="0"/>
        </a:lnRef>
        <a:fillRef idx="0">
          <a:scrgbClr r="0" g="0" b="0"/>
        </a:fillRef>
        <a:effectRef idx="0">
          <a:scrgbClr r="0" g="0" b="0"/>
        </a:effectRef>
        <a:fontRef idx="minor"/>
      </dsp:style>
    </dsp:sp>
    <dsp:sp modelId="{5FADE9B0-EF6B-478C-8DC0-DDD7A1C78A3D}">
      <dsp:nvSpPr>
        <dsp:cNvPr id="0" name=""/>
        <dsp:cNvSpPr/>
      </dsp:nvSpPr>
      <dsp:spPr>
        <a:xfrm>
          <a:off x="2244023" y="2913928"/>
          <a:ext cx="2518872" cy="388757"/>
        </a:xfrm>
        <a:custGeom>
          <a:avLst/>
          <a:gdLst/>
          <a:ahLst/>
          <a:cxnLst/>
          <a:rect l="0" t="0" r="0" b="0"/>
          <a:pathLst>
            <a:path>
              <a:moveTo>
                <a:pt x="0" y="0"/>
              </a:moveTo>
              <a:lnTo>
                <a:pt x="0" y="279202"/>
              </a:lnTo>
              <a:lnTo>
                <a:pt x="2518872" y="279202"/>
              </a:lnTo>
              <a:lnTo>
                <a:pt x="2518872" y="388757"/>
              </a:lnTo>
            </a:path>
          </a:pathLst>
        </a:custGeom>
        <a:noFill/>
        <a:ln w="25400" cap="flat" cmpd="sng" algn="ctr">
          <a:solidFill>
            <a:schemeClr val="accent1">
              <a:lumMod val="75000"/>
            </a:schemeClr>
          </a:solidFill>
          <a:prstDash val="solid"/>
        </a:ln>
        <a:effectLst/>
      </dsp:spPr>
      <dsp:style>
        <a:lnRef idx="2">
          <a:scrgbClr r="0" g="0" b="0"/>
        </a:lnRef>
        <a:fillRef idx="0">
          <a:scrgbClr r="0" g="0" b="0"/>
        </a:fillRef>
        <a:effectRef idx="0">
          <a:scrgbClr r="0" g="0" b="0"/>
        </a:effectRef>
        <a:fontRef idx="minor"/>
      </dsp:style>
    </dsp:sp>
    <dsp:sp modelId="{67AF44D1-FD38-4461-AE50-9C8E2C7876F8}">
      <dsp:nvSpPr>
        <dsp:cNvPr id="0" name=""/>
        <dsp:cNvSpPr/>
      </dsp:nvSpPr>
      <dsp:spPr>
        <a:xfrm>
          <a:off x="917497" y="2913928"/>
          <a:ext cx="1326526" cy="374894"/>
        </a:xfrm>
        <a:custGeom>
          <a:avLst/>
          <a:gdLst/>
          <a:ahLst/>
          <a:cxnLst/>
          <a:rect l="0" t="0" r="0" b="0"/>
          <a:pathLst>
            <a:path>
              <a:moveTo>
                <a:pt x="1326526" y="0"/>
              </a:moveTo>
              <a:lnTo>
                <a:pt x="1326526" y="265339"/>
              </a:lnTo>
              <a:lnTo>
                <a:pt x="0" y="265339"/>
              </a:lnTo>
              <a:lnTo>
                <a:pt x="0" y="374894"/>
              </a:lnTo>
            </a:path>
          </a:pathLst>
        </a:custGeom>
        <a:noFill/>
        <a:ln w="25400" cap="flat" cmpd="sng" algn="ctr">
          <a:solidFill>
            <a:schemeClr val="accent1">
              <a:lumMod val="75000"/>
            </a:schemeClr>
          </a:solidFill>
          <a:prstDash val="solid"/>
        </a:ln>
        <a:effectLst/>
      </dsp:spPr>
      <dsp:style>
        <a:lnRef idx="2">
          <a:scrgbClr r="0" g="0" b="0"/>
        </a:lnRef>
        <a:fillRef idx="0">
          <a:scrgbClr r="0" g="0" b="0"/>
        </a:fillRef>
        <a:effectRef idx="0">
          <a:scrgbClr r="0" g="0" b="0"/>
        </a:effectRef>
        <a:fontRef idx="minor"/>
      </dsp:style>
    </dsp:sp>
    <dsp:sp modelId="{E2F53EE6-EF61-4FFB-B795-0390A1BE7F92}">
      <dsp:nvSpPr>
        <dsp:cNvPr id="0" name=""/>
        <dsp:cNvSpPr/>
      </dsp:nvSpPr>
      <dsp:spPr>
        <a:xfrm>
          <a:off x="2198303" y="1847067"/>
          <a:ext cx="91440" cy="315907"/>
        </a:xfrm>
        <a:custGeom>
          <a:avLst/>
          <a:gdLst/>
          <a:ahLst/>
          <a:cxnLst/>
          <a:rect l="0" t="0" r="0" b="0"/>
          <a:pathLst>
            <a:path>
              <a:moveTo>
                <a:pt x="45720" y="0"/>
              </a:moveTo>
              <a:lnTo>
                <a:pt x="45720" y="315907"/>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D1FD37DC-0E72-46AB-A37E-50C1394D454B}">
      <dsp:nvSpPr>
        <dsp:cNvPr id="0" name=""/>
        <dsp:cNvSpPr/>
      </dsp:nvSpPr>
      <dsp:spPr>
        <a:xfrm>
          <a:off x="2244023" y="709790"/>
          <a:ext cx="1847842" cy="386324"/>
        </a:xfrm>
        <a:custGeom>
          <a:avLst/>
          <a:gdLst/>
          <a:ahLst/>
          <a:cxnLst/>
          <a:rect l="0" t="0" r="0" b="0"/>
          <a:pathLst>
            <a:path>
              <a:moveTo>
                <a:pt x="1847842" y="0"/>
              </a:moveTo>
              <a:lnTo>
                <a:pt x="1847842" y="276769"/>
              </a:lnTo>
              <a:lnTo>
                <a:pt x="0" y="276769"/>
              </a:lnTo>
              <a:lnTo>
                <a:pt x="0" y="38632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17A976-DF73-4D0B-95DE-D4384B988D14}">
      <dsp:nvSpPr>
        <dsp:cNvPr id="0" name=""/>
        <dsp:cNvSpPr/>
      </dsp:nvSpPr>
      <dsp:spPr>
        <a:xfrm>
          <a:off x="3042968" y="-41162"/>
          <a:ext cx="2097796" cy="750953"/>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9450A90-7525-4CDC-B5C8-4E008DD56099}">
      <dsp:nvSpPr>
        <dsp:cNvPr id="0" name=""/>
        <dsp:cNvSpPr/>
      </dsp:nvSpPr>
      <dsp:spPr>
        <a:xfrm>
          <a:off x="3174368" y="83668"/>
          <a:ext cx="2097796" cy="750953"/>
        </a:xfrm>
        <a:prstGeom prst="roundRect">
          <a:avLst>
            <a:gd name="adj" fmla="val 10000"/>
          </a:avLst>
        </a:prstGeom>
        <a:solidFill>
          <a:schemeClr val="lt1">
            <a:hueOff val="0"/>
            <a:satOff val="0"/>
            <a:lum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kern="1200" dirty="0"/>
            <a:t>Product With </a:t>
          </a:r>
          <a:r>
            <a:rPr lang="en-US" sz="1000" b="1" kern="1200" dirty="0" smtClean="0"/>
            <a:t>Claim </a:t>
          </a:r>
          <a:endParaRPr lang="en-US" sz="1000" b="1" kern="1200" dirty="0"/>
        </a:p>
      </dsp:txBody>
      <dsp:txXfrm>
        <a:off x="3174368" y="83668"/>
        <a:ext cx="2097796" cy="750953"/>
      </dsp:txXfrm>
    </dsp:sp>
    <dsp:sp modelId="{DBF3A42C-AF6D-4161-AA03-5C1FA274A343}">
      <dsp:nvSpPr>
        <dsp:cNvPr id="0" name=""/>
        <dsp:cNvSpPr/>
      </dsp:nvSpPr>
      <dsp:spPr>
        <a:xfrm>
          <a:off x="1195125" y="1096114"/>
          <a:ext cx="2097796" cy="750953"/>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36C22D9-7D57-441B-8B19-9ECE7DFD0D40}">
      <dsp:nvSpPr>
        <dsp:cNvPr id="0" name=""/>
        <dsp:cNvSpPr/>
      </dsp:nvSpPr>
      <dsp:spPr>
        <a:xfrm>
          <a:off x="1326526" y="1220945"/>
          <a:ext cx="2097796" cy="750953"/>
        </a:xfrm>
        <a:prstGeom prst="roundRect">
          <a:avLst>
            <a:gd name="adj" fmla="val 10000"/>
          </a:avLst>
        </a:prstGeom>
        <a:solidFill>
          <a:schemeClr val="lt1">
            <a:hueOff val="0"/>
            <a:satOff val="0"/>
            <a:lum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kern="1200" dirty="0"/>
            <a:t>Food With Claim</a:t>
          </a:r>
        </a:p>
      </dsp:txBody>
      <dsp:txXfrm>
        <a:off x="1326526" y="1220945"/>
        <a:ext cx="2097796" cy="750953"/>
      </dsp:txXfrm>
    </dsp:sp>
    <dsp:sp modelId="{E57DC55F-752E-4991-93AA-7FE7150C80B8}">
      <dsp:nvSpPr>
        <dsp:cNvPr id="0" name=""/>
        <dsp:cNvSpPr/>
      </dsp:nvSpPr>
      <dsp:spPr>
        <a:xfrm>
          <a:off x="1195125" y="2162975"/>
          <a:ext cx="2097796" cy="750953"/>
        </a:xfrm>
        <a:prstGeom prst="roundRect">
          <a:avLst>
            <a:gd name="adj" fmla="val 10000"/>
          </a:avLst>
        </a:prstGeom>
        <a:solidFill>
          <a:schemeClr val="accent1">
            <a:lumMod val="7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FDC4CA8-8397-46FA-AFF5-BBA3B31272ED}">
      <dsp:nvSpPr>
        <dsp:cNvPr id="0" name=""/>
        <dsp:cNvSpPr/>
      </dsp:nvSpPr>
      <dsp:spPr>
        <a:xfrm>
          <a:off x="1326526" y="2287805"/>
          <a:ext cx="2097796" cy="750953"/>
        </a:xfrm>
        <a:prstGeom prst="roundRect">
          <a:avLst>
            <a:gd name="adj" fmla="val 10000"/>
          </a:avLst>
        </a:prstGeom>
        <a:solidFill>
          <a:schemeClr val="lt1">
            <a:hueOff val="0"/>
            <a:satOff val="0"/>
            <a:lumOff val="0"/>
          </a:schemeClr>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kern="1200" dirty="0"/>
            <a:t>Food Sector </a:t>
          </a:r>
        </a:p>
      </dsp:txBody>
      <dsp:txXfrm>
        <a:off x="1326526" y="2287805"/>
        <a:ext cx="2097796" cy="750953"/>
      </dsp:txXfrm>
    </dsp:sp>
    <dsp:sp modelId="{D3E9F73C-75FE-4137-850F-9718BC14A5B7}">
      <dsp:nvSpPr>
        <dsp:cNvPr id="0" name=""/>
        <dsp:cNvSpPr/>
      </dsp:nvSpPr>
      <dsp:spPr>
        <a:xfrm>
          <a:off x="-131400" y="3288822"/>
          <a:ext cx="2097796" cy="1147523"/>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426EE-6DCF-42F1-B0DF-D274B08DF075}">
      <dsp:nvSpPr>
        <dsp:cNvPr id="0" name=""/>
        <dsp:cNvSpPr/>
      </dsp:nvSpPr>
      <dsp:spPr>
        <a:xfrm>
          <a:off x="0" y="3413653"/>
          <a:ext cx="2097796" cy="1147523"/>
        </a:xfrm>
        <a:prstGeom prst="roundRect">
          <a:avLst>
            <a:gd name="adj" fmla="val 10000"/>
          </a:avLst>
        </a:prstGeom>
        <a:solidFill>
          <a:schemeClr val="lt1">
            <a:hueOff val="0"/>
            <a:satOff val="0"/>
            <a:lum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kern="1200" dirty="0" smtClean="0"/>
            <a:t>Conformity assessment</a:t>
          </a:r>
        </a:p>
        <a:p>
          <a:pPr lvl="0" algn="ctr" defTabSz="444500">
            <a:lnSpc>
              <a:spcPct val="90000"/>
            </a:lnSpc>
            <a:spcBef>
              <a:spcPct val="0"/>
            </a:spcBef>
            <a:spcAft>
              <a:spcPct val="35000"/>
            </a:spcAft>
          </a:pPr>
          <a:r>
            <a:rPr lang="en-US" sz="1000" b="1" kern="1200" dirty="0" smtClean="0"/>
            <a:t> Claim Compared to  GSO, SASO and other approved Standards.</a:t>
          </a:r>
          <a:endParaRPr lang="en-US" sz="1000" b="1" kern="1200" dirty="0"/>
        </a:p>
      </dsp:txBody>
      <dsp:txXfrm>
        <a:off x="0" y="3413653"/>
        <a:ext cx="2097796" cy="1147523"/>
      </dsp:txXfrm>
    </dsp:sp>
    <dsp:sp modelId="{915F1E74-57F1-4203-BABB-66559165EDD3}">
      <dsp:nvSpPr>
        <dsp:cNvPr id="0" name=""/>
        <dsp:cNvSpPr/>
      </dsp:nvSpPr>
      <dsp:spPr>
        <a:xfrm>
          <a:off x="3713998" y="3302685"/>
          <a:ext cx="2097796" cy="750953"/>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7EA23BC-FF93-417D-93DE-2FC8D779801C}">
      <dsp:nvSpPr>
        <dsp:cNvPr id="0" name=""/>
        <dsp:cNvSpPr/>
      </dsp:nvSpPr>
      <dsp:spPr>
        <a:xfrm>
          <a:off x="3845399" y="3427515"/>
          <a:ext cx="2097796" cy="750953"/>
        </a:xfrm>
        <a:prstGeom prst="roundRect">
          <a:avLst>
            <a:gd name="adj" fmla="val 10000"/>
          </a:avLst>
        </a:prstGeom>
        <a:solidFill>
          <a:schemeClr val="lt1">
            <a:hueOff val="0"/>
            <a:satOff val="0"/>
            <a:lum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kern="1200" dirty="0"/>
            <a:t>Scientific  Evaluation Needed</a:t>
          </a:r>
        </a:p>
      </dsp:txBody>
      <dsp:txXfrm>
        <a:off x="3845399" y="3427515"/>
        <a:ext cx="2097796" cy="750953"/>
      </dsp:txXfrm>
    </dsp:sp>
    <dsp:sp modelId="{D1F28230-FE01-4B9E-AD1E-295D011E561C}">
      <dsp:nvSpPr>
        <dsp:cNvPr id="0" name=""/>
        <dsp:cNvSpPr/>
      </dsp:nvSpPr>
      <dsp:spPr>
        <a:xfrm>
          <a:off x="2846930" y="4382016"/>
          <a:ext cx="2097796" cy="750953"/>
        </a:xfrm>
        <a:prstGeom prst="roundRect">
          <a:avLst>
            <a:gd name="adj" fmla="val 10000"/>
          </a:avLst>
        </a:prstGeom>
        <a:solidFill>
          <a:srgbClr val="FF66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00376EF6-16DB-4889-BAA1-D77721215AAD}">
      <dsp:nvSpPr>
        <dsp:cNvPr id="0" name=""/>
        <dsp:cNvSpPr/>
      </dsp:nvSpPr>
      <dsp:spPr>
        <a:xfrm>
          <a:off x="2978330" y="4506846"/>
          <a:ext cx="2097796" cy="750953"/>
        </a:xfrm>
        <a:prstGeom prst="roundRect">
          <a:avLst>
            <a:gd name="adj" fmla="val 10000"/>
          </a:avLst>
        </a:prstGeom>
        <a:solidFill>
          <a:schemeClr val="lt1"/>
        </a:solidFill>
        <a:ln w="25400" cap="flat" cmpd="sng" algn="ctr">
          <a:solidFill>
            <a:srgbClr val="FF6600"/>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kern="1200" dirty="0"/>
            <a:t>Consulting With International </a:t>
          </a:r>
          <a:r>
            <a:rPr lang="en-US" sz="1000" b="1" kern="1200" dirty="0" smtClean="0"/>
            <a:t>Bodies </a:t>
          </a:r>
          <a:r>
            <a:rPr lang="en-US" sz="1000" b="1" kern="1200" dirty="0"/>
            <a:t>Such As  CODEX, EFSA, FDA </a:t>
          </a:r>
          <a:r>
            <a:rPr lang="en-US" sz="1000" b="1" kern="1200" dirty="0" smtClean="0"/>
            <a:t>and </a:t>
          </a:r>
          <a:r>
            <a:rPr lang="en-US" sz="1000" b="1" kern="1200" dirty="0"/>
            <a:t>Others</a:t>
          </a:r>
        </a:p>
      </dsp:txBody>
      <dsp:txXfrm>
        <a:off x="2978330" y="4506846"/>
        <a:ext cx="2097796" cy="750953"/>
      </dsp:txXfrm>
    </dsp:sp>
    <dsp:sp modelId="{3422B711-2BF2-479E-85DF-CEC0E9DE1E52}">
      <dsp:nvSpPr>
        <dsp:cNvPr id="0" name=""/>
        <dsp:cNvSpPr/>
      </dsp:nvSpPr>
      <dsp:spPr>
        <a:xfrm>
          <a:off x="5583595" y="4370972"/>
          <a:ext cx="1617150" cy="750953"/>
        </a:xfrm>
        <a:prstGeom prst="roundRect">
          <a:avLst>
            <a:gd name="adj" fmla="val 10000"/>
          </a:avLst>
        </a:prstGeom>
        <a:solidFill>
          <a:srgbClr val="FF66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69C31A0-E049-4164-AF85-956E60F48DAE}">
      <dsp:nvSpPr>
        <dsp:cNvPr id="0" name=""/>
        <dsp:cNvSpPr/>
      </dsp:nvSpPr>
      <dsp:spPr>
        <a:xfrm>
          <a:off x="5714995" y="4495803"/>
          <a:ext cx="1617150" cy="750953"/>
        </a:xfrm>
        <a:prstGeom prst="roundRect">
          <a:avLst>
            <a:gd name="adj" fmla="val 10000"/>
          </a:avLst>
        </a:prstGeom>
        <a:solidFill>
          <a:schemeClr val="lt1">
            <a:hueOff val="0"/>
            <a:satOff val="0"/>
            <a:lumOff val="0"/>
          </a:schemeClr>
        </a:solidFill>
        <a:ln w="25400" cap="flat" cmpd="sng" algn="ctr">
          <a:solidFill>
            <a:srgbClr val="FF6600"/>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rtl="1">
            <a:lnSpc>
              <a:spcPct val="90000"/>
            </a:lnSpc>
            <a:spcBef>
              <a:spcPct val="0"/>
            </a:spcBef>
            <a:spcAft>
              <a:spcPct val="35000"/>
            </a:spcAft>
          </a:pPr>
          <a:r>
            <a:rPr lang="en-US" sz="1000" b="1" kern="1200" dirty="0" smtClean="0"/>
            <a:t>Conduct Scientific   Studies ( Planning</a:t>
          </a:r>
          <a:r>
            <a:rPr lang="en-US" sz="1200" b="1" kern="1200" dirty="0" smtClean="0"/>
            <a:t>)</a:t>
          </a:r>
          <a:endParaRPr lang="ar-SA" sz="1200" b="1" kern="1200" dirty="0"/>
        </a:p>
      </dsp:txBody>
      <dsp:txXfrm>
        <a:off x="5714995" y="4495803"/>
        <a:ext cx="1617150" cy="750953"/>
      </dsp:txXfrm>
    </dsp:sp>
    <dsp:sp modelId="{651C67BC-2BDF-46AA-9DFE-C34B69EC65C1}">
      <dsp:nvSpPr>
        <dsp:cNvPr id="0" name=""/>
        <dsp:cNvSpPr/>
      </dsp:nvSpPr>
      <dsp:spPr>
        <a:xfrm>
          <a:off x="5272259" y="1096114"/>
          <a:ext cx="2097796" cy="750953"/>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78181D0-4A54-4BAF-94B8-CEC115ECF263}">
      <dsp:nvSpPr>
        <dsp:cNvPr id="0" name=""/>
        <dsp:cNvSpPr/>
      </dsp:nvSpPr>
      <dsp:spPr>
        <a:xfrm>
          <a:off x="5403659" y="1220945"/>
          <a:ext cx="2097796" cy="750953"/>
        </a:xfrm>
        <a:prstGeom prst="roundRect">
          <a:avLst>
            <a:gd name="adj" fmla="val 10000"/>
          </a:avLst>
        </a:prstGeom>
        <a:solidFill>
          <a:schemeClr val="lt1">
            <a:hueOff val="0"/>
            <a:satOff val="0"/>
            <a:lum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kern="1200" dirty="0" smtClean="0"/>
            <a:t>Medicine </a:t>
          </a:r>
          <a:r>
            <a:rPr lang="en-US" sz="1000" b="1" kern="1200" dirty="0"/>
            <a:t>Claim With Added Active Drug</a:t>
          </a:r>
        </a:p>
      </dsp:txBody>
      <dsp:txXfrm>
        <a:off x="5403659" y="1220945"/>
        <a:ext cx="2097796" cy="750953"/>
      </dsp:txXfrm>
    </dsp:sp>
    <dsp:sp modelId="{1C64CB94-BBDB-4908-A92C-DC7D20177B83}">
      <dsp:nvSpPr>
        <dsp:cNvPr id="0" name=""/>
        <dsp:cNvSpPr/>
      </dsp:nvSpPr>
      <dsp:spPr>
        <a:xfrm>
          <a:off x="5272271" y="2191008"/>
          <a:ext cx="2097796" cy="750953"/>
        </a:xfrm>
        <a:prstGeom prst="roundRect">
          <a:avLst>
            <a:gd name="adj" fmla="val 10000"/>
          </a:avLst>
        </a:prstGeom>
        <a:solidFill>
          <a:schemeClr val="accent1">
            <a:lumMod val="7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08075D0B-19E6-4F79-8F12-C44101C45F79}">
      <dsp:nvSpPr>
        <dsp:cNvPr id="0" name=""/>
        <dsp:cNvSpPr/>
      </dsp:nvSpPr>
      <dsp:spPr>
        <a:xfrm>
          <a:off x="5403671" y="2315838"/>
          <a:ext cx="2097796" cy="750953"/>
        </a:xfrm>
        <a:prstGeom prst="roundRect">
          <a:avLst>
            <a:gd name="adj" fmla="val 10000"/>
          </a:avLst>
        </a:prstGeom>
        <a:solidFill>
          <a:schemeClr val="lt1">
            <a:hueOff val="0"/>
            <a:satOff val="0"/>
            <a:lumOff val="0"/>
          </a:schemeClr>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kern="1200" dirty="0"/>
            <a:t>Registration</a:t>
          </a:r>
        </a:p>
      </dsp:txBody>
      <dsp:txXfrm>
        <a:off x="5403671" y="2315838"/>
        <a:ext cx="2097796" cy="750953"/>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B2C86A-9B27-49C4-89D3-715AE8839EBD}">
      <dsp:nvSpPr>
        <dsp:cNvPr id="0" name=""/>
        <dsp:cNvSpPr/>
      </dsp:nvSpPr>
      <dsp:spPr>
        <a:xfrm>
          <a:off x="3649915" y="1953018"/>
          <a:ext cx="1123163" cy="1123163"/>
        </a:xfrm>
        <a:prstGeom prst="ellipse">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t>SFDA Local Regulation  and Standards</a:t>
          </a:r>
          <a:endParaRPr lang="en-US" sz="1100" b="1" kern="1200" dirty="0"/>
        </a:p>
      </dsp:txBody>
      <dsp:txXfrm>
        <a:off x="3649915" y="1953018"/>
        <a:ext cx="1123163" cy="1123163"/>
      </dsp:txXfrm>
    </dsp:sp>
    <dsp:sp modelId="{04791701-0313-4AD8-9044-B39F38E808C3}">
      <dsp:nvSpPr>
        <dsp:cNvPr id="0" name=""/>
        <dsp:cNvSpPr/>
      </dsp:nvSpPr>
      <dsp:spPr>
        <a:xfrm rot="16200000">
          <a:off x="4044778" y="1423158"/>
          <a:ext cx="333436" cy="449468"/>
        </a:xfrm>
        <a:prstGeom prst="rightArrow">
          <a:avLst>
            <a:gd name="adj1" fmla="val 60000"/>
            <a:gd name="adj2" fmla="val 50000"/>
          </a:avLst>
        </a:prstGeom>
        <a:solidFill>
          <a:schemeClr val="tx1">
            <a:alpha val="1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rot="16200000">
        <a:off x="4044778" y="1423158"/>
        <a:ext cx="333436" cy="449468"/>
      </dsp:txXfrm>
    </dsp:sp>
    <dsp:sp modelId="{5AC81737-86FC-4F30-895B-3995D6A8C334}">
      <dsp:nvSpPr>
        <dsp:cNvPr id="0" name=""/>
        <dsp:cNvSpPr/>
      </dsp:nvSpPr>
      <dsp:spPr>
        <a:xfrm>
          <a:off x="3550514" y="1927"/>
          <a:ext cx="1321965" cy="1321965"/>
        </a:xfrm>
        <a:prstGeom prst="ellipse">
          <a:avLst/>
        </a:prstGeom>
        <a:solidFill>
          <a:srgbClr val="4F922E">
            <a:alpha val="1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SFDA Objectives</a:t>
          </a:r>
          <a:endParaRPr lang="en-US" sz="1000" b="1" kern="1200" dirty="0"/>
        </a:p>
      </dsp:txBody>
      <dsp:txXfrm>
        <a:off x="3550514" y="1927"/>
        <a:ext cx="1321965" cy="1321965"/>
      </dsp:txXfrm>
    </dsp:sp>
    <dsp:sp modelId="{6F54EFF9-8FF3-4F98-8630-0D1C9B110CB3}">
      <dsp:nvSpPr>
        <dsp:cNvPr id="0" name=""/>
        <dsp:cNvSpPr/>
      </dsp:nvSpPr>
      <dsp:spPr>
        <a:xfrm>
          <a:off x="4911486" y="2289865"/>
          <a:ext cx="333436" cy="449468"/>
        </a:xfrm>
        <a:prstGeom prst="rightArrow">
          <a:avLst>
            <a:gd name="adj1" fmla="val 60000"/>
            <a:gd name="adj2" fmla="val 50000"/>
          </a:avLst>
        </a:prstGeom>
        <a:solidFill>
          <a:schemeClr val="tx1">
            <a:alpha val="1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a:off x="4911486" y="2289865"/>
        <a:ext cx="333436" cy="449468"/>
      </dsp:txXfrm>
    </dsp:sp>
    <dsp:sp modelId="{C1D7222A-A59C-47F7-AED3-918F13682E81}">
      <dsp:nvSpPr>
        <dsp:cNvPr id="0" name=""/>
        <dsp:cNvSpPr/>
      </dsp:nvSpPr>
      <dsp:spPr>
        <a:xfrm>
          <a:off x="5402204" y="1853617"/>
          <a:ext cx="1321965" cy="1321965"/>
        </a:xfrm>
        <a:prstGeom prst="ellipse">
          <a:avLst/>
        </a:prstGeom>
        <a:solidFill>
          <a:srgbClr val="FF6600">
            <a:alpha val="1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t>SFDA Regulations &amp; Standards</a:t>
          </a:r>
          <a:endParaRPr lang="en-US" sz="1050" b="1" kern="1200" dirty="0"/>
        </a:p>
      </dsp:txBody>
      <dsp:txXfrm>
        <a:off x="5402204" y="1853617"/>
        <a:ext cx="1321965" cy="1321965"/>
      </dsp:txXfrm>
    </dsp:sp>
    <dsp:sp modelId="{DF81A1FB-CB6C-4881-AC49-9BDB3A78A0DD}">
      <dsp:nvSpPr>
        <dsp:cNvPr id="0" name=""/>
        <dsp:cNvSpPr/>
      </dsp:nvSpPr>
      <dsp:spPr>
        <a:xfrm rot="5400000">
          <a:off x="4044778" y="3156573"/>
          <a:ext cx="333436" cy="449468"/>
        </a:xfrm>
        <a:prstGeom prst="rightArrow">
          <a:avLst>
            <a:gd name="adj1" fmla="val 60000"/>
            <a:gd name="adj2" fmla="val 50000"/>
          </a:avLst>
        </a:prstGeom>
        <a:solidFill>
          <a:schemeClr val="tx1">
            <a:alpha val="1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rot="5400000">
        <a:off x="4044778" y="3156573"/>
        <a:ext cx="333436" cy="449468"/>
      </dsp:txXfrm>
    </dsp:sp>
    <dsp:sp modelId="{C382EAF9-1DF1-4556-8FEE-7643686B7508}">
      <dsp:nvSpPr>
        <dsp:cNvPr id="0" name=""/>
        <dsp:cNvSpPr/>
      </dsp:nvSpPr>
      <dsp:spPr>
        <a:xfrm>
          <a:off x="3550514" y="3705306"/>
          <a:ext cx="1321965" cy="1321965"/>
        </a:xfrm>
        <a:prstGeom prst="ellipse">
          <a:avLst/>
        </a:prstGeom>
        <a:solidFill>
          <a:srgbClr val="C00000">
            <a:alpha val="1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t>SFDA Procedures related for health claim </a:t>
          </a:r>
          <a:endParaRPr lang="en-US" sz="1050" b="1" kern="1200" dirty="0"/>
        </a:p>
      </dsp:txBody>
      <dsp:txXfrm>
        <a:off x="3550514" y="3705306"/>
        <a:ext cx="1321965" cy="1321965"/>
      </dsp:txXfrm>
    </dsp:sp>
    <dsp:sp modelId="{96334BA7-08EF-4280-B4BC-8ADFB136FA2A}">
      <dsp:nvSpPr>
        <dsp:cNvPr id="0" name=""/>
        <dsp:cNvSpPr/>
      </dsp:nvSpPr>
      <dsp:spPr>
        <a:xfrm rot="10800000">
          <a:off x="3208817" y="2289865"/>
          <a:ext cx="311709" cy="449468"/>
        </a:xfrm>
        <a:prstGeom prst="rightArrow">
          <a:avLst>
            <a:gd name="adj1" fmla="val 60000"/>
            <a:gd name="adj2" fmla="val 50000"/>
          </a:avLst>
        </a:prstGeom>
        <a:solidFill>
          <a:schemeClr val="tx1"/>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p>
      </dsp:txBody>
      <dsp:txXfrm rot="10800000">
        <a:off x="3208817" y="2289865"/>
        <a:ext cx="311709" cy="449468"/>
      </dsp:txXfrm>
    </dsp:sp>
    <dsp:sp modelId="{6466966C-2B15-49D7-AAB5-2F42DDE4341A}">
      <dsp:nvSpPr>
        <dsp:cNvPr id="0" name=""/>
        <dsp:cNvSpPr/>
      </dsp:nvSpPr>
      <dsp:spPr>
        <a:xfrm>
          <a:off x="1657830" y="1853617"/>
          <a:ext cx="1403954" cy="1321965"/>
        </a:xfrm>
        <a:prstGeom prst="ellipse">
          <a:avLst/>
        </a:prstGeom>
        <a:solidFill>
          <a:schemeClr val="accent1">
            <a:lumMod val="5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t>Recommendation </a:t>
          </a:r>
          <a:endParaRPr lang="en-US" sz="900" b="1" kern="1200" dirty="0"/>
        </a:p>
      </dsp:txBody>
      <dsp:txXfrm>
        <a:off x="1657830" y="1853617"/>
        <a:ext cx="1403954" cy="1321965"/>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976688" y="0"/>
            <a:ext cx="3041650" cy="465138"/>
          </a:xfrm>
          <a:prstGeom prst="rect">
            <a:avLst/>
          </a:prstGeom>
        </p:spPr>
        <p:txBody>
          <a:bodyPr vert="horz" lIns="91440" tIns="45720" rIns="91440" bIns="45720" rtlCol="0"/>
          <a:lstStyle>
            <a:lvl1pPr algn="r">
              <a:defRPr sz="1200">
                <a:latin typeface="Arial" charset="0"/>
                <a:cs typeface="Arial" charset="0"/>
              </a:defRPr>
            </a:lvl1pPr>
          </a:lstStyle>
          <a:p>
            <a:pPr>
              <a:defRPr/>
            </a:pPr>
            <a:r>
              <a:rPr lang="en-US"/>
              <a:t>09/03/1432</a:t>
            </a:r>
          </a:p>
        </p:txBody>
      </p:sp>
      <p:sp>
        <p:nvSpPr>
          <p:cNvPr id="4" name="Footer Placeholder 3"/>
          <p:cNvSpPr>
            <a:spLocks noGrp="1"/>
          </p:cNvSpPr>
          <p:nvPr>
            <p:ph type="ftr" sz="quarter" idx="2"/>
          </p:nvPr>
        </p:nvSpPr>
        <p:spPr>
          <a:xfrm>
            <a:off x="0" y="8839200"/>
            <a:ext cx="3041650" cy="465138"/>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976688" y="8839200"/>
            <a:ext cx="3041650" cy="465138"/>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F1630342-A564-45A0-B204-946021B1118E}"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978275" y="0"/>
            <a:ext cx="3041650" cy="465138"/>
          </a:xfrm>
          <a:prstGeom prst="rect">
            <a:avLst/>
          </a:prstGeom>
        </p:spPr>
        <p:txBody>
          <a:bodyPr vert="horz" lIns="93287" tIns="46644" rIns="93287" bIns="46644" rtlCol="1"/>
          <a:lstStyle>
            <a:lvl1pPr algn="r">
              <a:defRPr sz="1200">
                <a:latin typeface="Arial" pitchFamily="34" charset="0"/>
                <a:cs typeface="Arial" pitchFamily="34" charset="0"/>
              </a:defRPr>
            </a:lvl1pPr>
          </a:lstStyle>
          <a:p>
            <a:pPr>
              <a:defRPr/>
            </a:pPr>
            <a:endParaRPr lang="ar-SA"/>
          </a:p>
        </p:txBody>
      </p:sp>
      <p:sp>
        <p:nvSpPr>
          <p:cNvPr id="3" name="Date Placeholder 2"/>
          <p:cNvSpPr>
            <a:spLocks noGrp="1"/>
          </p:cNvSpPr>
          <p:nvPr>
            <p:ph type="dt" idx="1"/>
          </p:nvPr>
        </p:nvSpPr>
        <p:spPr>
          <a:xfrm>
            <a:off x="1588" y="0"/>
            <a:ext cx="3041650" cy="465138"/>
          </a:xfrm>
          <a:prstGeom prst="rect">
            <a:avLst/>
          </a:prstGeom>
        </p:spPr>
        <p:txBody>
          <a:bodyPr vert="horz" lIns="93287" tIns="46644" rIns="93287" bIns="46644" rtlCol="1"/>
          <a:lstStyle>
            <a:lvl1pPr algn="l">
              <a:defRPr sz="1200">
                <a:latin typeface="Arial" pitchFamily="34" charset="0"/>
                <a:cs typeface="Arial" pitchFamily="34" charset="0"/>
              </a:defRPr>
            </a:lvl1pPr>
          </a:lstStyle>
          <a:p>
            <a:pPr>
              <a:defRPr/>
            </a:pPr>
            <a:r>
              <a:rPr lang="en-US"/>
              <a:t>09/03/1432</a:t>
            </a:r>
            <a:endParaRPr lang="ar-SA"/>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1" anchor="ctr"/>
          <a:lstStyle/>
          <a:p>
            <a:pPr lvl="0"/>
            <a:endParaRPr lang="ar-SA" noProof="0" smtClean="0"/>
          </a:p>
        </p:txBody>
      </p:sp>
      <p:sp>
        <p:nvSpPr>
          <p:cNvPr id="5" name="Notes Placeholder 4"/>
          <p:cNvSpPr>
            <a:spLocks noGrp="1"/>
          </p:cNvSpPr>
          <p:nvPr>
            <p:ph type="body" sz="quarter" idx="3"/>
          </p:nvPr>
        </p:nvSpPr>
        <p:spPr>
          <a:xfrm>
            <a:off x="701675" y="4419600"/>
            <a:ext cx="5616575" cy="4187825"/>
          </a:xfrm>
          <a:prstGeom prst="rect">
            <a:avLst/>
          </a:prstGeom>
        </p:spPr>
        <p:txBody>
          <a:bodyPr vert="horz" wrap="square" lIns="93287" tIns="46644" rIns="93287" bIns="46644"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978275" y="8839200"/>
            <a:ext cx="3041650" cy="465138"/>
          </a:xfrm>
          <a:prstGeom prst="rect">
            <a:avLst/>
          </a:prstGeom>
        </p:spPr>
        <p:txBody>
          <a:bodyPr vert="horz" lIns="93287" tIns="46644" rIns="93287" bIns="46644" rtlCol="1" anchor="b"/>
          <a:lstStyle>
            <a:lvl1pPr algn="r">
              <a:defRPr sz="1200">
                <a:latin typeface="Arial" pitchFamily="34" charset="0"/>
                <a:cs typeface="Arial" pitchFamily="34" charset="0"/>
              </a:defRPr>
            </a:lvl1pPr>
          </a:lstStyle>
          <a:p>
            <a:pPr>
              <a:defRPr/>
            </a:pPr>
            <a:endParaRPr lang="ar-SA"/>
          </a:p>
        </p:txBody>
      </p:sp>
      <p:sp>
        <p:nvSpPr>
          <p:cNvPr id="7" name="Slide Number Placeholder 6"/>
          <p:cNvSpPr>
            <a:spLocks noGrp="1"/>
          </p:cNvSpPr>
          <p:nvPr>
            <p:ph type="sldNum" sz="quarter" idx="5"/>
          </p:nvPr>
        </p:nvSpPr>
        <p:spPr>
          <a:xfrm>
            <a:off x="1588" y="8839200"/>
            <a:ext cx="3041650" cy="465138"/>
          </a:xfrm>
          <a:prstGeom prst="rect">
            <a:avLst/>
          </a:prstGeom>
        </p:spPr>
        <p:txBody>
          <a:bodyPr vert="horz" lIns="93287" tIns="46644" rIns="93287" bIns="46644" rtlCol="1" anchor="b"/>
          <a:lstStyle>
            <a:lvl1pPr algn="l">
              <a:defRPr sz="1200">
                <a:latin typeface="Arial" pitchFamily="34" charset="0"/>
                <a:cs typeface="Arial" pitchFamily="34" charset="0"/>
              </a:defRPr>
            </a:lvl1pPr>
          </a:lstStyle>
          <a:p>
            <a:pPr>
              <a:defRPr/>
            </a:pPr>
            <a:fld id="{D97D8156-5FA8-48BE-9013-CEFD67BCDFF3}" type="slidenum">
              <a:rPr lang="ar-SA"/>
              <a:pPr>
                <a:defRPr/>
              </a:pPr>
              <a:t>‹#›</a:t>
            </a:fld>
            <a:endParaRPr lang="ar-SA"/>
          </a:p>
        </p:txBody>
      </p:sp>
    </p:spTree>
  </p:cSld>
  <p:clrMap bg1="lt1" tx1="dk1" bg2="lt2" tx2="dk2" accent1="accent1" accent2="accent2" accent3="accent3" accent4="accent4" accent5="accent5" accent6="accent6" hlink="hlink" folHlink="folHlink"/>
  <p:hf hdr="0" ftr="0" dt="0"/>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a:lstStyle/>
          <a:p>
            <a:endParaRPr lang="ar-SA"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E27BC9-63E7-4688-AA86-44883F29D078}" type="slidenum">
              <a:rPr lang="ar-SA" smtClean="0">
                <a:latin typeface="Arial" charset="0"/>
                <a:cs typeface="Arial" charset="0"/>
              </a:rPr>
              <a:pPr/>
              <a:t>1</a:t>
            </a:fld>
            <a:endParaRPr lang="ar-SA" smtClean="0">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endParaRPr lang="ar-SA"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1094F3-2B1B-4554-999C-BEE1FD51638C}" type="slidenum">
              <a:rPr lang="ar-SA" smtClean="0">
                <a:latin typeface="Arial" charset="0"/>
                <a:cs typeface="Arial" charset="0"/>
              </a:rPr>
              <a:pPr/>
              <a:t>10</a:t>
            </a:fld>
            <a:endParaRPr lang="ar-SA" smtClean="0">
              <a:latin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a:lstStyle/>
          <a:p>
            <a:endParaRPr lang="ar-SA"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C46E0B6-5B71-46D0-A455-8A36BBEF3644}" type="slidenum">
              <a:rPr lang="ar-SA" smtClean="0">
                <a:latin typeface="Arial" charset="0"/>
                <a:cs typeface="Arial" charset="0"/>
              </a:rPr>
              <a:pPr/>
              <a:t>11</a:t>
            </a:fld>
            <a:endParaRPr lang="ar-SA" smtClean="0">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a:lstStyle/>
          <a:p>
            <a:endParaRPr lang="ar-SA"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6B43D1-F331-4422-9BC6-677105F4FBF8}" type="slidenum">
              <a:rPr lang="ar-SA" smtClean="0">
                <a:latin typeface="Arial" charset="0"/>
                <a:cs typeface="Arial" charset="0"/>
              </a:rPr>
              <a:pPr/>
              <a:t>12</a:t>
            </a:fld>
            <a:endParaRPr lang="ar-SA" smtClean="0">
              <a:latin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a:lstStyle/>
          <a:p>
            <a:endParaRPr lang="en-US" smtClean="0"/>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A65BA8-794D-4CFA-9E11-EB7E016177E1}" type="slidenum">
              <a:rPr lang="ar-SA" smtClean="0">
                <a:latin typeface="Arial" charset="0"/>
                <a:cs typeface="Arial" charset="0"/>
              </a:rPr>
              <a:pPr/>
              <a:t>13</a:t>
            </a:fld>
            <a:endParaRPr lang="ar-SA" smtClean="0">
              <a:latin typeface="Arial"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a:lstStyle/>
          <a:p>
            <a:endParaRPr lang="en-US"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D28642-708B-466E-AD6E-DB62C7BB4569}" type="slidenum">
              <a:rPr lang="ar-SA" smtClean="0">
                <a:latin typeface="Arial" charset="0"/>
                <a:cs typeface="Arial" charset="0"/>
              </a:rPr>
              <a:pPr/>
              <a:t>14</a:t>
            </a:fld>
            <a:endParaRPr lang="ar-SA" smtClean="0">
              <a:latin typeface="Arial"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a:lstStyle/>
          <a:p>
            <a:endParaRPr lang="en-US"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993A10F-28C5-441A-8930-DBC332E2E39F}" type="slidenum">
              <a:rPr lang="ar-SA" smtClean="0">
                <a:latin typeface="Arial" charset="0"/>
                <a:cs typeface="Arial" charset="0"/>
              </a:rPr>
              <a:pPr/>
              <a:t>15</a:t>
            </a:fld>
            <a:endParaRPr lang="ar-SA" smtClean="0">
              <a:latin typeface="Arial"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a:lstStyle/>
          <a:p>
            <a:endParaRPr lang="en-US"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7B256A-C657-4A1E-8C7F-201EADB984D5}" type="slidenum">
              <a:rPr lang="ar-SA" smtClean="0">
                <a:latin typeface="Arial" charset="0"/>
                <a:cs typeface="Arial" charset="0"/>
              </a:rPr>
              <a:pPr/>
              <a:t>16</a:t>
            </a:fld>
            <a:endParaRPr lang="ar-SA" smtClean="0">
              <a:latin typeface="Arial"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a:lstStyle/>
          <a:p>
            <a:endParaRPr lang="en-US"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3A2B68-2D65-4377-9E5B-5C32E83A62C2}" type="slidenum">
              <a:rPr lang="ar-SA" smtClean="0">
                <a:latin typeface="Arial" charset="0"/>
                <a:cs typeface="Arial" charset="0"/>
              </a:rPr>
              <a:pPr/>
              <a:t>17</a:t>
            </a:fld>
            <a:endParaRPr lang="ar-SA" smtClean="0">
              <a:latin typeface="Arial"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a:lstStyle/>
          <a:p>
            <a:endParaRPr lang="en-US"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603464-F8D6-43BD-9742-D0FF0261C498}" type="slidenum">
              <a:rPr lang="ar-SA" smtClean="0">
                <a:latin typeface="Arial" charset="0"/>
                <a:cs typeface="Arial" charset="0"/>
              </a:rPr>
              <a:pPr/>
              <a:t>18</a:t>
            </a:fld>
            <a:endParaRPr lang="ar-SA" smtClean="0">
              <a:latin typeface="Arial"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a:lstStyle/>
          <a:p>
            <a:endParaRPr lang="ar-SA"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8E9E42-D8B1-4657-973E-DAD688B1C06B}" type="slidenum">
              <a:rPr lang="ar-SA" smtClean="0">
                <a:latin typeface="Arial" charset="0"/>
                <a:cs typeface="Arial" charset="0"/>
              </a:rPr>
              <a:pPr/>
              <a:t>19</a:t>
            </a:fld>
            <a:endParaRPr lang="ar-SA"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a:lstStyle/>
          <a:p>
            <a:endParaRPr lang="ar-SA"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BEE61D1-E8FD-4228-B990-56BA9918CD48}" type="slidenum">
              <a:rPr lang="ar-SA" smtClean="0">
                <a:latin typeface="Arial" charset="0"/>
                <a:cs typeface="Arial" charset="0"/>
              </a:rPr>
              <a:pPr/>
              <a:t>2</a:t>
            </a:fld>
            <a:endParaRPr lang="ar-SA" smtClean="0">
              <a:latin typeface="Arial"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a:lstStyle/>
          <a:p>
            <a:endParaRPr lang="ar-SA"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9310BDD-F896-419F-9C78-B0D51C90D9A0}" type="slidenum">
              <a:rPr lang="ar-SA" smtClean="0">
                <a:latin typeface="Arial" charset="0"/>
                <a:cs typeface="Arial" charset="0"/>
              </a:rPr>
              <a:pPr/>
              <a:t>20</a:t>
            </a:fld>
            <a:endParaRPr lang="ar-SA" smtClean="0">
              <a:latin typeface="Arial" charset="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a:lstStyle/>
          <a:p>
            <a:endParaRPr lang="ar-SA"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A42C8A-AA5D-4856-A892-B8C6AF6D43D5}" type="slidenum">
              <a:rPr lang="ar-SA" smtClean="0">
                <a:latin typeface="Arial" charset="0"/>
                <a:cs typeface="Arial" charset="0"/>
              </a:rPr>
              <a:pPr/>
              <a:t>21</a:t>
            </a:fld>
            <a:endParaRPr lang="ar-SA" smtClean="0">
              <a:latin typeface="Arial" charset="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a:lstStyle/>
          <a:p>
            <a:endParaRPr lang="ar-SA"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F7E439A-2EDB-4DE9-8B15-18EFA97F5300}" type="slidenum">
              <a:rPr lang="ar-SA" smtClean="0">
                <a:latin typeface="Arial" charset="0"/>
                <a:cs typeface="Arial" charset="0"/>
              </a:rPr>
              <a:pPr/>
              <a:t>22</a:t>
            </a:fld>
            <a:endParaRPr lang="ar-SA" smtClean="0">
              <a:latin typeface="Arial" charset="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endParaRPr lang="ar-SA"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7FD7A0-6CF4-477A-9693-DD1AEF9740D7}" type="slidenum">
              <a:rPr lang="ar-SA" smtClean="0">
                <a:latin typeface="Arial" charset="0"/>
                <a:cs typeface="Arial" charset="0"/>
              </a:rPr>
              <a:pPr/>
              <a:t>23</a:t>
            </a:fld>
            <a:endParaRPr lang="ar-SA" smtClean="0">
              <a:latin typeface="Arial" charset="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a:lstStyle/>
          <a:p>
            <a:endParaRPr lang="ar-SA"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35FF7B8-7F6E-427E-AEF6-123857107B97}" type="slidenum">
              <a:rPr lang="ar-SA" smtClean="0">
                <a:latin typeface="Arial" charset="0"/>
                <a:cs typeface="Arial" charset="0"/>
              </a:rPr>
              <a:pPr/>
              <a:t>24</a:t>
            </a:fld>
            <a:endParaRPr lang="ar-SA" smtClean="0">
              <a:latin typeface="Arial" charset="0"/>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a:lstStyle/>
          <a:p>
            <a:endParaRPr lang="ar-SA"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EEA76B-3A7F-4EF8-B7FB-8558A16F03FF}" type="slidenum">
              <a:rPr lang="ar-SA" smtClean="0">
                <a:latin typeface="Arial" charset="0"/>
                <a:cs typeface="Arial" charset="0"/>
              </a:rPr>
              <a:pPr/>
              <a:t>25</a:t>
            </a:fld>
            <a:endParaRPr lang="ar-SA" smtClean="0">
              <a:latin typeface="Arial" charset="0"/>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a:lstStyle/>
          <a:p>
            <a:endParaRPr lang="ar-SA"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2DD1310-67FD-4844-A08D-E71EC5259509}" type="slidenum">
              <a:rPr lang="ar-SA" smtClean="0">
                <a:latin typeface="Arial" charset="0"/>
                <a:cs typeface="Arial" charset="0"/>
              </a:rPr>
              <a:pPr/>
              <a:t>26</a:t>
            </a:fld>
            <a:endParaRPr lang="ar-SA" smtClean="0">
              <a:latin typeface="Arial" charset="0"/>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a:lstStyle/>
          <a:p>
            <a:endParaRPr lang="ar-SA" smtClean="0"/>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CA48B02-4F80-4BDF-98AC-EB167DCD2038}" type="slidenum">
              <a:rPr lang="ar-SA" smtClean="0">
                <a:latin typeface="Arial" charset="0"/>
                <a:cs typeface="Arial" charset="0"/>
              </a:rPr>
              <a:pPr/>
              <a:t>27</a:t>
            </a:fld>
            <a:endParaRPr lang="ar-SA" smtClean="0">
              <a:latin typeface="Arial" charset="0"/>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a:lstStyle/>
          <a:p>
            <a:endParaRPr lang="ar-SA" smtClean="0"/>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CD28969-683A-4F3F-A88D-5B48030AFE64}" type="slidenum">
              <a:rPr lang="ar-SA" smtClean="0">
                <a:latin typeface="Arial" charset="0"/>
                <a:cs typeface="Arial" charset="0"/>
              </a:rPr>
              <a:pPr/>
              <a:t>28</a:t>
            </a:fld>
            <a:endParaRPr lang="ar-SA" smtClean="0">
              <a:latin typeface="Arial" charset="0"/>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a:lstStyle/>
          <a:p>
            <a:endParaRPr lang="ar-SA"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5574911-C1CA-466A-A44C-EF1B6A0346AE}" type="slidenum">
              <a:rPr lang="ar-SA" smtClean="0">
                <a:latin typeface="Arial" charset="0"/>
                <a:cs typeface="Arial" charset="0"/>
              </a:rPr>
              <a:pPr/>
              <a:t>29</a:t>
            </a:fld>
            <a:endParaRPr lang="ar-SA"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a:lstStyle/>
          <a:p>
            <a:endParaRPr lang="ar-SA"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869F57-B368-4D38-92A2-B0DCE04B7E4F}" type="slidenum">
              <a:rPr lang="ar-SA" smtClean="0">
                <a:latin typeface="Arial" charset="0"/>
                <a:cs typeface="Arial" charset="0"/>
              </a:rPr>
              <a:pPr/>
              <a:t>3</a:t>
            </a:fld>
            <a:endParaRPr lang="ar-SA" smtClean="0">
              <a:latin typeface="Arial" charset="0"/>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a:lstStyle/>
          <a:p>
            <a:endParaRPr lang="ar-SA" smtClean="0"/>
          </a:p>
        </p:txBody>
      </p:sp>
      <p:sp>
        <p:nvSpPr>
          <p:cNvPr id="66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E5DCF6B-CF23-41C3-82F7-642C144480B7}" type="slidenum">
              <a:rPr lang="ar-SA" smtClean="0">
                <a:latin typeface="Arial" charset="0"/>
                <a:cs typeface="Arial" charset="0"/>
              </a:rPr>
              <a:pPr/>
              <a:t>30</a:t>
            </a:fld>
            <a:endParaRPr lang="ar-SA" smtClean="0">
              <a:latin typeface="Arial" charset="0"/>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a:lstStyle/>
          <a:p>
            <a:endParaRPr lang="ar-SA" smtClean="0"/>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93BCDB6-3F99-418E-B3AD-5EC1BCC7EE45}" type="slidenum">
              <a:rPr lang="ar-SA" smtClean="0">
                <a:latin typeface="Arial" charset="0"/>
                <a:cs typeface="Arial" charset="0"/>
              </a:rPr>
              <a:pPr/>
              <a:t>31</a:t>
            </a:fld>
            <a:endParaRPr lang="ar-SA" smtClean="0">
              <a:latin typeface="Arial" charset="0"/>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a:lstStyle/>
          <a:p>
            <a:endParaRPr lang="ar-SA"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BF4375-E837-4053-810F-F1FE530F48A7}" type="slidenum">
              <a:rPr lang="ar-SA" smtClean="0">
                <a:latin typeface="Arial" charset="0"/>
                <a:cs typeface="Arial" charset="0"/>
              </a:rPr>
              <a:pPr/>
              <a:t>32</a:t>
            </a:fld>
            <a:endParaRPr lang="ar-SA" smtClean="0">
              <a:latin typeface="Arial" charset="0"/>
              <a:cs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a:lstStyle/>
          <a:p>
            <a:endParaRPr lang="ar-SA" smtClean="0"/>
          </a:p>
        </p:txBody>
      </p:sp>
      <p:sp>
        <p:nvSpPr>
          <p:cNvPr id="69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42FAE90-2CF9-4171-BB98-811CFF815773}" type="slidenum">
              <a:rPr lang="ar-SA" smtClean="0">
                <a:latin typeface="Arial" charset="0"/>
                <a:cs typeface="Arial" charset="0"/>
              </a:rPr>
              <a:pPr/>
              <a:t>33</a:t>
            </a:fld>
            <a:endParaRPr lang="ar-SA"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a:lstStyle/>
          <a:p>
            <a:pPr eaLnBrk="1" hangingPunct="1">
              <a:spcBef>
                <a:spcPct val="0"/>
              </a:spcBef>
            </a:pPr>
            <a:endParaRPr lang="ar-SA" smtClean="0">
              <a:latin typeface="Arial" charset="0"/>
            </a:endParaRPr>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0C6F9D-486C-4D4B-8E4D-41D9E7C1457A}" type="slidenum">
              <a:rPr lang="ar-SA" smtClean="0">
                <a:latin typeface="Arial" charset="0"/>
                <a:cs typeface="Arial" charset="0"/>
              </a:rPr>
              <a:pPr/>
              <a:t>4</a:t>
            </a:fld>
            <a:endParaRPr lang="ar-SA"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a:lstStyle/>
          <a:p>
            <a:pPr eaLnBrk="1" hangingPunct="1">
              <a:spcBef>
                <a:spcPct val="0"/>
              </a:spcBef>
            </a:pPr>
            <a:endParaRPr lang="ar-SA" smtClean="0">
              <a:latin typeface="Arial" charset="0"/>
            </a:endParaRPr>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45E3AC-A778-42A7-9D09-A3B28AD24B72}" type="slidenum">
              <a:rPr lang="ar-SA" smtClean="0">
                <a:latin typeface="Arial" charset="0"/>
                <a:cs typeface="Arial" charset="0"/>
              </a:rPr>
              <a:pPr/>
              <a:t>5</a:t>
            </a:fld>
            <a:endParaRPr lang="ar-SA"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a:lstStyle/>
          <a:p>
            <a:pPr eaLnBrk="1" hangingPunct="1">
              <a:spcBef>
                <a:spcPct val="0"/>
              </a:spcBef>
            </a:pPr>
            <a:endParaRPr lang="ar-SA" smtClean="0">
              <a:latin typeface="Arial" charset="0"/>
            </a:endParaRPr>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74AF1A-2EAB-4EB1-8E06-067431E2118C}" type="slidenum">
              <a:rPr lang="en-US" smtClean="0">
                <a:latin typeface="Arial" charset="0"/>
                <a:cs typeface="Arial" charset="0"/>
              </a:rPr>
              <a:pPr/>
              <a:t>6</a:t>
            </a:fld>
            <a:endParaRPr lang="en-US" smtClean="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a:lstStyle/>
          <a:p>
            <a:pPr eaLnBrk="1" hangingPunct="1">
              <a:spcBef>
                <a:spcPct val="0"/>
              </a:spcBef>
            </a:pPr>
            <a:endParaRPr lang="ar-SA" smtClean="0">
              <a:latin typeface="Arial" charset="0"/>
            </a:endParaRPr>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AA52B7-6627-40BC-9877-C2643E1C55D0}" type="slidenum">
              <a:rPr lang="en-US" smtClean="0">
                <a:latin typeface="Arial" charset="0"/>
                <a:cs typeface="Arial" charset="0"/>
              </a:rPr>
              <a:pPr/>
              <a:t>7</a:t>
            </a:fld>
            <a:endParaRPr lang="en-US" smtClean="0">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a:lstStyle/>
          <a:p>
            <a:endParaRPr lang="ar-SA"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C4E0F9-C145-401A-82AF-7F31D0338E32}" type="slidenum">
              <a:rPr lang="ar-SA" smtClean="0">
                <a:latin typeface="Arial" charset="0"/>
                <a:cs typeface="Arial" charset="0"/>
              </a:rPr>
              <a:pPr/>
              <a:t>8</a:t>
            </a:fld>
            <a:endParaRPr lang="ar-SA" smtClean="0">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a:lstStyle/>
          <a:p>
            <a:endParaRPr lang="ar-SA"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420E61-795F-4766-A5EA-003A455E4C61}" type="slidenum">
              <a:rPr lang="ar-SA" smtClean="0">
                <a:latin typeface="Arial" charset="0"/>
                <a:cs typeface="Arial" charset="0"/>
              </a:rPr>
              <a:pPr/>
              <a:t>9</a:t>
            </a:fld>
            <a:endParaRPr lang="ar-SA"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ar-SA"/>
          </a:p>
        </p:txBody>
      </p:sp>
      <p:sp>
        <p:nvSpPr>
          <p:cNvPr id="4" name="Rectangle 4"/>
          <p:cNvSpPr>
            <a:spLocks noGrp="1" noChangeArrowheads="1"/>
          </p:cNvSpPr>
          <p:nvPr>
            <p:ph type="dt" sz="half" idx="10"/>
          </p:nvPr>
        </p:nvSpPr>
        <p:spPr>
          <a:ln/>
        </p:spPr>
        <p:txBody>
          <a:bodyPr/>
          <a:lstStyle>
            <a:lvl1pPr>
              <a:defRPr/>
            </a:lvl1pPr>
          </a:lstStyle>
          <a:p>
            <a:pPr>
              <a:defRPr/>
            </a:pPr>
            <a:r>
              <a:rPr lang="en-US"/>
              <a:t>27/02/2011</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F675B4-34EA-45CB-9831-9F33938BDBF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Rectangle 4"/>
          <p:cNvSpPr>
            <a:spLocks noGrp="1" noChangeArrowheads="1"/>
          </p:cNvSpPr>
          <p:nvPr>
            <p:ph type="dt" sz="half" idx="10"/>
          </p:nvPr>
        </p:nvSpPr>
        <p:spPr>
          <a:ln/>
        </p:spPr>
        <p:txBody>
          <a:bodyPr/>
          <a:lstStyle>
            <a:lvl1pPr>
              <a:defRPr/>
            </a:lvl1pPr>
          </a:lstStyle>
          <a:p>
            <a:pPr>
              <a:defRPr/>
            </a:pPr>
            <a:r>
              <a:rPr lang="en-US"/>
              <a:t>27/02/2011</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55CA274-28DE-48C9-85CE-0F55ED6C45D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Rectangle 4"/>
          <p:cNvSpPr>
            <a:spLocks noGrp="1" noChangeArrowheads="1"/>
          </p:cNvSpPr>
          <p:nvPr>
            <p:ph type="dt" sz="half" idx="10"/>
          </p:nvPr>
        </p:nvSpPr>
        <p:spPr>
          <a:ln/>
        </p:spPr>
        <p:txBody>
          <a:bodyPr/>
          <a:lstStyle>
            <a:lvl1pPr>
              <a:defRPr/>
            </a:lvl1pPr>
          </a:lstStyle>
          <a:p>
            <a:pPr>
              <a:defRPr/>
            </a:pPr>
            <a:r>
              <a:rPr lang="en-US"/>
              <a:t>27/02/2011</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C6276DE-65B3-48CA-90F1-3D9C4139C79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Rectangle 4"/>
          <p:cNvSpPr>
            <a:spLocks noGrp="1" noChangeArrowheads="1"/>
          </p:cNvSpPr>
          <p:nvPr>
            <p:ph type="dt" sz="half" idx="10"/>
          </p:nvPr>
        </p:nvSpPr>
        <p:spPr>
          <a:ln/>
        </p:spPr>
        <p:txBody>
          <a:bodyPr/>
          <a:lstStyle>
            <a:lvl1pPr>
              <a:defRPr/>
            </a:lvl1pPr>
          </a:lstStyle>
          <a:p>
            <a:pPr>
              <a:defRPr/>
            </a:pPr>
            <a:r>
              <a:rPr lang="en-US"/>
              <a:t>27/02/2011</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C38F1E-8995-4091-8EB8-9521DA2AE51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27/02/2011</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48B1DE-975E-467A-9643-BA8774EFD0C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4"/>
          <p:cNvSpPr>
            <a:spLocks noGrp="1" noChangeArrowheads="1"/>
          </p:cNvSpPr>
          <p:nvPr>
            <p:ph type="dt" sz="half" idx="10"/>
          </p:nvPr>
        </p:nvSpPr>
        <p:spPr>
          <a:ln/>
        </p:spPr>
        <p:txBody>
          <a:bodyPr/>
          <a:lstStyle>
            <a:lvl1pPr>
              <a:defRPr/>
            </a:lvl1pPr>
          </a:lstStyle>
          <a:p>
            <a:pPr>
              <a:defRPr/>
            </a:pPr>
            <a:r>
              <a:rPr lang="en-US"/>
              <a:t>27/02/2011</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4CABE39-7762-497A-A7C9-52B24990D2E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Rectangle 4"/>
          <p:cNvSpPr>
            <a:spLocks noGrp="1" noChangeArrowheads="1"/>
          </p:cNvSpPr>
          <p:nvPr>
            <p:ph type="dt" sz="half" idx="10"/>
          </p:nvPr>
        </p:nvSpPr>
        <p:spPr>
          <a:ln/>
        </p:spPr>
        <p:txBody>
          <a:bodyPr/>
          <a:lstStyle>
            <a:lvl1pPr>
              <a:defRPr/>
            </a:lvl1pPr>
          </a:lstStyle>
          <a:p>
            <a:pPr>
              <a:defRPr/>
            </a:pPr>
            <a:r>
              <a:rPr lang="en-US"/>
              <a:t>27/02/2011</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D1B0860-445C-4770-8F47-95ACBFEC759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Rectangle 4"/>
          <p:cNvSpPr>
            <a:spLocks noGrp="1" noChangeArrowheads="1"/>
          </p:cNvSpPr>
          <p:nvPr>
            <p:ph type="dt" sz="half" idx="10"/>
          </p:nvPr>
        </p:nvSpPr>
        <p:spPr>
          <a:ln/>
        </p:spPr>
        <p:txBody>
          <a:bodyPr/>
          <a:lstStyle>
            <a:lvl1pPr>
              <a:defRPr/>
            </a:lvl1pPr>
          </a:lstStyle>
          <a:p>
            <a:pPr>
              <a:defRPr/>
            </a:pPr>
            <a:r>
              <a:rPr lang="en-US"/>
              <a:t>27/02/2011</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300A1D8-EDCF-4E44-B1B7-EF6BDFF5C2A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27/02/2011</a:t>
            </a:r>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76AE0C8-5A45-4D0D-B1F7-D083A69C748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27/02/2011</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A8DF09E-5BAA-489B-9D99-8B580ABE367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ar-S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27/02/2011</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1018C63-2CC6-49E5-979A-6C0591D5A4A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451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cs typeface="Arial" pitchFamily="34" charset="0"/>
              </a:defRPr>
            </a:lvl1pPr>
          </a:lstStyle>
          <a:p>
            <a:pPr>
              <a:defRPr/>
            </a:pPr>
            <a:r>
              <a:rPr lang="en-US"/>
              <a:t>27/02/2011</a:t>
            </a:r>
          </a:p>
        </p:txBody>
      </p:sp>
      <p:sp>
        <p:nvSpPr>
          <p:cNvPr id="645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cs typeface="Arial" pitchFamily="34" charset="0"/>
              </a:defRPr>
            </a:lvl1pPr>
          </a:lstStyle>
          <a:p>
            <a:pPr>
              <a:defRPr/>
            </a:pPr>
            <a:endParaRPr lang="en-US"/>
          </a:p>
        </p:txBody>
      </p:sp>
      <p:sp>
        <p:nvSpPr>
          <p:cNvPr id="645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cs typeface="Arial" pitchFamily="34" charset="0"/>
              </a:defRPr>
            </a:lvl1pPr>
          </a:lstStyle>
          <a:p>
            <a:pPr>
              <a:defRPr/>
            </a:pPr>
            <a:fld id="{CCAAA6A8-A6D0-4C1B-88F2-BDCB5214798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defRPr>
      </a:lvl2pPr>
      <a:lvl3pPr algn="ctr" rtl="1" eaLnBrk="0" fontAlgn="base" hangingPunct="0">
        <a:spcBef>
          <a:spcPct val="0"/>
        </a:spcBef>
        <a:spcAft>
          <a:spcPct val="0"/>
        </a:spcAft>
        <a:defRPr sz="4400">
          <a:solidFill>
            <a:schemeClr val="tx2"/>
          </a:solidFill>
          <a:latin typeface="Arial" pitchFamily="34" charset="0"/>
        </a:defRPr>
      </a:lvl3pPr>
      <a:lvl4pPr algn="ctr" rtl="1" eaLnBrk="0" fontAlgn="base" hangingPunct="0">
        <a:spcBef>
          <a:spcPct val="0"/>
        </a:spcBef>
        <a:spcAft>
          <a:spcPct val="0"/>
        </a:spcAft>
        <a:defRPr sz="4400">
          <a:solidFill>
            <a:schemeClr val="tx2"/>
          </a:solidFill>
          <a:latin typeface="Arial" pitchFamily="34" charset="0"/>
        </a:defRPr>
      </a:lvl4pPr>
      <a:lvl5pPr algn="ctr" rtl="1" eaLnBrk="0" fontAlgn="base" hangingPunct="0">
        <a:spcBef>
          <a:spcPct val="0"/>
        </a:spcBef>
        <a:spcAft>
          <a:spcPct val="0"/>
        </a:spcAft>
        <a:defRPr sz="4400">
          <a:solidFill>
            <a:schemeClr val="tx2"/>
          </a:solidFill>
          <a:latin typeface="Arial" pitchFamily="34" charset="0"/>
        </a:defRPr>
      </a:lvl5pPr>
      <a:lvl6pPr marL="457200" algn="ctr" rtl="1" eaLnBrk="1" fontAlgn="base" hangingPunct="1">
        <a:spcBef>
          <a:spcPct val="0"/>
        </a:spcBef>
        <a:spcAft>
          <a:spcPct val="0"/>
        </a:spcAft>
        <a:defRPr sz="4400">
          <a:solidFill>
            <a:schemeClr val="tx2"/>
          </a:solidFill>
          <a:latin typeface="Arial" pitchFamily="34" charset="0"/>
        </a:defRPr>
      </a:lvl6pPr>
      <a:lvl7pPr marL="914400" algn="ctr" rtl="1" eaLnBrk="1" fontAlgn="base" hangingPunct="1">
        <a:spcBef>
          <a:spcPct val="0"/>
        </a:spcBef>
        <a:spcAft>
          <a:spcPct val="0"/>
        </a:spcAft>
        <a:defRPr sz="4400">
          <a:solidFill>
            <a:schemeClr val="tx2"/>
          </a:solidFill>
          <a:latin typeface="Arial" pitchFamily="34" charset="0"/>
        </a:defRPr>
      </a:lvl7pPr>
      <a:lvl8pPr marL="1371600" algn="ctr" rtl="1" eaLnBrk="1" fontAlgn="base" hangingPunct="1">
        <a:spcBef>
          <a:spcPct val="0"/>
        </a:spcBef>
        <a:spcAft>
          <a:spcPct val="0"/>
        </a:spcAft>
        <a:defRPr sz="4400">
          <a:solidFill>
            <a:schemeClr val="tx2"/>
          </a:solidFill>
          <a:latin typeface="Arial" pitchFamily="34" charset="0"/>
        </a:defRPr>
      </a:lvl8pPr>
      <a:lvl9pPr marL="1828800" algn="ctr" rtl="1" eaLnBrk="1" fontAlgn="base" hangingPunct="1">
        <a:spcBef>
          <a:spcPct val="0"/>
        </a:spcBef>
        <a:spcAft>
          <a:spcPct val="0"/>
        </a:spcAft>
        <a:defRPr sz="4400">
          <a:solidFill>
            <a:schemeClr val="tx2"/>
          </a:solidFill>
          <a:latin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defRPr>
      </a:lvl2pPr>
      <a:lvl3pPr marL="1143000" indent="-228600" algn="r" rtl="1" eaLnBrk="0" fontAlgn="base" hangingPunct="0">
        <a:spcBef>
          <a:spcPct val="20000"/>
        </a:spcBef>
        <a:spcAft>
          <a:spcPct val="0"/>
        </a:spcAft>
        <a:buChar char="•"/>
        <a:defRPr sz="2400">
          <a:solidFill>
            <a:schemeClr val="tx1"/>
          </a:solidFill>
          <a:latin typeface="+mn-lt"/>
        </a:defRPr>
      </a:lvl3pPr>
      <a:lvl4pPr marL="1600200" indent="-228600" algn="r" rtl="1" eaLnBrk="0" fontAlgn="base" hangingPunct="0">
        <a:spcBef>
          <a:spcPct val="20000"/>
        </a:spcBef>
        <a:spcAft>
          <a:spcPct val="0"/>
        </a:spcAft>
        <a:buChar char="–"/>
        <a:defRPr sz="2000">
          <a:solidFill>
            <a:schemeClr val="tx1"/>
          </a:solidFill>
          <a:latin typeface="+mn-lt"/>
        </a:defRPr>
      </a:lvl4pPr>
      <a:lvl5pPr marL="2057400" indent="-228600" algn="r" rtl="1" eaLnBrk="0" fontAlgn="base" hangingPunct="0">
        <a:spcBef>
          <a:spcPct val="20000"/>
        </a:spcBef>
        <a:spcAft>
          <a:spcPct val="0"/>
        </a:spcAft>
        <a:buChar char="»"/>
        <a:defRPr sz="2000">
          <a:solidFill>
            <a:schemeClr val="tx1"/>
          </a:solidFill>
          <a:latin typeface="+mn-lt"/>
        </a:defRPr>
      </a:lvl5pPr>
      <a:lvl6pPr marL="2514600" indent="-228600" algn="r" rtl="1" eaLnBrk="1" fontAlgn="base" hangingPunct="1">
        <a:spcBef>
          <a:spcPct val="20000"/>
        </a:spcBef>
        <a:spcAft>
          <a:spcPct val="0"/>
        </a:spcAft>
        <a:buChar char="»"/>
        <a:defRPr sz="2000">
          <a:solidFill>
            <a:schemeClr val="tx1"/>
          </a:solidFill>
          <a:latin typeface="+mn-lt"/>
        </a:defRPr>
      </a:lvl6pPr>
      <a:lvl7pPr marL="2971800" indent="-228600" algn="r" rtl="1" eaLnBrk="1" fontAlgn="base" hangingPunct="1">
        <a:spcBef>
          <a:spcPct val="20000"/>
        </a:spcBef>
        <a:spcAft>
          <a:spcPct val="0"/>
        </a:spcAft>
        <a:buChar char="»"/>
        <a:defRPr sz="2000">
          <a:solidFill>
            <a:schemeClr val="tx1"/>
          </a:solidFill>
          <a:latin typeface="+mn-lt"/>
        </a:defRPr>
      </a:lvl7pPr>
      <a:lvl8pPr marL="3429000" indent="-228600" algn="r" rtl="1" eaLnBrk="1" fontAlgn="base" hangingPunct="1">
        <a:spcBef>
          <a:spcPct val="20000"/>
        </a:spcBef>
        <a:spcAft>
          <a:spcPct val="0"/>
        </a:spcAft>
        <a:buChar char="»"/>
        <a:defRPr sz="2000">
          <a:solidFill>
            <a:schemeClr val="tx1"/>
          </a:solidFill>
          <a:latin typeface="+mn-lt"/>
        </a:defRPr>
      </a:lvl8pPr>
      <a:lvl9pPr marL="3886200" indent="-228600" algn="r" rtl="1" eaLnBrk="1" fontAlgn="base" hangingPunct="1">
        <a:spcBef>
          <a:spcPct val="20000"/>
        </a:spcBef>
        <a:spcAft>
          <a:spcPct val="0"/>
        </a:spcAft>
        <a:buChar char="»"/>
        <a:defRPr sz="2000">
          <a:solidFill>
            <a:schemeClr val="tx1"/>
          </a:solidFill>
          <a:latin typeface="+mn-lt"/>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5"/>
          <p:cNvSpPr txBox="1">
            <a:spLocks noChangeArrowheads="1"/>
          </p:cNvSpPr>
          <p:nvPr/>
        </p:nvSpPr>
        <p:spPr bwMode="auto">
          <a:xfrm>
            <a:off x="1219200" y="2362200"/>
            <a:ext cx="7056438" cy="4247317"/>
          </a:xfrm>
          <a:prstGeom prst="rect">
            <a:avLst/>
          </a:prstGeom>
          <a:noFill/>
          <a:ln w="9525">
            <a:noFill/>
            <a:miter lim="800000"/>
            <a:headEnd/>
            <a:tailEnd/>
          </a:ln>
        </p:spPr>
        <p:txBody>
          <a:bodyPr>
            <a:spAutoFit/>
          </a:bodyPr>
          <a:lstStyle/>
          <a:p>
            <a:endParaRPr lang="en-US" sz="1100" dirty="0">
              <a:latin typeface="Calibri" pitchFamily="34" charset="0"/>
            </a:endParaRPr>
          </a:p>
          <a:p>
            <a:endParaRPr lang="en-US" sz="1100" dirty="0">
              <a:latin typeface="Calibri" pitchFamily="34" charset="0"/>
            </a:endParaRPr>
          </a:p>
          <a:p>
            <a:pPr algn="ctr"/>
            <a:r>
              <a:rPr lang="en-US" sz="3600" b="1" i="1" dirty="0">
                <a:latin typeface="Bell MT" pitchFamily="18" charset="0"/>
              </a:rPr>
              <a:t>Dr</a:t>
            </a:r>
            <a:r>
              <a:rPr lang="ar-SA" sz="3600" b="1" i="1" dirty="0">
                <a:latin typeface="Bell MT" pitchFamily="18" charset="0"/>
              </a:rPr>
              <a:t>.</a:t>
            </a:r>
            <a:r>
              <a:rPr lang="en-US" sz="3600" b="1" i="1" dirty="0">
                <a:latin typeface="Bell MT" pitchFamily="18" charset="0"/>
              </a:rPr>
              <a:t> </a:t>
            </a:r>
            <a:r>
              <a:rPr lang="en-US" sz="3600" b="1" i="1" dirty="0" err="1">
                <a:latin typeface="Bell MT" pitchFamily="18" charset="0"/>
              </a:rPr>
              <a:t>Salah</a:t>
            </a:r>
            <a:r>
              <a:rPr lang="en-US" sz="3600" b="1" i="1" dirty="0">
                <a:latin typeface="Bell MT" pitchFamily="18" charset="0"/>
              </a:rPr>
              <a:t> </a:t>
            </a:r>
            <a:r>
              <a:rPr lang="en-US" sz="3600" b="1" i="1" dirty="0" err="1">
                <a:latin typeface="Bell MT" pitchFamily="18" charset="0"/>
              </a:rPr>
              <a:t>AlMaiman</a:t>
            </a:r>
            <a:endParaRPr lang="en-US" sz="3600" b="1" i="1" dirty="0">
              <a:latin typeface="Bell MT" pitchFamily="18" charset="0"/>
            </a:endParaRPr>
          </a:p>
          <a:p>
            <a:pPr algn="ctr"/>
            <a:endParaRPr lang="en-US" sz="1600" b="1" i="1" dirty="0">
              <a:latin typeface="Bell MT" pitchFamily="18" charset="0"/>
            </a:endParaRPr>
          </a:p>
          <a:p>
            <a:pPr algn="ctr"/>
            <a:endParaRPr lang="en-US" sz="1600" b="1" i="1" dirty="0">
              <a:latin typeface="Bell MT" pitchFamily="18" charset="0"/>
            </a:endParaRPr>
          </a:p>
          <a:p>
            <a:pPr algn="ctr"/>
            <a:r>
              <a:rPr lang="en-US" sz="2000" dirty="0">
                <a:latin typeface="Bell MT" pitchFamily="18" charset="0"/>
              </a:rPr>
              <a:t>Executive Director - Technical Regulations and Standards</a:t>
            </a:r>
          </a:p>
          <a:p>
            <a:pPr algn="ctr"/>
            <a:r>
              <a:rPr lang="en-US" sz="2000" dirty="0" smtClean="0">
                <a:latin typeface="Bell MT" pitchFamily="18" charset="0"/>
              </a:rPr>
              <a:t>Saudi </a:t>
            </a:r>
            <a:r>
              <a:rPr lang="en-US" sz="2000" dirty="0">
                <a:latin typeface="Bell MT" pitchFamily="18" charset="0"/>
              </a:rPr>
              <a:t>Food and Drug </a:t>
            </a:r>
            <a:r>
              <a:rPr lang="en-US" sz="2000" dirty="0" smtClean="0">
                <a:latin typeface="Bell MT" pitchFamily="18" charset="0"/>
              </a:rPr>
              <a:t>Authority</a:t>
            </a:r>
          </a:p>
          <a:p>
            <a:pPr algn="ctr"/>
            <a:r>
              <a:rPr lang="en-US" sz="2000" dirty="0" smtClean="0">
                <a:latin typeface="Bell MT" pitchFamily="18" charset="0"/>
              </a:rPr>
              <a:t>Food Sector</a:t>
            </a:r>
          </a:p>
          <a:p>
            <a:pPr algn="ctr"/>
            <a:r>
              <a:rPr lang="en-US" sz="2000" dirty="0" smtClean="0">
                <a:latin typeface="Bell MT" pitchFamily="18" charset="0"/>
              </a:rPr>
              <a:t> </a:t>
            </a:r>
            <a:endParaRPr lang="en-US" sz="2000" dirty="0">
              <a:latin typeface="Bell MT" pitchFamily="18" charset="0"/>
            </a:endParaRPr>
          </a:p>
          <a:p>
            <a:pPr algn="ctr"/>
            <a:r>
              <a:rPr lang="en-US" sz="2000" dirty="0">
                <a:latin typeface="Bell MT" pitchFamily="18" charset="0"/>
              </a:rPr>
              <a:t>Kingdom of Saudi Arabia</a:t>
            </a:r>
          </a:p>
          <a:p>
            <a:pPr algn="ctr"/>
            <a:endParaRPr lang="en-US" sz="2000" dirty="0" smtClean="0">
              <a:latin typeface="Bell MT" pitchFamily="18" charset="0"/>
            </a:endParaRPr>
          </a:p>
          <a:p>
            <a:pPr algn="ctr"/>
            <a:r>
              <a:rPr lang="en-US" sz="2000" dirty="0" smtClean="0">
                <a:latin typeface="Bell MT" pitchFamily="18" charset="0"/>
              </a:rPr>
              <a:t>DIFSC</a:t>
            </a:r>
            <a:endParaRPr lang="en-US" sz="2000" dirty="0">
              <a:latin typeface="Bell MT" pitchFamily="18" charset="0"/>
            </a:endParaRPr>
          </a:p>
          <a:p>
            <a:pPr algn="ctr"/>
            <a:r>
              <a:rPr lang="en-US" sz="2000" dirty="0">
                <a:latin typeface="Bell MT" pitchFamily="18" charset="0"/>
              </a:rPr>
              <a:t>Dubai </a:t>
            </a:r>
            <a:r>
              <a:rPr lang="en-US" sz="2000" dirty="0" smtClean="0">
                <a:latin typeface="Bell MT" pitchFamily="18" charset="0"/>
              </a:rPr>
              <a:t>- March, 1</a:t>
            </a:r>
            <a:r>
              <a:rPr lang="en-US" sz="2000" baseline="30000" dirty="0" smtClean="0">
                <a:latin typeface="Bell MT" pitchFamily="18" charset="0"/>
              </a:rPr>
              <a:t>st</a:t>
            </a:r>
            <a:r>
              <a:rPr lang="en-US" sz="2000" dirty="0" smtClean="0">
                <a:latin typeface="Bell MT" pitchFamily="18" charset="0"/>
              </a:rPr>
              <a:t>  </a:t>
            </a:r>
            <a:r>
              <a:rPr lang="en-US" sz="2000" dirty="0">
                <a:latin typeface="Bell MT" pitchFamily="18" charset="0"/>
              </a:rPr>
              <a:t>2011</a:t>
            </a:r>
          </a:p>
          <a:p>
            <a:pPr algn="ctr"/>
            <a:endParaRPr lang="ar-SA" sz="2000" dirty="0">
              <a:latin typeface="Bell MT" pitchFamily="18" charset="0"/>
            </a:endParaRPr>
          </a:p>
        </p:txBody>
      </p:sp>
      <p:sp>
        <p:nvSpPr>
          <p:cNvPr id="3" name="Rectangle 2"/>
          <p:cNvSpPr/>
          <p:nvPr/>
        </p:nvSpPr>
        <p:spPr>
          <a:xfrm>
            <a:off x="685800" y="1066800"/>
            <a:ext cx="8246168" cy="1323439"/>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endParaRPr lang="en-US" sz="4000" b="1" dirty="0">
              <a:ln w="11430"/>
              <a:solidFill>
                <a:srgbClr val="FF0000"/>
              </a:solidFill>
              <a:effectLst>
                <a:outerShdw blurRad="50800" dist="39000" dir="5460000" algn="tl">
                  <a:srgbClr val="000000">
                    <a:alpha val="38000"/>
                  </a:srgbClr>
                </a:outerShdw>
              </a:effectLst>
              <a:latin typeface="Baskerville Old Face" pitchFamily="18" charset="0"/>
            </a:endParaRPr>
          </a:p>
          <a:p>
            <a:pPr algn="ctr">
              <a:defRPr/>
            </a:pPr>
            <a:r>
              <a:rPr lang="en-US" sz="4000" b="1" dirty="0">
                <a:ln w="11430"/>
                <a:solidFill>
                  <a:srgbClr val="FF0000"/>
                </a:solidFill>
                <a:effectLst>
                  <a:outerShdw blurRad="50800" dist="39000" dir="5460000" algn="tl">
                    <a:srgbClr val="000000">
                      <a:alpha val="38000"/>
                    </a:srgbClr>
                  </a:outerShdw>
                </a:effectLst>
                <a:latin typeface="Baskerville Old Face" pitchFamily="18" charset="0"/>
              </a:rPr>
              <a:t>SFDA Local Regulations and Standards</a:t>
            </a:r>
          </a:p>
        </p:txBody>
      </p:sp>
      <p:sp>
        <p:nvSpPr>
          <p:cNvPr id="5" name="Slide Number Placeholder 4"/>
          <p:cNvSpPr>
            <a:spLocks noGrp="1"/>
          </p:cNvSpPr>
          <p:nvPr>
            <p:ph type="sldNum" sz="quarter" idx="12"/>
          </p:nvPr>
        </p:nvSpPr>
        <p:spPr/>
        <p:txBody>
          <a:bodyPr/>
          <a:lstStyle/>
          <a:p>
            <a:pPr>
              <a:defRPr/>
            </a:pPr>
            <a:fld id="{50DF5FB1-ECAA-4C62-B280-6A5628DD005C}"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عنوان 1"/>
          <p:cNvSpPr>
            <a:spLocks noGrp="1"/>
          </p:cNvSpPr>
          <p:nvPr>
            <p:ph type="title"/>
          </p:nvPr>
        </p:nvSpPr>
        <p:spPr>
          <a:xfrm>
            <a:off x="685800" y="457200"/>
            <a:ext cx="8001000" cy="685800"/>
          </a:xfrm>
        </p:spPr>
        <p:txBody>
          <a:bodyPr/>
          <a:lstStyle/>
          <a:p>
            <a:pPr rtl="0"/>
            <a:r>
              <a:rPr lang="en-US" sz="2800" b="1" dirty="0" smtClean="0">
                <a:solidFill>
                  <a:srgbClr val="006600"/>
                </a:solidFill>
              </a:rPr>
              <a:t>Drafting Saudi Food law: Resources Considered</a:t>
            </a:r>
          </a:p>
        </p:txBody>
      </p:sp>
      <p:sp>
        <p:nvSpPr>
          <p:cNvPr id="12291" name="عنصر نائب للمحتوى 2"/>
          <p:cNvSpPr>
            <a:spLocks noGrp="1"/>
          </p:cNvSpPr>
          <p:nvPr>
            <p:ph idx="1"/>
          </p:nvPr>
        </p:nvSpPr>
        <p:spPr>
          <a:xfrm>
            <a:off x="457200" y="1295400"/>
            <a:ext cx="8229600" cy="4572000"/>
          </a:xfrm>
        </p:spPr>
        <p:txBody>
          <a:bodyPr/>
          <a:lstStyle/>
          <a:p>
            <a:pPr algn="just" rtl="0">
              <a:lnSpc>
                <a:spcPct val="200000"/>
              </a:lnSpc>
              <a:defRPr/>
            </a:pPr>
            <a:r>
              <a:rPr lang="en-US" sz="1800" dirty="0" smtClean="0"/>
              <a:t>When preparing Saudi Food Law the following resources were considered:</a:t>
            </a:r>
          </a:p>
          <a:p>
            <a:pPr lvl="1" algn="l" rtl="0">
              <a:lnSpc>
                <a:spcPct val="200000"/>
              </a:lnSpc>
              <a:buFont typeface="Arial" pitchFamily="34" charset="0"/>
              <a:buChar char="•"/>
              <a:defRPr/>
            </a:pPr>
            <a:r>
              <a:rPr lang="en-US" sz="1800" dirty="0" smtClean="0">
                <a:ea typeface="+mn-ea"/>
                <a:cs typeface="+mn-cs"/>
              </a:rPr>
              <a:t>Existing national Control laws and regulations.</a:t>
            </a:r>
          </a:p>
          <a:p>
            <a:pPr lvl="1" algn="l" rtl="0">
              <a:lnSpc>
                <a:spcPct val="200000"/>
              </a:lnSpc>
              <a:buFont typeface="Arial" pitchFamily="34" charset="0"/>
              <a:buChar char="•"/>
              <a:defRPr/>
            </a:pPr>
            <a:r>
              <a:rPr lang="en-US" sz="1800" dirty="0" smtClean="0">
                <a:ea typeface="+mn-ea"/>
                <a:cs typeface="+mn-cs"/>
              </a:rPr>
              <a:t>Generic Food Law prepared by FAO.</a:t>
            </a:r>
          </a:p>
          <a:p>
            <a:pPr lvl="1" algn="l" rtl="0">
              <a:lnSpc>
                <a:spcPct val="200000"/>
              </a:lnSpc>
              <a:buFont typeface="Arial" pitchFamily="34" charset="0"/>
              <a:buChar char="•"/>
              <a:defRPr/>
            </a:pPr>
            <a:r>
              <a:rPr lang="en-US" sz="1800" dirty="0" smtClean="0">
                <a:ea typeface="+mn-ea"/>
                <a:cs typeface="+mn-cs"/>
              </a:rPr>
              <a:t>Benchmarking with international and regional food laws such as that of EU, USFDA, Australia, and Japan.</a:t>
            </a:r>
          </a:p>
          <a:p>
            <a:pPr lvl="1" algn="l" rtl="0">
              <a:lnSpc>
                <a:spcPct val="200000"/>
              </a:lnSpc>
              <a:buFont typeface="Arial" pitchFamily="34" charset="0"/>
              <a:buChar char="•"/>
              <a:defRPr/>
            </a:pPr>
            <a:r>
              <a:rPr lang="en-US" sz="1800" dirty="0" smtClean="0">
                <a:ea typeface="+mn-ea"/>
                <a:cs typeface="+mn-cs"/>
              </a:rPr>
              <a:t>In Addition to technical assistance from international experts and organizations such as World Bank, UNDP, WHO, FAO,..etc.</a:t>
            </a:r>
          </a:p>
          <a:p>
            <a:pPr algn="l" rtl="0">
              <a:lnSpc>
                <a:spcPct val="150000"/>
              </a:lnSpc>
              <a:defRPr/>
            </a:pPr>
            <a:endParaRPr lang="en-US" sz="1800" dirty="0" smtClean="0"/>
          </a:p>
          <a:p>
            <a:pPr algn="l" rtl="0">
              <a:lnSpc>
                <a:spcPct val="150000"/>
              </a:lnSpc>
              <a:defRPr/>
            </a:pPr>
            <a:endParaRPr lang="en-US" sz="1800" dirty="0" smtClean="0"/>
          </a:p>
        </p:txBody>
      </p:sp>
      <p:sp>
        <p:nvSpPr>
          <p:cNvPr id="4" name="عنصر نائب لرقم الشريحة 3"/>
          <p:cNvSpPr>
            <a:spLocks noGrp="1"/>
          </p:cNvSpPr>
          <p:nvPr>
            <p:ph type="sldNum" sz="quarter" idx="12"/>
          </p:nvPr>
        </p:nvSpPr>
        <p:spPr/>
        <p:txBody>
          <a:bodyPr/>
          <a:lstStyle/>
          <a:p>
            <a:pPr>
              <a:defRPr/>
            </a:pPr>
            <a:fld id="{DB448D9C-5696-4A51-BF2D-2170C3DB592C}"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وان 1"/>
          <p:cNvSpPr>
            <a:spLocks noGrp="1"/>
          </p:cNvSpPr>
          <p:nvPr>
            <p:ph type="title"/>
          </p:nvPr>
        </p:nvSpPr>
        <p:spPr>
          <a:xfrm>
            <a:off x="762000" y="609600"/>
            <a:ext cx="8229600" cy="762000"/>
          </a:xfrm>
        </p:spPr>
        <p:txBody>
          <a:bodyPr/>
          <a:lstStyle/>
          <a:p>
            <a:pPr algn="l" rtl="0"/>
            <a:r>
              <a:rPr lang="en-US" sz="2800" b="1" smtClean="0">
                <a:solidFill>
                  <a:srgbClr val="006600"/>
                </a:solidFill>
              </a:rPr>
              <a:t>General Features of Saudi Food Law</a:t>
            </a:r>
          </a:p>
        </p:txBody>
      </p:sp>
      <p:sp>
        <p:nvSpPr>
          <p:cNvPr id="11267" name="عنصر نائب للمحتوى 2"/>
          <p:cNvSpPr>
            <a:spLocks noGrp="1"/>
          </p:cNvSpPr>
          <p:nvPr>
            <p:ph idx="1"/>
          </p:nvPr>
        </p:nvSpPr>
        <p:spPr>
          <a:xfrm>
            <a:off x="457200" y="1295400"/>
            <a:ext cx="8077200" cy="4876800"/>
          </a:xfrm>
        </p:spPr>
        <p:txBody>
          <a:bodyPr/>
          <a:lstStyle/>
          <a:p>
            <a:pPr algn="l" rtl="0">
              <a:lnSpc>
                <a:spcPct val="200000"/>
              </a:lnSpc>
            </a:pPr>
            <a:r>
              <a:rPr lang="en-US" sz="1800" dirty="0" smtClean="0"/>
              <a:t>Harmonized with related international laws and regulations.</a:t>
            </a:r>
          </a:p>
          <a:p>
            <a:pPr algn="l" rtl="0">
              <a:lnSpc>
                <a:spcPct val="200000"/>
              </a:lnSpc>
            </a:pPr>
            <a:r>
              <a:rPr lang="en-US" sz="1800" dirty="0" smtClean="0"/>
              <a:t>Meet the Kingdom commitments toward WTO.</a:t>
            </a:r>
          </a:p>
          <a:p>
            <a:pPr algn="l" rtl="0">
              <a:lnSpc>
                <a:spcPct val="200000"/>
              </a:lnSpc>
            </a:pPr>
            <a:r>
              <a:rPr lang="en-US" sz="1800" dirty="0" smtClean="0"/>
              <a:t>Adopting safety of the whole food chain concept to ensure traceability.</a:t>
            </a:r>
          </a:p>
          <a:p>
            <a:pPr algn="l" rtl="0">
              <a:lnSpc>
                <a:spcPct val="200000"/>
              </a:lnSpc>
            </a:pPr>
            <a:r>
              <a:rPr lang="en-US" sz="1800" dirty="0" smtClean="0"/>
              <a:t>Risk based. </a:t>
            </a:r>
          </a:p>
          <a:p>
            <a:pPr algn="l" rtl="0">
              <a:lnSpc>
                <a:spcPct val="200000"/>
              </a:lnSpc>
            </a:pPr>
            <a:r>
              <a:rPr lang="en-US" sz="1800" dirty="0" smtClean="0"/>
              <a:t>Adopt Preventive control concept.</a:t>
            </a:r>
          </a:p>
          <a:p>
            <a:pPr algn="l" rtl="0">
              <a:lnSpc>
                <a:spcPct val="200000"/>
              </a:lnSpc>
            </a:pPr>
            <a:r>
              <a:rPr lang="en-US" sz="1800" dirty="0" smtClean="0"/>
              <a:t>It was presented to all concerned parties.  </a:t>
            </a:r>
          </a:p>
          <a:p>
            <a:pPr algn="l">
              <a:buFontTx/>
              <a:buNone/>
            </a:pPr>
            <a:r>
              <a:rPr lang="en-US" sz="2400" dirty="0" smtClean="0"/>
              <a:t> </a:t>
            </a:r>
          </a:p>
          <a:p>
            <a:pPr algn="l">
              <a:buFontTx/>
              <a:buNone/>
            </a:pPr>
            <a:r>
              <a:rPr lang="en-US" sz="2400" dirty="0" smtClean="0"/>
              <a:t> </a:t>
            </a:r>
          </a:p>
        </p:txBody>
      </p:sp>
      <p:sp>
        <p:nvSpPr>
          <p:cNvPr id="4" name="عنصر نائب لرقم الشريحة 3"/>
          <p:cNvSpPr>
            <a:spLocks noGrp="1"/>
          </p:cNvSpPr>
          <p:nvPr>
            <p:ph type="sldNum" sz="quarter" idx="12"/>
          </p:nvPr>
        </p:nvSpPr>
        <p:spPr/>
        <p:txBody>
          <a:bodyPr/>
          <a:lstStyle/>
          <a:p>
            <a:pPr>
              <a:defRPr/>
            </a:pPr>
            <a:fld id="{06B05862-A771-4C86-A86A-617F00537CCE}"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514600"/>
            <a:ext cx="8229600" cy="1143000"/>
          </a:xfrm>
        </p:spPr>
        <p:txBody>
          <a:bodyPr/>
          <a:lstStyle/>
          <a:p>
            <a:r>
              <a:rPr lang="en-US" sz="8000" smtClean="0">
                <a:solidFill>
                  <a:srgbClr val="006600"/>
                </a:solidFill>
                <a:latin typeface="Arial Black" pitchFamily="34" charset="0"/>
                <a:cs typeface="PT Bold Heading" pitchFamily="2" charset="-78"/>
              </a:rPr>
              <a:t>Claims</a:t>
            </a:r>
          </a:p>
        </p:txBody>
      </p:sp>
      <p:sp>
        <p:nvSpPr>
          <p:cNvPr id="4" name="Slide Number Placeholder 3"/>
          <p:cNvSpPr>
            <a:spLocks noGrp="1"/>
          </p:cNvSpPr>
          <p:nvPr>
            <p:ph type="sldNum" sz="quarter" idx="12"/>
          </p:nvPr>
        </p:nvSpPr>
        <p:spPr/>
        <p:txBody>
          <a:bodyPr/>
          <a:lstStyle/>
          <a:p>
            <a:pPr>
              <a:defRPr/>
            </a:pPr>
            <a:fld id="{8883D293-9CAD-43D2-BA21-A7DA3F18D20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pPr>
              <a:defRPr/>
            </a:pPr>
            <a:fld id="{FDC9A211-6783-4294-8871-FAB1622E2222}" type="slidenum">
              <a:rPr lang="en-US" smtClean="0"/>
              <a:pPr>
                <a:defRPr/>
              </a:pPr>
              <a:t>13</a:t>
            </a:fld>
            <a:endParaRPr lang="en-US"/>
          </a:p>
        </p:txBody>
      </p:sp>
      <p:pic>
        <p:nvPicPr>
          <p:cNvPr id="14339" name="صورة 7" descr="حلييب2.JPG"/>
          <p:cNvPicPr>
            <a:picLocks noChangeAspect="1"/>
          </p:cNvPicPr>
          <p:nvPr/>
        </p:nvPicPr>
        <p:blipFill>
          <a:blip r:embed="rId3" cstate="print"/>
          <a:srcRect/>
          <a:stretch>
            <a:fillRect/>
          </a:stretch>
        </p:blipFill>
        <p:spPr bwMode="auto">
          <a:xfrm>
            <a:off x="762000" y="1600200"/>
            <a:ext cx="1828800" cy="3657600"/>
          </a:xfrm>
          <a:prstGeom prst="rect">
            <a:avLst/>
          </a:prstGeom>
          <a:noFill/>
          <a:ln w="9525">
            <a:noFill/>
            <a:miter lim="800000"/>
            <a:headEnd/>
            <a:tailEnd/>
          </a:ln>
        </p:spPr>
      </p:pic>
      <p:graphicFrame>
        <p:nvGraphicFramePr>
          <p:cNvPr id="10" name="جدول 9"/>
          <p:cNvGraphicFramePr>
            <a:graphicFrameLocks noGrp="1"/>
          </p:cNvGraphicFramePr>
          <p:nvPr/>
        </p:nvGraphicFramePr>
        <p:xfrm>
          <a:off x="3276600" y="1562100"/>
          <a:ext cx="3086100" cy="3636970"/>
        </p:xfrm>
        <a:graphic>
          <a:graphicData uri="http://schemas.openxmlformats.org/drawingml/2006/table">
            <a:tbl>
              <a:tblPr rtl="1"/>
              <a:tblGrid>
                <a:gridCol w="3086100"/>
              </a:tblGrid>
              <a:tr h="455230">
                <a:tc>
                  <a:txBody>
                    <a:bodyPr/>
                    <a:lstStyle/>
                    <a:p>
                      <a:pPr algn="ctr" rtl="1">
                        <a:lnSpc>
                          <a:spcPct val="115000"/>
                        </a:lnSpc>
                        <a:spcAft>
                          <a:spcPts val="0"/>
                        </a:spcAft>
                      </a:pPr>
                      <a:r>
                        <a:rPr lang="en-AU" sz="2700" b="1" kern="1200" dirty="0" smtClean="0">
                          <a:solidFill>
                            <a:schemeClr val="bg1"/>
                          </a:solidFill>
                          <a:latin typeface="+mj-lt"/>
                          <a:ea typeface="+mj-ea"/>
                          <a:cs typeface="+mj-cs"/>
                        </a:rPr>
                        <a:t>claim</a:t>
                      </a:r>
                      <a:endParaRPr lang="en-US" sz="2700" b="1" kern="1200" dirty="0" smtClean="0">
                        <a:solidFill>
                          <a:schemeClr val="bg1"/>
                        </a:solidFill>
                        <a:latin typeface="+mj-lt"/>
                        <a:ea typeface="+mj-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922E"/>
                    </a:solidFill>
                  </a:tcPr>
                </a:tc>
              </a:tr>
              <a:tr h="735875">
                <a:tc>
                  <a:txBody>
                    <a:bodyPr/>
                    <a:lstStyle/>
                    <a:p>
                      <a:pPr algn="ctr" rtl="1">
                        <a:lnSpc>
                          <a:spcPct val="115000"/>
                        </a:lnSpc>
                        <a:spcAft>
                          <a:spcPts val="0"/>
                        </a:spcAft>
                      </a:pPr>
                      <a:r>
                        <a:rPr lang="en-US" sz="1600" b="1" kern="1200" dirty="0" smtClean="0">
                          <a:solidFill>
                            <a:schemeClr val="tx1"/>
                          </a:solidFill>
                          <a:latin typeface="+mn-lt"/>
                          <a:ea typeface="+mn-ea"/>
                          <a:cs typeface="+mn-cs"/>
                        </a:rPr>
                        <a:t>Reduces </a:t>
                      </a:r>
                      <a:r>
                        <a:rPr lang="en-US" sz="1600" b="1" kern="1200" dirty="0">
                          <a:solidFill>
                            <a:schemeClr val="tx1"/>
                          </a:solidFill>
                          <a:latin typeface="+mn-lt"/>
                          <a:ea typeface="+mn-ea"/>
                          <a:cs typeface="+mn-cs"/>
                        </a:rPr>
                        <a:t>the sense of hunger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517433">
                <a:tc>
                  <a:txBody>
                    <a:bodyPr/>
                    <a:lstStyle/>
                    <a:p>
                      <a:pPr algn="ctr" rtl="1">
                        <a:lnSpc>
                          <a:spcPct val="115000"/>
                        </a:lnSpc>
                        <a:spcAft>
                          <a:spcPts val="0"/>
                        </a:spcAft>
                      </a:pPr>
                      <a:r>
                        <a:rPr lang="en-US" sz="1600" b="1" kern="1200" dirty="0">
                          <a:solidFill>
                            <a:schemeClr val="tx1"/>
                          </a:solidFill>
                          <a:latin typeface="+mn-lt"/>
                          <a:ea typeface="+mn-ea"/>
                          <a:cs typeface="+mn-cs"/>
                        </a:rPr>
                        <a:t>Helps to moderate signs of </a:t>
                      </a:r>
                      <a:r>
                        <a:rPr lang="en-US" sz="1600" b="1" kern="1200" dirty="0" smtClean="0">
                          <a:solidFill>
                            <a:schemeClr val="tx1"/>
                          </a:solidFill>
                          <a:latin typeface="+mn-lt"/>
                          <a:ea typeface="+mn-ea"/>
                          <a:cs typeface="+mn-cs"/>
                        </a:rPr>
                        <a:t> anxiety </a:t>
                      </a:r>
                      <a:r>
                        <a:rPr lang="en-US" sz="1600" b="1" kern="1200" dirty="0">
                          <a:solidFill>
                            <a:schemeClr val="tx1"/>
                          </a:solidFill>
                          <a:latin typeface="+mn-lt"/>
                          <a:ea typeface="+mn-ea"/>
                          <a:cs typeface="+mn-cs"/>
                        </a:rPr>
                        <a:t>in </a:t>
                      </a:r>
                      <a:r>
                        <a:rPr lang="en-US" sz="1600" b="1" kern="1200" dirty="0" smtClean="0">
                          <a:solidFill>
                            <a:schemeClr val="tx1"/>
                          </a:solidFill>
                          <a:latin typeface="+mn-lt"/>
                          <a:ea typeface="+mn-ea"/>
                          <a:cs typeface="+mn-cs"/>
                        </a:rPr>
                        <a:t>mildly stress-sensitive adults</a:t>
                      </a:r>
                      <a:endParaRPr lang="en-US" sz="1600" b="1"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910460">
                <a:tc>
                  <a:txBody>
                    <a:bodyPr/>
                    <a:lstStyle/>
                    <a:p>
                      <a:pPr algn="ctr" rtl="1">
                        <a:lnSpc>
                          <a:spcPct val="115000"/>
                        </a:lnSpc>
                        <a:spcAft>
                          <a:spcPts val="0"/>
                        </a:spcAft>
                      </a:pPr>
                      <a:r>
                        <a:rPr lang="en-US" sz="1600" b="1" kern="1200" dirty="0" smtClean="0">
                          <a:solidFill>
                            <a:schemeClr val="tx1"/>
                          </a:solidFill>
                          <a:latin typeface="+mn-lt"/>
                          <a:ea typeface="+mn-ea"/>
                          <a:cs typeface="+mn-cs"/>
                        </a:rPr>
                        <a:t>Reduces </a:t>
                      </a:r>
                      <a:r>
                        <a:rPr lang="en-US" sz="1600" b="1" kern="1200" dirty="0">
                          <a:solidFill>
                            <a:schemeClr val="tx1"/>
                          </a:solidFill>
                          <a:latin typeface="+mn-lt"/>
                          <a:ea typeface="+mn-ea"/>
                          <a:cs typeface="+mn-cs"/>
                        </a:rPr>
                        <a:t>arterial stiffness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5" name="مستطيل 4"/>
          <p:cNvSpPr/>
          <p:nvPr/>
        </p:nvSpPr>
        <p:spPr>
          <a:xfrm>
            <a:off x="2938463" y="381000"/>
            <a:ext cx="3614737" cy="508000"/>
          </a:xfrm>
          <a:prstGeom prst="rect">
            <a:avLst/>
          </a:prstGeom>
        </p:spPr>
        <p:txBody>
          <a:bodyPr wrap="none">
            <a:spAutoFit/>
          </a:bodyPr>
          <a:lstStyle/>
          <a:p>
            <a:pPr>
              <a:defRPr/>
            </a:pPr>
            <a:r>
              <a:rPr lang="en-US" dirty="0">
                <a:latin typeface="Arial" pitchFamily="34" charset="0"/>
                <a:cs typeface="Arial" pitchFamily="34" charset="0"/>
              </a:rPr>
              <a:t> </a:t>
            </a:r>
            <a:r>
              <a:rPr lang="en-US" sz="2700" b="1" dirty="0">
                <a:solidFill>
                  <a:srgbClr val="006600"/>
                </a:solidFill>
                <a:latin typeface="+mj-lt"/>
                <a:ea typeface="+mj-ea"/>
                <a:cs typeface="+mj-cs"/>
              </a:rPr>
              <a:t>Examples of  Claims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pPr>
              <a:defRPr/>
            </a:pPr>
            <a:fld id="{DC720B2E-9084-414C-BD9A-CFAAD5FE8056}" type="slidenum">
              <a:rPr lang="en-US" smtClean="0"/>
              <a:pPr>
                <a:defRPr/>
              </a:pPr>
              <a:t>14</a:t>
            </a:fld>
            <a:endParaRPr lang="en-US"/>
          </a:p>
        </p:txBody>
      </p:sp>
      <p:graphicFrame>
        <p:nvGraphicFramePr>
          <p:cNvPr id="10" name="جدول 9"/>
          <p:cNvGraphicFramePr>
            <a:graphicFrameLocks noGrp="1"/>
          </p:cNvGraphicFramePr>
          <p:nvPr/>
        </p:nvGraphicFramePr>
        <p:xfrm>
          <a:off x="3200400" y="1905000"/>
          <a:ext cx="3086100" cy="3307999"/>
        </p:xfrm>
        <a:graphic>
          <a:graphicData uri="http://schemas.openxmlformats.org/drawingml/2006/table">
            <a:tbl>
              <a:tblPr rtl="1"/>
              <a:tblGrid>
                <a:gridCol w="3086100"/>
              </a:tblGrid>
              <a:tr h="401543">
                <a:tc>
                  <a:txBody>
                    <a:bodyPr/>
                    <a:lstStyle/>
                    <a:p>
                      <a:pPr marL="0" algn="ctr" defTabSz="914400" rtl="1" eaLnBrk="1" latinLnBrk="0" hangingPunct="1">
                        <a:lnSpc>
                          <a:spcPct val="115000"/>
                        </a:lnSpc>
                        <a:spcAft>
                          <a:spcPts val="0"/>
                        </a:spcAft>
                      </a:pPr>
                      <a:r>
                        <a:rPr lang="en-AU" sz="2700" b="1" kern="1200" dirty="0" smtClean="0">
                          <a:solidFill>
                            <a:schemeClr val="bg1"/>
                          </a:solidFill>
                          <a:latin typeface="+mj-lt"/>
                          <a:ea typeface="+mj-ea"/>
                          <a:cs typeface="+mj-cs"/>
                        </a:rPr>
                        <a:t>claim</a:t>
                      </a:r>
                      <a:endParaRPr lang="en-US" sz="2700" b="1" kern="1200" dirty="0" smtClean="0">
                        <a:solidFill>
                          <a:schemeClr val="bg1"/>
                        </a:solidFill>
                        <a:latin typeface="+mj-lt"/>
                        <a:ea typeface="+mj-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922E"/>
                    </a:solidFill>
                  </a:tcPr>
                </a:tc>
              </a:tr>
              <a:tr h="568045">
                <a:tc>
                  <a:txBody>
                    <a:bodyPr/>
                    <a:lstStyle/>
                    <a:p>
                      <a:pPr algn="ctr" rtl="1">
                        <a:lnSpc>
                          <a:spcPct val="115000"/>
                        </a:lnSpc>
                        <a:spcAft>
                          <a:spcPts val="0"/>
                        </a:spcAft>
                      </a:pPr>
                      <a:r>
                        <a:rPr lang="en-US" sz="1600" b="1" kern="1200" dirty="0" smtClean="0">
                          <a:solidFill>
                            <a:schemeClr val="tx1"/>
                          </a:solidFill>
                          <a:latin typeface="+mn-lt"/>
                          <a:ea typeface="+mn-ea"/>
                          <a:cs typeface="+mn-cs"/>
                        </a:rPr>
                        <a:t>Activates </a:t>
                      </a:r>
                      <a:r>
                        <a:rPr lang="en-US" sz="1600" b="1" kern="1200" dirty="0">
                          <a:solidFill>
                            <a:schemeClr val="tx1"/>
                          </a:solidFill>
                          <a:latin typeface="+mn-lt"/>
                          <a:ea typeface="+mn-ea"/>
                          <a:cs typeface="+mn-cs"/>
                        </a:rPr>
                        <a:t>body's defence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93820">
                <a:tc>
                  <a:txBody>
                    <a:bodyPr/>
                    <a:lstStyle/>
                    <a:p>
                      <a:pPr algn="ctr" rtl="1">
                        <a:lnSpc>
                          <a:spcPct val="115000"/>
                        </a:lnSpc>
                        <a:spcAft>
                          <a:spcPts val="0"/>
                        </a:spcAft>
                      </a:pPr>
                      <a:r>
                        <a:rPr lang="en-US" sz="1600" b="1" kern="1200" dirty="0">
                          <a:solidFill>
                            <a:schemeClr val="tx1"/>
                          </a:solidFill>
                          <a:latin typeface="+mn-lt"/>
                          <a:ea typeface="+mn-ea"/>
                          <a:cs typeface="+mn-cs"/>
                        </a:rPr>
                        <a:t>Black tea </a:t>
                      </a:r>
                      <a:r>
                        <a:rPr lang="en-US" sz="1600" b="1" kern="1200" dirty="0" smtClean="0">
                          <a:solidFill>
                            <a:schemeClr val="tx1"/>
                          </a:solidFill>
                          <a:latin typeface="+mn-lt"/>
                          <a:ea typeface="+mn-ea"/>
                          <a:cs typeface="+mn-cs"/>
                        </a:rPr>
                        <a:t>helps you </a:t>
                      </a:r>
                      <a:r>
                        <a:rPr lang="en-US" sz="1600" b="1" kern="1200" dirty="0">
                          <a:solidFill>
                            <a:schemeClr val="tx1"/>
                          </a:solidFill>
                          <a:latin typeface="+mn-lt"/>
                          <a:ea typeface="+mn-ea"/>
                          <a:cs typeface="+mn-cs"/>
                        </a:rPr>
                        <a:t>to focus attention.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98143">
                <a:tc>
                  <a:txBody>
                    <a:bodyPr/>
                    <a:lstStyle/>
                    <a:p>
                      <a:pPr algn="ctr" rtl="1">
                        <a:lnSpc>
                          <a:spcPct val="115000"/>
                        </a:lnSpc>
                        <a:spcAft>
                          <a:spcPts val="0"/>
                        </a:spcAft>
                      </a:pPr>
                      <a:r>
                        <a:rPr lang="en-US" sz="1600" b="1" kern="1200" dirty="0">
                          <a:solidFill>
                            <a:schemeClr val="tx1"/>
                          </a:solidFill>
                          <a:latin typeface="+mn-lt"/>
                          <a:ea typeface="+mn-ea"/>
                          <a:cs typeface="+mn-cs"/>
                        </a:rPr>
                        <a:t>Useful for patients with diabetes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015048">
                <a:tc>
                  <a:txBody>
                    <a:bodyPr/>
                    <a:lstStyle/>
                    <a:p>
                      <a:pPr algn="ctr" rtl="1">
                        <a:lnSpc>
                          <a:spcPct val="115000"/>
                        </a:lnSpc>
                        <a:spcAft>
                          <a:spcPts val="0"/>
                        </a:spcAft>
                      </a:pPr>
                      <a:r>
                        <a:rPr lang="en-US" sz="1600" b="1" kern="1200" dirty="0">
                          <a:solidFill>
                            <a:schemeClr val="tx1"/>
                          </a:solidFill>
                          <a:latin typeface="+mn-lt"/>
                          <a:ea typeface="+mn-ea"/>
                          <a:cs typeface="+mn-cs"/>
                        </a:rPr>
                        <a:t>Reduce risk of cancer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7" name="مستطيل 6"/>
          <p:cNvSpPr/>
          <p:nvPr/>
        </p:nvSpPr>
        <p:spPr>
          <a:xfrm>
            <a:off x="2938463" y="381000"/>
            <a:ext cx="3614737" cy="508000"/>
          </a:xfrm>
          <a:prstGeom prst="rect">
            <a:avLst/>
          </a:prstGeom>
        </p:spPr>
        <p:txBody>
          <a:bodyPr wrap="none">
            <a:spAutoFit/>
          </a:bodyPr>
          <a:lstStyle/>
          <a:p>
            <a:pPr>
              <a:defRPr/>
            </a:pPr>
            <a:r>
              <a:rPr lang="en-US" dirty="0">
                <a:latin typeface="Arial" pitchFamily="34" charset="0"/>
                <a:cs typeface="Arial" pitchFamily="34" charset="0"/>
              </a:rPr>
              <a:t> </a:t>
            </a:r>
            <a:r>
              <a:rPr lang="en-US" sz="2700" b="1" dirty="0">
                <a:solidFill>
                  <a:srgbClr val="006600"/>
                </a:solidFill>
                <a:latin typeface="+mj-lt"/>
                <a:ea typeface="+mj-ea"/>
                <a:cs typeface="+mj-cs"/>
              </a:rPr>
              <a:t>Examples of  Claims</a:t>
            </a:r>
          </a:p>
        </p:txBody>
      </p:sp>
      <p:pic>
        <p:nvPicPr>
          <p:cNvPr id="15378" name="صورة 7" descr="2.JPG"/>
          <p:cNvPicPr>
            <a:picLocks/>
          </p:cNvPicPr>
          <p:nvPr/>
        </p:nvPicPr>
        <p:blipFill>
          <a:blip r:embed="rId3" cstate="print"/>
          <a:srcRect/>
          <a:stretch>
            <a:fillRect/>
          </a:stretch>
        </p:blipFill>
        <p:spPr bwMode="auto">
          <a:xfrm>
            <a:off x="533400" y="1295400"/>
            <a:ext cx="2436813" cy="403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pPr>
              <a:defRPr/>
            </a:pPr>
            <a:fld id="{210AC2DE-3CB1-4257-AA1C-7839849EB46E}" type="slidenum">
              <a:rPr lang="en-US" smtClean="0"/>
              <a:pPr>
                <a:defRPr/>
              </a:pPr>
              <a:t>15</a:t>
            </a:fld>
            <a:endParaRPr lang="en-US"/>
          </a:p>
        </p:txBody>
      </p:sp>
      <p:graphicFrame>
        <p:nvGraphicFramePr>
          <p:cNvPr id="10" name="جدول 9"/>
          <p:cNvGraphicFramePr>
            <a:graphicFrameLocks noGrp="1"/>
          </p:cNvGraphicFramePr>
          <p:nvPr/>
        </p:nvGraphicFramePr>
        <p:xfrm>
          <a:off x="3200400" y="1219200"/>
          <a:ext cx="3086100" cy="4109884"/>
        </p:xfrm>
        <a:graphic>
          <a:graphicData uri="http://schemas.openxmlformats.org/drawingml/2006/table">
            <a:tbl>
              <a:tblPr rtl="1"/>
              <a:tblGrid>
                <a:gridCol w="3086100"/>
              </a:tblGrid>
              <a:tr h="404349">
                <a:tc>
                  <a:txBody>
                    <a:bodyPr/>
                    <a:lstStyle/>
                    <a:p>
                      <a:pPr algn="ctr" rtl="1">
                        <a:lnSpc>
                          <a:spcPct val="115000"/>
                        </a:lnSpc>
                        <a:spcAft>
                          <a:spcPts val="0"/>
                        </a:spcAft>
                      </a:pPr>
                      <a:r>
                        <a:rPr lang="en-AU" sz="2700" b="1" kern="1200" dirty="0" smtClean="0">
                          <a:solidFill>
                            <a:schemeClr val="bg1"/>
                          </a:solidFill>
                          <a:latin typeface="+mj-lt"/>
                          <a:ea typeface="+mj-ea"/>
                          <a:cs typeface="+mj-cs"/>
                        </a:rPr>
                        <a:t>claim</a:t>
                      </a:r>
                      <a:endParaRPr lang="en-US" sz="2700" b="1" kern="1200" dirty="0" smtClean="0">
                        <a:solidFill>
                          <a:schemeClr val="bg1"/>
                        </a:solidFill>
                        <a:latin typeface="+mj-lt"/>
                        <a:ea typeface="+mj-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922E"/>
                    </a:solidFill>
                  </a:tcPr>
                </a:tc>
              </a:tr>
              <a:tr h="1025283">
                <a:tc>
                  <a:txBody>
                    <a:bodyPr/>
                    <a:lstStyle/>
                    <a:p>
                      <a:pPr algn="ctr" rtl="1">
                        <a:lnSpc>
                          <a:spcPct val="115000"/>
                        </a:lnSpc>
                        <a:spcAft>
                          <a:spcPts val="0"/>
                        </a:spcAft>
                      </a:pPr>
                      <a:r>
                        <a:rPr lang="en-US" sz="1600" b="1" kern="1200" dirty="0" smtClean="0">
                          <a:solidFill>
                            <a:schemeClr val="tx1"/>
                          </a:solidFill>
                          <a:latin typeface="+mn-lt"/>
                          <a:ea typeface="+mn-ea"/>
                          <a:cs typeface="+mn-cs"/>
                        </a:rPr>
                        <a:t>Stimulates the </a:t>
                      </a:r>
                      <a:r>
                        <a:rPr lang="en-US" sz="1600" b="1" kern="1200" dirty="0">
                          <a:solidFill>
                            <a:schemeClr val="tx1"/>
                          </a:solidFill>
                          <a:latin typeface="+mn-lt"/>
                          <a:ea typeface="+mn-ea"/>
                          <a:cs typeface="+mn-cs"/>
                        </a:rPr>
                        <a:t>immune system of children during growth.</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287179">
                <a:tc>
                  <a:txBody>
                    <a:bodyPr/>
                    <a:lstStyle/>
                    <a:p>
                      <a:pPr algn="ctr" rtl="1">
                        <a:lnSpc>
                          <a:spcPct val="115000"/>
                        </a:lnSpc>
                        <a:spcAft>
                          <a:spcPts val="0"/>
                        </a:spcAft>
                      </a:pPr>
                      <a:r>
                        <a:rPr lang="en-US" sz="1600" b="1" kern="1200" dirty="0" smtClean="0">
                          <a:solidFill>
                            <a:schemeClr val="tx1"/>
                          </a:solidFill>
                          <a:latin typeface="+mn-lt"/>
                          <a:ea typeface="+mn-ea"/>
                          <a:cs typeface="+mn-cs"/>
                        </a:rPr>
                        <a:t>Promotes </a:t>
                      </a:r>
                      <a:r>
                        <a:rPr lang="en-US" sz="1600" b="1" kern="1200" dirty="0">
                          <a:solidFill>
                            <a:schemeClr val="tx1"/>
                          </a:solidFill>
                          <a:latin typeface="+mn-lt"/>
                          <a:ea typeface="+mn-ea"/>
                          <a:cs typeface="+mn-cs"/>
                        </a:rPr>
                        <a:t>a healthy body weight during childhood and adolescence.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763388">
                <a:tc>
                  <a:txBody>
                    <a:bodyPr/>
                    <a:lstStyle/>
                    <a:p>
                      <a:pPr algn="ctr" rtl="1">
                        <a:lnSpc>
                          <a:spcPct val="115000"/>
                        </a:lnSpc>
                        <a:spcAft>
                          <a:spcPts val="0"/>
                        </a:spcAft>
                      </a:pPr>
                      <a:r>
                        <a:rPr lang="en-US" sz="1600" b="1" kern="1200" dirty="0">
                          <a:solidFill>
                            <a:schemeClr val="tx1"/>
                          </a:solidFill>
                          <a:latin typeface="+mn-lt"/>
                          <a:ea typeface="+mn-ea"/>
                          <a:cs typeface="+mn-cs"/>
                        </a:rPr>
                        <a:t>Dairy foods </a:t>
                      </a:r>
                      <a:r>
                        <a:rPr lang="en-US" sz="1600" b="1" kern="1200" dirty="0" smtClean="0">
                          <a:solidFill>
                            <a:schemeClr val="tx1"/>
                          </a:solidFill>
                          <a:latin typeface="+mn-lt"/>
                          <a:ea typeface="+mn-ea"/>
                          <a:cs typeface="+mn-cs"/>
                        </a:rPr>
                        <a:t>promote </a:t>
                      </a:r>
                      <a:r>
                        <a:rPr lang="en-US" sz="1600" b="1" kern="1200" dirty="0">
                          <a:solidFill>
                            <a:schemeClr val="tx1"/>
                          </a:solidFill>
                          <a:latin typeface="+mn-lt"/>
                          <a:ea typeface="+mn-ea"/>
                          <a:cs typeface="+mn-cs"/>
                        </a:rPr>
                        <a:t>dental health in children.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58990">
                <a:tc>
                  <a:txBody>
                    <a:bodyPr/>
                    <a:lstStyle/>
                    <a:p>
                      <a:pPr algn="ctr" rtl="1">
                        <a:lnSpc>
                          <a:spcPct val="115000"/>
                        </a:lnSpc>
                        <a:spcAft>
                          <a:spcPts val="0"/>
                        </a:spcAft>
                      </a:pPr>
                      <a:r>
                        <a:rPr lang="en-US" sz="1600" b="1" kern="1200" dirty="0" smtClean="0">
                          <a:solidFill>
                            <a:schemeClr val="tx1"/>
                          </a:solidFill>
                          <a:latin typeface="+mn-lt"/>
                          <a:ea typeface="+mn-ea"/>
                          <a:cs typeface="+mn-cs"/>
                        </a:rPr>
                        <a:t> Chocolate milk </a:t>
                      </a:r>
                      <a:r>
                        <a:rPr lang="en-US" sz="1600" b="1" kern="1200" dirty="0">
                          <a:solidFill>
                            <a:schemeClr val="tx1"/>
                          </a:solidFill>
                          <a:latin typeface="+mn-lt"/>
                          <a:ea typeface="+mn-ea"/>
                          <a:cs typeface="+mn-cs"/>
                        </a:rPr>
                        <a:t>helps </a:t>
                      </a:r>
                      <a:r>
                        <a:rPr lang="en-US" sz="1600" b="1" kern="1200" dirty="0" smtClean="0">
                          <a:solidFill>
                            <a:schemeClr val="tx1"/>
                          </a:solidFill>
                          <a:latin typeface="+mn-lt"/>
                          <a:ea typeface="+mn-ea"/>
                          <a:cs typeface="+mn-cs"/>
                        </a:rPr>
                        <a:t>you</a:t>
                      </a:r>
                      <a:r>
                        <a:rPr lang="en-US" sz="1600" b="1" kern="1200" baseline="0" dirty="0" smtClean="0">
                          <a:solidFill>
                            <a:schemeClr val="tx1"/>
                          </a:solidFill>
                          <a:latin typeface="+mn-lt"/>
                          <a:ea typeface="+mn-ea"/>
                          <a:cs typeface="+mn-cs"/>
                        </a:rPr>
                        <a:t> </a:t>
                      </a:r>
                      <a:r>
                        <a:rPr lang="en-US" sz="1600" b="1" kern="1200" dirty="0" smtClean="0">
                          <a:solidFill>
                            <a:schemeClr val="tx1"/>
                          </a:solidFill>
                          <a:latin typeface="+mn-lt"/>
                          <a:ea typeface="+mn-ea"/>
                          <a:cs typeface="+mn-cs"/>
                        </a:rPr>
                        <a:t>grow</a:t>
                      </a:r>
                      <a:endParaRPr lang="en-US" sz="1600" b="1"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pic>
        <p:nvPicPr>
          <p:cNvPr id="16401" name="صورة 6" descr="حليب اطفال معدل.JPG"/>
          <p:cNvPicPr>
            <a:picLocks noChangeAspect="1"/>
          </p:cNvPicPr>
          <p:nvPr/>
        </p:nvPicPr>
        <p:blipFill>
          <a:blip r:embed="rId3" cstate="print"/>
          <a:srcRect/>
          <a:stretch>
            <a:fillRect/>
          </a:stretch>
        </p:blipFill>
        <p:spPr bwMode="auto">
          <a:xfrm>
            <a:off x="457200" y="1828800"/>
            <a:ext cx="2133600" cy="3276600"/>
          </a:xfrm>
          <a:prstGeom prst="rect">
            <a:avLst/>
          </a:prstGeom>
          <a:noFill/>
          <a:ln w="9525">
            <a:noFill/>
            <a:miter lim="800000"/>
            <a:headEnd/>
            <a:tailEnd/>
          </a:ln>
        </p:spPr>
      </p:pic>
      <p:sp>
        <p:nvSpPr>
          <p:cNvPr id="7" name="مستطيل 6"/>
          <p:cNvSpPr/>
          <p:nvPr/>
        </p:nvSpPr>
        <p:spPr>
          <a:xfrm>
            <a:off x="2938463" y="381000"/>
            <a:ext cx="3614737" cy="508000"/>
          </a:xfrm>
          <a:prstGeom prst="rect">
            <a:avLst/>
          </a:prstGeom>
        </p:spPr>
        <p:txBody>
          <a:bodyPr wrap="none">
            <a:spAutoFit/>
          </a:bodyPr>
          <a:lstStyle/>
          <a:p>
            <a:pPr>
              <a:defRPr/>
            </a:pPr>
            <a:r>
              <a:rPr lang="en-US" dirty="0">
                <a:latin typeface="Arial" pitchFamily="34" charset="0"/>
                <a:cs typeface="Arial" pitchFamily="34" charset="0"/>
              </a:rPr>
              <a:t> </a:t>
            </a:r>
            <a:r>
              <a:rPr lang="en-US" sz="2700" b="1" dirty="0">
                <a:solidFill>
                  <a:srgbClr val="006600"/>
                </a:solidFill>
                <a:latin typeface="+mj-lt"/>
                <a:ea typeface="+mj-ea"/>
                <a:cs typeface="+mj-cs"/>
              </a:rPr>
              <a:t>Examples of  Claims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pPr>
              <a:defRPr/>
            </a:pPr>
            <a:fld id="{953AAA07-A69C-4D30-9E5F-778D4C162385}" type="slidenum">
              <a:rPr lang="en-US" smtClean="0"/>
              <a:pPr>
                <a:defRPr/>
              </a:pPr>
              <a:t>16</a:t>
            </a:fld>
            <a:endParaRPr lang="en-US"/>
          </a:p>
        </p:txBody>
      </p:sp>
      <p:graphicFrame>
        <p:nvGraphicFramePr>
          <p:cNvPr id="10" name="جدول 9"/>
          <p:cNvGraphicFramePr>
            <a:graphicFrameLocks noGrp="1"/>
          </p:cNvGraphicFramePr>
          <p:nvPr/>
        </p:nvGraphicFramePr>
        <p:xfrm>
          <a:off x="3200400" y="1828800"/>
          <a:ext cx="3086100" cy="2743200"/>
        </p:xfrm>
        <a:graphic>
          <a:graphicData uri="http://schemas.openxmlformats.org/drawingml/2006/table">
            <a:tbl>
              <a:tblPr rtl="1"/>
              <a:tblGrid>
                <a:gridCol w="3086100"/>
              </a:tblGrid>
              <a:tr h="734003">
                <a:tc>
                  <a:txBody>
                    <a:bodyPr/>
                    <a:lstStyle/>
                    <a:p>
                      <a:pPr algn="ctr" rtl="1">
                        <a:lnSpc>
                          <a:spcPct val="115000"/>
                        </a:lnSpc>
                        <a:spcAft>
                          <a:spcPts val="0"/>
                        </a:spcAft>
                      </a:pPr>
                      <a:r>
                        <a:rPr lang="en-AU" sz="2700" b="1" kern="1200" dirty="0" smtClean="0">
                          <a:solidFill>
                            <a:schemeClr val="bg1"/>
                          </a:solidFill>
                          <a:latin typeface="+mj-lt"/>
                          <a:ea typeface="+mj-ea"/>
                          <a:cs typeface="+mj-cs"/>
                        </a:rPr>
                        <a:t>Claim</a:t>
                      </a:r>
                      <a:endParaRPr lang="en-US" sz="2700" b="1" kern="1200" dirty="0" smtClean="0">
                        <a:solidFill>
                          <a:schemeClr val="bg1"/>
                        </a:solidFill>
                        <a:latin typeface="+mj-lt"/>
                        <a:ea typeface="+mj-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922E"/>
                    </a:solidFill>
                  </a:tcPr>
                </a:tc>
              </a:tr>
              <a:tr h="2009197">
                <a:tc>
                  <a:txBody>
                    <a:bodyPr/>
                    <a:lstStyle/>
                    <a:p>
                      <a:pPr algn="ctr" rtl="1">
                        <a:lnSpc>
                          <a:spcPct val="115000"/>
                        </a:lnSpc>
                        <a:spcAft>
                          <a:spcPts val="1000"/>
                        </a:spcAft>
                        <a:tabLst>
                          <a:tab pos="4598035" algn="l"/>
                          <a:tab pos="5274310" algn="r"/>
                        </a:tabLst>
                      </a:pPr>
                      <a:r>
                        <a:rPr lang="en-US" sz="1600" b="1" kern="1200" dirty="0" smtClean="0">
                          <a:solidFill>
                            <a:schemeClr val="tx1"/>
                          </a:solidFill>
                          <a:latin typeface="+mn-lt"/>
                          <a:ea typeface="+mn-ea"/>
                          <a:cs typeface="+mn-cs"/>
                        </a:rPr>
                        <a:t>Cranberry juice helps</a:t>
                      </a:r>
                      <a:r>
                        <a:rPr lang="en-US" sz="1600" b="1" kern="1200" baseline="0" dirty="0" smtClean="0">
                          <a:solidFill>
                            <a:schemeClr val="tx1"/>
                          </a:solidFill>
                          <a:latin typeface="+mn-lt"/>
                          <a:ea typeface="+mn-ea"/>
                          <a:cs typeface="+mn-cs"/>
                        </a:rPr>
                        <a:t> reduce the risk of urinary tract</a:t>
                      </a:r>
                      <a:r>
                        <a:rPr lang="en-US" sz="1600" b="1" kern="1200" dirty="0" smtClean="0">
                          <a:solidFill>
                            <a:schemeClr val="tx1"/>
                          </a:solidFill>
                          <a:latin typeface="+mn-lt"/>
                          <a:ea typeface="+mn-ea"/>
                          <a:cs typeface="+mn-cs"/>
                        </a:rPr>
                        <a:t> infection</a:t>
                      </a:r>
                      <a:endParaRPr lang="en-US" sz="1600" b="1" kern="1200" dirty="0">
                        <a:solidFill>
                          <a:schemeClr val="tx1"/>
                        </a:solidFill>
                        <a:latin typeface="+mn-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pic>
        <p:nvPicPr>
          <p:cNvPr id="17419" name="صورة 7" descr="orange-juice.jpg"/>
          <p:cNvPicPr>
            <a:picLocks/>
          </p:cNvPicPr>
          <p:nvPr/>
        </p:nvPicPr>
        <p:blipFill>
          <a:blip r:embed="rId3" cstate="print"/>
          <a:srcRect/>
          <a:stretch>
            <a:fillRect/>
          </a:stretch>
        </p:blipFill>
        <p:spPr bwMode="auto">
          <a:xfrm>
            <a:off x="531813" y="1676400"/>
            <a:ext cx="2363787" cy="3124200"/>
          </a:xfrm>
          <a:prstGeom prst="rect">
            <a:avLst/>
          </a:prstGeom>
          <a:noFill/>
          <a:ln w="9525">
            <a:noFill/>
            <a:miter lim="800000"/>
            <a:headEnd/>
            <a:tailEnd/>
          </a:ln>
        </p:spPr>
      </p:pic>
      <p:sp>
        <p:nvSpPr>
          <p:cNvPr id="7" name="مستطيل 6"/>
          <p:cNvSpPr/>
          <p:nvPr/>
        </p:nvSpPr>
        <p:spPr>
          <a:xfrm>
            <a:off x="2938463" y="381000"/>
            <a:ext cx="3614737" cy="508000"/>
          </a:xfrm>
          <a:prstGeom prst="rect">
            <a:avLst/>
          </a:prstGeom>
        </p:spPr>
        <p:txBody>
          <a:bodyPr wrap="none">
            <a:spAutoFit/>
          </a:bodyPr>
          <a:lstStyle/>
          <a:p>
            <a:pPr>
              <a:defRPr/>
            </a:pPr>
            <a:r>
              <a:rPr lang="en-US" dirty="0">
                <a:latin typeface="Arial" pitchFamily="34" charset="0"/>
                <a:cs typeface="Arial" pitchFamily="34" charset="0"/>
              </a:rPr>
              <a:t> </a:t>
            </a:r>
            <a:r>
              <a:rPr lang="en-US" sz="2700" b="1" dirty="0">
                <a:solidFill>
                  <a:srgbClr val="006600"/>
                </a:solidFill>
                <a:latin typeface="+mj-lt"/>
                <a:ea typeface="+mj-ea"/>
                <a:cs typeface="+mj-cs"/>
              </a:rPr>
              <a:t>Examples of  Claims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pPr>
              <a:defRPr/>
            </a:pPr>
            <a:fld id="{696611D6-3478-445B-B19D-7612AD799FDC}" type="slidenum">
              <a:rPr lang="en-US" smtClean="0"/>
              <a:pPr>
                <a:defRPr/>
              </a:pPr>
              <a:t>17</a:t>
            </a:fld>
            <a:endParaRPr lang="en-US"/>
          </a:p>
        </p:txBody>
      </p:sp>
      <p:graphicFrame>
        <p:nvGraphicFramePr>
          <p:cNvPr id="10" name="جدول 9"/>
          <p:cNvGraphicFramePr>
            <a:graphicFrameLocks noGrp="1"/>
          </p:cNvGraphicFramePr>
          <p:nvPr/>
        </p:nvGraphicFramePr>
        <p:xfrm>
          <a:off x="3276600" y="1600200"/>
          <a:ext cx="3086100" cy="3124201"/>
        </p:xfrm>
        <a:graphic>
          <a:graphicData uri="http://schemas.openxmlformats.org/drawingml/2006/table">
            <a:tbl>
              <a:tblPr rtl="1"/>
              <a:tblGrid>
                <a:gridCol w="3086100"/>
              </a:tblGrid>
              <a:tr h="561437">
                <a:tc>
                  <a:txBody>
                    <a:bodyPr/>
                    <a:lstStyle/>
                    <a:p>
                      <a:pPr algn="ctr" rtl="1">
                        <a:lnSpc>
                          <a:spcPct val="115000"/>
                        </a:lnSpc>
                        <a:spcAft>
                          <a:spcPts val="0"/>
                        </a:spcAft>
                      </a:pPr>
                      <a:r>
                        <a:rPr lang="en-AU" sz="2700" b="1" kern="1200" dirty="0" smtClean="0">
                          <a:solidFill>
                            <a:schemeClr val="bg1"/>
                          </a:solidFill>
                          <a:latin typeface="+mj-lt"/>
                          <a:ea typeface="+mj-ea"/>
                          <a:cs typeface="+mj-cs"/>
                        </a:rPr>
                        <a:t>claim</a:t>
                      </a:r>
                      <a:endParaRPr lang="en-US" sz="2700" b="1" kern="1200" dirty="0" smtClean="0">
                        <a:solidFill>
                          <a:schemeClr val="bg1"/>
                        </a:solidFill>
                        <a:latin typeface="+mj-lt"/>
                        <a:ea typeface="+mj-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922E"/>
                    </a:solidFill>
                  </a:tcPr>
                </a:tc>
              </a:tr>
              <a:tr h="1281382">
                <a:tc>
                  <a:txBody>
                    <a:bodyPr/>
                    <a:lstStyle/>
                    <a:p>
                      <a:pPr algn="ctr" rtl="1">
                        <a:lnSpc>
                          <a:spcPct val="115000"/>
                        </a:lnSpc>
                        <a:spcAft>
                          <a:spcPts val="1000"/>
                        </a:spcAft>
                        <a:tabLst>
                          <a:tab pos="4598035" algn="l"/>
                          <a:tab pos="5274310" algn="r"/>
                        </a:tabLst>
                      </a:pPr>
                      <a:r>
                        <a:rPr lang="en-US" sz="1600" b="1" kern="1200" dirty="0">
                          <a:solidFill>
                            <a:schemeClr val="tx1"/>
                          </a:solidFill>
                          <a:latin typeface="+mn-lt"/>
                          <a:ea typeface="+mn-ea"/>
                          <a:cs typeface="+mn-cs"/>
                        </a:rPr>
                        <a:t>Protect your heart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281382">
                <a:tc>
                  <a:txBody>
                    <a:bodyPr/>
                    <a:lstStyle/>
                    <a:p>
                      <a:pPr algn="ctr" rtl="1">
                        <a:lnSpc>
                          <a:spcPct val="115000"/>
                        </a:lnSpc>
                        <a:spcAft>
                          <a:spcPts val="1000"/>
                        </a:spcAft>
                        <a:tabLst>
                          <a:tab pos="4598035" algn="l"/>
                          <a:tab pos="5274310" algn="r"/>
                        </a:tabLst>
                      </a:pPr>
                      <a:r>
                        <a:rPr lang="en-US" sz="1600" b="1" kern="1200" dirty="0">
                          <a:solidFill>
                            <a:schemeClr val="tx1"/>
                          </a:solidFill>
                          <a:latin typeface="+mn-lt"/>
                          <a:ea typeface="+mn-ea"/>
                          <a:cs typeface="+mn-cs"/>
                        </a:rPr>
                        <a:t>Help </a:t>
                      </a:r>
                      <a:r>
                        <a:rPr lang="en-US" sz="1600" b="1" kern="1200" dirty="0" smtClean="0">
                          <a:solidFill>
                            <a:schemeClr val="tx1"/>
                          </a:solidFill>
                          <a:latin typeface="+mn-lt"/>
                          <a:ea typeface="+mn-ea"/>
                          <a:cs typeface="+mn-cs"/>
                        </a:rPr>
                        <a:t>growth </a:t>
                      </a:r>
                      <a:r>
                        <a:rPr lang="en-US" sz="1600" b="1" kern="1200" dirty="0">
                          <a:solidFill>
                            <a:schemeClr val="tx1"/>
                          </a:solidFill>
                          <a:latin typeface="+mn-lt"/>
                          <a:ea typeface="+mn-ea"/>
                          <a:cs typeface="+mn-cs"/>
                        </a:rPr>
                        <a:t>and development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7" name="مستطيل 6"/>
          <p:cNvSpPr/>
          <p:nvPr/>
        </p:nvSpPr>
        <p:spPr>
          <a:xfrm>
            <a:off x="2938463" y="381000"/>
            <a:ext cx="3614737" cy="508000"/>
          </a:xfrm>
          <a:prstGeom prst="rect">
            <a:avLst/>
          </a:prstGeom>
        </p:spPr>
        <p:txBody>
          <a:bodyPr wrap="none">
            <a:spAutoFit/>
          </a:bodyPr>
          <a:lstStyle/>
          <a:p>
            <a:pPr>
              <a:defRPr/>
            </a:pPr>
            <a:r>
              <a:rPr lang="en-US" dirty="0">
                <a:latin typeface="Arial" pitchFamily="34" charset="0"/>
                <a:cs typeface="Arial" pitchFamily="34" charset="0"/>
              </a:rPr>
              <a:t> </a:t>
            </a:r>
            <a:r>
              <a:rPr lang="en-US" sz="2700" b="1" dirty="0">
                <a:solidFill>
                  <a:srgbClr val="006600"/>
                </a:solidFill>
                <a:latin typeface="+mj-lt"/>
                <a:ea typeface="+mj-ea"/>
                <a:cs typeface="+mj-cs"/>
              </a:rPr>
              <a:t>Examples of  Claims</a:t>
            </a:r>
          </a:p>
        </p:txBody>
      </p:sp>
      <p:pic>
        <p:nvPicPr>
          <p:cNvPr id="18446" name="صورة 7" descr="3.JPG"/>
          <p:cNvPicPr>
            <a:picLocks noChangeAspect="1"/>
          </p:cNvPicPr>
          <p:nvPr/>
        </p:nvPicPr>
        <p:blipFill>
          <a:blip r:embed="rId3" cstate="print"/>
          <a:srcRect/>
          <a:stretch>
            <a:fillRect/>
          </a:stretch>
        </p:blipFill>
        <p:spPr bwMode="auto">
          <a:xfrm>
            <a:off x="152400" y="1600200"/>
            <a:ext cx="2971800" cy="3152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pPr>
              <a:defRPr/>
            </a:pPr>
            <a:fld id="{64500FB6-98C1-4F0E-ABA9-C05C3567AC66}" type="slidenum">
              <a:rPr lang="en-US" smtClean="0"/>
              <a:pPr>
                <a:defRPr/>
              </a:pPr>
              <a:t>18</a:t>
            </a:fld>
            <a:endParaRPr lang="en-US"/>
          </a:p>
        </p:txBody>
      </p:sp>
      <p:graphicFrame>
        <p:nvGraphicFramePr>
          <p:cNvPr id="10" name="جدول 9"/>
          <p:cNvGraphicFramePr>
            <a:graphicFrameLocks noGrp="1"/>
          </p:cNvGraphicFramePr>
          <p:nvPr/>
        </p:nvGraphicFramePr>
        <p:xfrm>
          <a:off x="3200400" y="1779588"/>
          <a:ext cx="3086100" cy="3173202"/>
        </p:xfrm>
        <a:graphic>
          <a:graphicData uri="http://schemas.openxmlformats.org/drawingml/2006/table">
            <a:tbl>
              <a:tblPr rtl="1"/>
              <a:tblGrid>
                <a:gridCol w="3086100"/>
              </a:tblGrid>
              <a:tr h="404349">
                <a:tc>
                  <a:txBody>
                    <a:bodyPr/>
                    <a:lstStyle/>
                    <a:p>
                      <a:pPr algn="ctr" rtl="1">
                        <a:lnSpc>
                          <a:spcPct val="115000"/>
                        </a:lnSpc>
                        <a:spcAft>
                          <a:spcPts val="0"/>
                        </a:spcAft>
                      </a:pPr>
                      <a:r>
                        <a:rPr lang="en-AU" sz="2700" b="1" kern="1200" dirty="0" smtClean="0">
                          <a:solidFill>
                            <a:schemeClr val="bg1"/>
                          </a:solidFill>
                          <a:latin typeface="+mj-lt"/>
                          <a:ea typeface="+mj-ea"/>
                          <a:cs typeface="+mj-cs"/>
                        </a:rPr>
                        <a:t>claim</a:t>
                      </a:r>
                      <a:endParaRPr lang="en-US" sz="2700" b="1" kern="1200" dirty="0" smtClean="0">
                        <a:solidFill>
                          <a:schemeClr val="bg1"/>
                        </a:solidFill>
                        <a:latin typeface="+mj-lt"/>
                        <a:ea typeface="+mj-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922E"/>
                    </a:solidFill>
                  </a:tcPr>
                </a:tc>
              </a:tr>
              <a:tr h="900000">
                <a:tc>
                  <a:txBody>
                    <a:bodyPr/>
                    <a:lstStyle/>
                    <a:p>
                      <a:pPr algn="ctr" rtl="1">
                        <a:lnSpc>
                          <a:spcPct val="115000"/>
                        </a:lnSpc>
                        <a:spcAft>
                          <a:spcPts val="1000"/>
                        </a:spcAft>
                        <a:tabLst>
                          <a:tab pos="4598035" algn="l"/>
                          <a:tab pos="5274310" algn="r"/>
                        </a:tabLst>
                      </a:pPr>
                      <a:r>
                        <a:rPr lang="en-US" sz="1600" b="1" kern="1200" dirty="0">
                          <a:solidFill>
                            <a:schemeClr val="tx1"/>
                          </a:solidFill>
                          <a:latin typeface="+mn-lt"/>
                          <a:ea typeface="+mn-ea"/>
                          <a:cs typeface="+mn-cs"/>
                        </a:rPr>
                        <a:t>Support the immune system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900000">
                <a:tc>
                  <a:txBody>
                    <a:bodyPr/>
                    <a:lstStyle/>
                    <a:p>
                      <a:pPr algn="ctr" rtl="1">
                        <a:lnSpc>
                          <a:spcPct val="115000"/>
                        </a:lnSpc>
                        <a:spcAft>
                          <a:spcPts val="1000"/>
                        </a:spcAft>
                        <a:tabLst>
                          <a:tab pos="4598035" algn="l"/>
                          <a:tab pos="5274310" algn="r"/>
                        </a:tabLst>
                      </a:pPr>
                      <a:r>
                        <a:rPr lang="en-US" sz="1600" b="1" kern="1200" dirty="0">
                          <a:solidFill>
                            <a:schemeClr val="tx1"/>
                          </a:solidFill>
                          <a:latin typeface="+mn-lt"/>
                          <a:ea typeface="+mn-ea"/>
                          <a:cs typeface="+mn-cs"/>
                        </a:rPr>
                        <a:t>Promote a healthy heart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900000">
                <a:tc>
                  <a:txBody>
                    <a:bodyPr/>
                    <a:lstStyle/>
                    <a:p>
                      <a:pPr algn="ctr" rtl="1">
                        <a:lnSpc>
                          <a:spcPct val="115000"/>
                        </a:lnSpc>
                        <a:spcAft>
                          <a:spcPts val="1000"/>
                        </a:spcAft>
                        <a:tabLst>
                          <a:tab pos="4598035" algn="l"/>
                          <a:tab pos="5274310" algn="r"/>
                        </a:tabLst>
                      </a:pPr>
                      <a:r>
                        <a:rPr lang="en-US" sz="1600" b="1" kern="1200" dirty="0">
                          <a:solidFill>
                            <a:schemeClr val="tx1"/>
                          </a:solidFill>
                          <a:latin typeface="+mn-lt"/>
                          <a:ea typeface="+mn-ea"/>
                          <a:cs typeface="+mn-cs"/>
                        </a:rPr>
                        <a:t>Reduce blood lipids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7" name="مستطيل 6"/>
          <p:cNvSpPr/>
          <p:nvPr/>
        </p:nvSpPr>
        <p:spPr>
          <a:xfrm>
            <a:off x="2938463" y="381000"/>
            <a:ext cx="3614737" cy="508000"/>
          </a:xfrm>
          <a:prstGeom prst="rect">
            <a:avLst/>
          </a:prstGeom>
        </p:spPr>
        <p:txBody>
          <a:bodyPr wrap="none">
            <a:spAutoFit/>
          </a:bodyPr>
          <a:lstStyle/>
          <a:p>
            <a:pPr>
              <a:defRPr/>
            </a:pPr>
            <a:r>
              <a:rPr lang="en-US" dirty="0">
                <a:latin typeface="Arial" pitchFamily="34" charset="0"/>
                <a:cs typeface="Arial" pitchFamily="34" charset="0"/>
              </a:rPr>
              <a:t> </a:t>
            </a:r>
            <a:r>
              <a:rPr lang="en-US" sz="2700" b="1" dirty="0">
                <a:solidFill>
                  <a:srgbClr val="006600"/>
                </a:solidFill>
                <a:latin typeface="+mj-lt"/>
                <a:ea typeface="+mj-ea"/>
                <a:cs typeface="+mj-cs"/>
              </a:rPr>
              <a:t>Examples of  Claims</a:t>
            </a:r>
          </a:p>
        </p:txBody>
      </p:sp>
      <p:pic>
        <p:nvPicPr>
          <p:cNvPr id="19472" name="صورة 7" descr="5.JPG"/>
          <p:cNvPicPr>
            <a:picLocks/>
          </p:cNvPicPr>
          <p:nvPr/>
        </p:nvPicPr>
        <p:blipFill>
          <a:blip r:embed="rId3" cstate="print"/>
          <a:srcRect/>
          <a:stretch>
            <a:fillRect/>
          </a:stretch>
        </p:blipFill>
        <p:spPr bwMode="auto">
          <a:xfrm>
            <a:off x="0" y="1674813"/>
            <a:ext cx="3124200" cy="35067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عنصر نائب للمحتوى 2"/>
          <p:cNvSpPr>
            <a:spLocks noGrp="1"/>
          </p:cNvSpPr>
          <p:nvPr>
            <p:ph idx="1"/>
          </p:nvPr>
        </p:nvSpPr>
        <p:spPr>
          <a:xfrm>
            <a:off x="381000" y="1036638"/>
            <a:ext cx="8229600" cy="4525962"/>
          </a:xfrm>
        </p:spPr>
        <p:txBody>
          <a:bodyPr/>
          <a:lstStyle/>
          <a:p>
            <a:pPr marL="457200" indent="-403225" algn="just" rtl="0">
              <a:buFontTx/>
              <a:buNone/>
            </a:pPr>
            <a:r>
              <a:rPr lang="en-US" sz="2400" b="1" smtClean="0">
                <a:solidFill>
                  <a:srgbClr val="006600"/>
                </a:solidFill>
              </a:rPr>
              <a:t>CURRENT: GSO and SASO standards related to claims</a:t>
            </a:r>
          </a:p>
          <a:p>
            <a:pPr marL="457200" indent="-403225" algn="just" rtl="0">
              <a:buFontTx/>
              <a:buNone/>
            </a:pPr>
            <a:endParaRPr lang="en-US" sz="1800" b="1" smtClean="0">
              <a:solidFill>
                <a:srgbClr val="006600"/>
              </a:solidFill>
            </a:endParaRPr>
          </a:p>
          <a:p>
            <a:pPr marL="457200" indent="-403225" algn="just" rtl="0">
              <a:lnSpc>
                <a:spcPct val="200000"/>
              </a:lnSpc>
              <a:buFontTx/>
              <a:buAutoNum type="arabicPeriod"/>
            </a:pPr>
            <a:r>
              <a:rPr lang="en-US" sz="1800" smtClean="0"/>
              <a:t>GSO (1366) G REQUIREMENTS FOR HANDLING OF FOODS FOR SPECIAL MEDICAL PURPOSES.</a:t>
            </a:r>
          </a:p>
          <a:p>
            <a:pPr marL="457200" indent="-403225" algn="just" rtl="0">
              <a:lnSpc>
                <a:spcPct val="200000"/>
              </a:lnSpc>
              <a:buFontTx/>
              <a:buAutoNum type="arabicPeriod"/>
            </a:pPr>
            <a:r>
              <a:rPr lang="en-US" sz="1800" smtClean="0"/>
              <a:t>GSO (654) / 1996 GENERAL REQUIREMENTS FOR PREPACKAGED FOODS FOR SPECIAL DIETARY USES.</a:t>
            </a:r>
          </a:p>
          <a:p>
            <a:pPr marL="457200" indent="-403225" algn="just" rtl="0">
              <a:lnSpc>
                <a:spcPct val="200000"/>
              </a:lnSpc>
              <a:buFontTx/>
              <a:buAutoNum type="arabicPeriod"/>
            </a:pPr>
            <a:r>
              <a:rPr lang="en-US" sz="1800" smtClean="0"/>
              <a:t>GSO (1058) / 2002 FOODS FOR USE IN WEIGHT CONTROL DIETS.</a:t>
            </a:r>
          </a:p>
          <a:p>
            <a:pPr marL="457200" indent="-403225" algn="just" rtl="0">
              <a:lnSpc>
                <a:spcPct val="200000"/>
              </a:lnSpc>
              <a:buFontTx/>
              <a:buAutoNum type="arabicPeriod"/>
            </a:pPr>
            <a:r>
              <a:rPr lang="en-US" sz="1800" smtClean="0"/>
              <a:t>GSO (1021) / 2000 GLUTEN — FREE FOODS.</a:t>
            </a:r>
          </a:p>
          <a:p>
            <a:pPr marL="457200" indent="-403225" algn="just" rtl="0">
              <a:lnSpc>
                <a:spcPct val="200000"/>
              </a:lnSpc>
              <a:buFontTx/>
              <a:buAutoNum type="arabicPeriod"/>
            </a:pPr>
            <a:r>
              <a:rPr lang="en-US" sz="1800" smtClean="0"/>
              <a:t>GSO (1367) /2002 FOOD WITH LOW SODIUM CONTENT</a:t>
            </a:r>
          </a:p>
          <a:p>
            <a:pPr marL="457200" indent="-403225">
              <a:buFontTx/>
              <a:buAutoNum type="arabicPeriod"/>
            </a:pPr>
            <a:endParaRPr lang="en-US" smtClean="0"/>
          </a:p>
        </p:txBody>
      </p:sp>
      <p:sp>
        <p:nvSpPr>
          <p:cNvPr id="4" name="عنصر نائب لرقم الشريحة 3"/>
          <p:cNvSpPr>
            <a:spLocks noGrp="1"/>
          </p:cNvSpPr>
          <p:nvPr>
            <p:ph type="sldNum" sz="quarter" idx="12"/>
          </p:nvPr>
        </p:nvSpPr>
        <p:spPr/>
        <p:txBody>
          <a:bodyPr/>
          <a:lstStyle/>
          <a:p>
            <a:pPr>
              <a:defRPr/>
            </a:pPr>
            <a:fld id="{42D76D42-B2B9-4701-8D85-5B792064D9B9}"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2400"/>
            <a:ext cx="8229600" cy="1143000"/>
          </a:xfrm>
        </p:spPr>
        <p:txBody>
          <a:bodyPr/>
          <a:lstStyle/>
          <a:p>
            <a:pPr>
              <a:defRPr/>
            </a:pPr>
            <a:r>
              <a:rPr lang="en-US" sz="2800" b="1" dirty="0" smtClean="0">
                <a:solidFill>
                  <a:srgbClr val="006600"/>
                </a:solidFill>
                <a:latin typeface="+mn-lt"/>
              </a:rPr>
              <a:t>Overview</a:t>
            </a:r>
            <a:r>
              <a:rPr lang="en-US" sz="2800" b="1" dirty="0" smtClean="0">
                <a:solidFill>
                  <a:srgbClr val="FF0000"/>
                </a:solidFill>
                <a:latin typeface="+mn-lt"/>
              </a:rPr>
              <a:t> </a:t>
            </a:r>
          </a:p>
        </p:txBody>
      </p:sp>
      <p:sp>
        <p:nvSpPr>
          <p:cNvPr id="4" name="Slide Number Placeholder 3"/>
          <p:cNvSpPr>
            <a:spLocks noGrp="1"/>
          </p:cNvSpPr>
          <p:nvPr>
            <p:ph type="sldNum" sz="quarter" idx="12"/>
          </p:nvPr>
        </p:nvSpPr>
        <p:spPr/>
        <p:txBody>
          <a:bodyPr/>
          <a:lstStyle/>
          <a:p>
            <a:pPr>
              <a:defRPr/>
            </a:pPr>
            <a:fld id="{D6130231-1766-478F-A117-164A2869D47E}" type="slidenum">
              <a:rPr lang="en-US" smtClean="0"/>
              <a:pPr>
                <a:defRPr/>
              </a:pPr>
              <a:t>2</a:t>
            </a:fld>
            <a:endParaRPr lang="en-US"/>
          </a:p>
        </p:txBody>
      </p:sp>
      <p:graphicFrame>
        <p:nvGraphicFramePr>
          <p:cNvPr id="9" name="Content Placeholder 8"/>
          <p:cNvGraphicFramePr>
            <a:graphicFrameLocks noGrp="1"/>
          </p:cNvGraphicFramePr>
          <p:nvPr>
            <p:ph idx="1"/>
          </p:nvPr>
        </p:nvGraphicFramePr>
        <p:xfrm>
          <a:off x="304800" y="1371600"/>
          <a:ext cx="8382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a:spLocks noGrp="1" noChangeArrowheads="1"/>
          </p:cNvSpPr>
          <p:nvPr>
            <p:ph idx="1"/>
          </p:nvPr>
        </p:nvSpPr>
        <p:spPr>
          <a:xfrm>
            <a:off x="381000" y="762000"/>
            <a:ext cx="8153400" cy="3379788"/>
          </a:xfrm>
        </p:spPr>
        <p:txBody>
          <a:bodyPr>
            <a:spAutoFit/>
          </a:bodyPr>
          <a:lstStyle/>
          <a:p>
            <a:pPr algn="just" rtl="0">
              <a:buFontTx/>
              <a:buNone/>
              <a:defRPr/>
            </a:pPr>
            <a:endParaRPr lang="en-US" sz="2000" dirty="0">
              <a:latin typeface="Calibri" pitchFamily="34" charset="0"/>
            </a:endParaRPr>
          </a:p>
          <a:p>
            <a:pPr marL="457200" indent="-457200" algn="l" rtl="0">
              <a:lnSpc>
                <a:spcPct val="150000"/>
              </a:lnSpc>
              <a:buFont typeface="+mj-lt"/>
              <a:buAutoNum type="arabicPeriod" startAt="6"/>
              <a:tabLst>
                <a:tab pos="57150" algn="l"/>
              </a:tabLst>
              <a:defRPr/>
            </a:pPr>
            <a:r>
              <a:rPr lang="en-US" sz="2000" dirty="0" smtClean="0"/>
              <a:t>GSO (9)/2007 LABELLING OF PREPACKAGED FOODSTUFFS</a:t>
            </a:r>
          </a:p>
          <a:p>
            <a:pPr marL="287338" indent="-1588" algn="just" rtl="0">
              <a:lnSpc>
                <a:spcPct val="150000"/>
              </a:lnSpc>
              <a:buFontTx/>
              <a:buNone/>
              <a:tabLst>
                <a:tab pos="285750" algn="l"/>
              </a:tabLst>
              <a:defRPr/>
            </a:pPr>
            <a:r>
              <a:rPr lang="en-US" sz="1800" kern="1200" dirty="0" smtClean="0">
                <a:cs typeface="Arial" charset="0"/>
              </a:rPr>
              <a:t>Article 4/2 "A prepackaged foodstuff </a:t>
            </a:r>
            <a:r>
              <a:rPr lang="en-US" sz="1800" kern="1200" dirty="0" smtClean="0">
                <a:solidFill>
                  <a:srgbClr val="FF0000"/>
                </a:solidFill>
                <a:cs typeface="Arial" charset="0"/>
              </a:rPr>
              <a:t>shall not be described or presented on any label or in any labeling in a manner that is false, deceptive;</a:t>
            </a:r>
            <a:r>
              <a:rPr lang="en-US" sz="1800" kern="1200" dirty="0" smtClean="0">
                <a:solidFill>
                  <a:srgbClr val="C00000"/>
                </a:solidFill>
                <a:cs typeface="Arial" charset="0"/>
              </a:rPr>
              <a:t> </a:t>
            </a:r>
            <a:r>
              <a:rPr lang="en-US" sz="1800" kern="1200" dirty="0" smtClean="0">
                <a:cs typeface="Arial" charset="0"/>
              </a:rPr>
              <a:t>or is likely to entail an erroneous impression regarding its or characteristics in any respect”</a:t>
            </a:r>
            <a:endParaRPr lang="en-US" sz="1800" kern="1200" dirty="0">
              <a:cs typeface="Arial" charset="0"/>
            </a:endParaRPr>
          </a:p>
          <a:p>
            <a:pPr algn="just" rtl="0">
              <a:defRPr/>
            </a:pPr>
            <a:endParaRPr lang="en-US" sz="2000" dirty="0">
              <a:latin typeface="Calibri" pitchFamily="34" charset="0"/>
            </a:endParaRPr>
          </a:p>
          <a:p>
            <a:pPr algn="just" rtl="0">
              <a:defRPr/>
            </a:pPr>
            <a:endParaRPr lang="ar-SA" sz="2000" dirty="0">
              <a:latin typeface="Calibri" pitchFamily="34" charset="0"/>
            </a:endParaRPr>
          </a:p>
        </p:txBody>
      </p:sp>
      <p:sp>
        <p:nvSpPr>
          <p:cNvPr id="5" name="Slide Number Placeholder 4"/>
          <p:cNvSpPr>
            <a:spLocks noGrp="1"/>
          </p:cNvSpPr>
          <p:nvPr>
            <p:ph type="sldNum" sz="quarter" idx="12"/>
          </p:nvPr>
        </p:nvSpPr>
        <p:spPr/>
        <p:txBody>
          <a:bodyPr/>
          <a:lstStyle/>
          <a:p>
            <a:pPr>
              <a:defRPr/>
            </a:pPr>
            <a:fld id="{0127FC95-10EC-460E-8691-817A11B5FE47}"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عنوان 1"/>
          <p:cNvSpPr>
            <a:spLocks noGrp="1"/>
          </p:cNvSpPr>
          <p:nvPr>
            <p:ph type="title"/>
          </p:nvPr>
        </p:nvSpPr>
        <p:spPr/>
        <p:txBody>
          <a:bodyPr/>
          <a:lstStyle/>
          <a:p>
            <a:endParaRPr lang="ar-SA" smtClean="0"/>
          </a:p>
        </p:txBody>
      </p:sp>
      <p:sp>
        <p:nvSpPr>
          <p:cNvPr id="22531" name="عنصر نائب للمحتوى 2"/>
          <p:cNvSpPr>
            <a:spLocks noGrp="1"/>
          </p:cNvSpPr>
          <p:nvPr>
            <p:ph idx="1"/>
          </p:nvPr>
        </p:nvSpPr>
        <p:spPr>
          <a:xfrm>
            <a:off x="381000" y="1524000"/>
            <a:ext cx="8534400" cy="4525963"/>
          </a:xfrm>
        </p:spPr>
        <p:txBody>
          <a:bodyPr/>
          <a:lstStyle/>
          <a:p>
            <a:pPr algn="l" rtl="0">
              <a:buFontTx/>
              <a:buNone/>
            </a:pPr>
            <a:r>
              <a:rPr lang="en-US" sz="1700" dirty="0" smtClean="0"/>
              <a:t>7. </a:t>
            </a:r>
            <a:r>
              <a:rPr lang="en-US" sz="2000" dirty="0" smtClean="0"/>
              <a:t>GSO 2106/2010 INFANTS FORMULA AND FORMULA FOR SPECIAL  MEDICAL PURPOSES INTENDED FOR INFANTS:</a:t>
            </a:r>
          </a:p>
          <a:p>
            <a:pPr algn="l" rtl="0"/>
            <a:r>
              <a:rPr lang="en-US" sz="1800" dirty="0" smtClean="0">
                <a:solidFill>
                  <a:srgbClr val="FF0000"/>
                </a:solidFill>
              </a:rPr>
              <a:t>In article 10 </a:t>
            </a:r>
            <a:r>
              <a:rPr lang="en-US" sz="1800" dirty="0" smtClean="0"/>
              <a:t>: “These requirements include </a:t>
            </a:r>
            <a:r>
              <a:rPr lang="en-US" sz="1800" u="sng" dirty="0" smtClean="0">
                <a:solidFill>
                  <a:srgbClr val="FF0000"/>
                </a:solidFill>
              </a:rPr>
              <a:t>a prohibition on the use of nutrition and health claims for foods for infants and young children</a:t>
            </a:r>
            <a:r>
              <a:rPr lang="en-US" sz="1800" dirty="0" smtClean="0">
                <a:solidFill>
                  <a:srgbClr val="FF0000"/>
                </a:solidFill>
              </a:rPr>
              <a:t> </a:t>
            </a:r>
            <a:r>
              <a:rPr lang="en-US" sz="1800" dirty="0" smtClean="0"/>
              <a:t>except where specifically provided for in relevant Codex Standards or national legislation”</a:t>
            </a:r>
          </a:p>
          <a:p>
            <a:pPr algn="l" rtl="0"/>
            <a:endParaRPr lang="en-US" sz="1800" dirty="0" smtClean="0"/>
          </a:p>
          <a:p>
            <a:endParaRPr lang="en-US" dirty="0" smtClean="0"/>
          </a:p>
        </p:txBody>
      </p:sp>
      <p:sp>
        <p:nvSpPr>
          <p:cNvPr id="4" name="عنصر نائب لرقم الشريحة 3"/>
          <p:cNvSpPr>
            <a:spLocks noGrp="1"/>
          </p:cNvSpPr>
          <p:nvPr>
            <p:ph type="sldNum" sz="quarter" idx="12"/>
          </p:nvPr>
        </p:nvSpPr>
        <p:spPr/>
        <p:txBody>
          <a:bodyPr/>
          <a:lstStyle/>
          <a:p>
            <a:pPr>
              <a:defRPr/>
            </a:pPr>
            <a:fld id="{CC0FD3A8-BC75-4E6B-AD8E-3E195156170D}"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ChangeArrowheads="1"/>
          </p:cNvSpPr>
          <p:nvPr/>
        </p:nvSpPr>
        <p:spPr bwMode="auto">
          <a:xfrm>
            <a:off x="4106863" y="3244850"/>
            <a:ext cx="184150" cy="368300"/>
          </a:xfrm>
          <a:prstGeom prst="rect">
            <a:avLst/>
          </a:prstGeom>
          <a:noFill/>
          <a:ln w="9525">
            <a:noFill/>
            <a:miter lim="800000"/>
            <a:headEnd/>
            <a:tailEnd/>
          </a:ln>
        </p:spPr>
        <p:txBody>
          <a:bodyPr wrap="none">
            <a:spAutoFit/>
          </a:bodyPr>
          <a:lstStyle/>
          <a:p>
            <a:endParaRPr lang="ar-SA">
              <a:latin typeface="Calibri" pitchFamily="34" charset="0"/>
            </a:endParaRPr>
          </a:p>
        </p:txBody>
      </p:sp>
      <p:sp>
        <p:nvSpPr>
          <p:cNvPr id="18438" name="TextBox 5"/>
          <p:cNvSpPr txBox="1">
            <a:spLocks noChangeArrowheads="1"/>
          </p:cNvSpPr>
          <p:nvPr/>
        </p:nvSpPr>
        <p:spPr bwMode="auto">
          <a:xfrm>
            <a:off x="685800" y="1143000"/>
            <a:ext cx="8137525" cy="708025"/>
          </a:xfrm>
          <a:prstGeom prst="rect">
            <a:avLst/>
          </a:prstGeom>
          <a:noFill/>
          <a:ln w="9525">
            <a:noFill/>
            <a:miter lim="800000"/>
            <a:headEnd/>
            <a:tailEnd/>
          </a:ln>
        </p:spPr>
        <p:txBody>
          <a:bodyPr>
            <a:spAutoFit/>
          </a:bodyPr>
          <a:lstStyle/>
          <a:p>
            <a:pPr marL="169863" indent="-169863">
              <a:defRPr/>
            </a:pPr>
            <a:r>
              <a:rPr lang="en-US" sz="2000" dirty="0">
                <a:latin typeface="+mn-lt"/>
              </a:rPr>
              <a:t>GUIDELINES FOR USE OF NUTRITION AND HEALTH CLAIMS (Codex)</a:t>
            </a:r>
            <a:endParaRPr lang="ar-SA" sz="2400" dirty="0">
              <a:latin typeface="+mn-lt"/>
            </a:endParaRPr>
          </a:p>
        </p:txBody>
      </p:sp>
      <p:sp>
        <p:nvSpPr>
          <p:cNvPr id="7" name="مستطيل 6"/>
          <p:cNvSpPr/>
          <p:nvPr/>
        </p:nvSpPr>
        <p:spPr>
          <a:xfrm>
            <a:off x="6324600" y="5638800"/>
            <a:ext cx="1800225" cy="307975"/>
          </a:xfrm>
          <a:prstGeom prst="rect">
            <a:avLst/>
          </a:prstGeom>
        </p:spPr>
        <p:txBody>
          <a:bodyPr>
            <a:spAutoFit/>
          </a:bodyPr>
          <a:lstStyle/>
          <a:p>
            <a:pPr>
              <a:defRPr/>
            </a:pPr>
            <a:r>
              <a:rPr lang="en-US" sz="1400" dirty="0">
                <a:solidFill>
                  <a:schemeClr val="tx1">
                    <a:lumMod val="95000"/>
                    <a:lumOff val="5000"/>
                  </a:schemeClr>
                </a:solidFill>
                <a:latin typeface="Bell MT" pitchFamily="18" charset="0"/>
              </a:rPr>
              <a:t>(CAC/GL 23-2009).</a:t>
            </a:r>
            <a:endParaRPr lang="en-US" sz="1400"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pPr>
              <a:defRPr/>
            </a:pPr>
            <a:fld id="{AA29F1BA-C3D6-48A6-96D7-69A07344F340}" type="slidenum">
              <a:rPr lang="en-US" smtClean="0"/>
              <a:pPr>
                <a:defRPr/>
              </a:pPr>
              <a:t>22</a:t>
            </a:fld>
            <a:endParaRPr lang="en-US"/>
          </a:p>
        </p:txBody>
      </p:sp>
      <p:sp>
        <p:nvSpPr>
          <p:cNvPr id="23558" name="مستطيل 7"/>
          <p:cNvSpPr>
            <a:spLocks noChangeArrowheads="1"/>
          </p:cNvSpPr>
          <p:nvPr/>
        </p:nvSpPr>
        <p:spPr bwMode="auto">
          <a:xfrm>
            <a:off x="533400" y="1752600"/>
            <a:ext cx="8153400" cy="1287463"/>
          </a:xfrm>
          <a:prstGeom prst="rect">
            <a:avLst/>
          </a:prstGeom>
          <a:noFill/>
          <a:ln w="9525">
            <a:noFill/>
            <a:miter lim="800000"/>
            <a:headEnd/>
            <a:tailEnd/>
          </a:ln>
        </p:spPr>
        <p:txBody>
          <a:bodyPr>
            <a:spAutoFit/>
          </a:bodyPr>
          <a:lstStyle/>
          <a:p>
            <a:pPr marL="511175" indent="-53975" algn="just">
              <a:lnSpc>
                <a:spcPct val="150000"/>
              </a:lnSpc>
            </a:pPr>
            <a:r>
              <a:rPr lang="en-US">
                <a:solidFill>
                  <a:srgbClr val="FF0000"/>
                </a:solidFill>
              </a:rPr>
              <a:t>Nutrition and health claims shall not be permitted for foods for infants and young children </a:t>
            </a:r>
            <a:r>
              <a:rPr lang="en-US"/>
              <a:t>except where specifically provided for in relevant Codex standards or national legislation.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عنصر نائب للمحتوى 2"/>
          <p:cNvSpPr>
            <a:spLocks noGrp="1"/>
          </p:cNvSpPr>
          <p:nvPr>
            <p:ph idx="1"/>
          </p:nvPr>
        </p:nvSpPr>
        <p:spPr>
          <a:xfrm>
            <a:off x="381000" y="990600"/>
            <a:ext cx="8229600" cy="4876800"/>
          </a:xfrm>
        </p:spPr>
        <p:txBody>
          <a:bodyPr/>
          <a:lstStyle/>
          <a:p>
            <a:pPr marL="457200" indent="-457200" algn="just" rtl="0">
              <a:spcBef>
                <a:spcPts val="1800"/>
              </a:spcBef>
              <a:buFontTx/>
              <a:buNone/>
            </a:pPr>
            <a:r>
              <a:rPr lang="en-US" sz="2000" smtClean="0"/>
              <a:t>1. </a:t>
            </a:r>
            <a:r>
              <a:rPr lang="en-US" sz="2000" smtClean="0">
                <a:solidFill>
                  <a:srgbClr val="FF0000"/>
                </a:solidFill>
              </a:rPr>
              <a:t>DRAFT</a:t>
            </a:r>
            <a:r>
              <a:rPr lang="en-US" sz="2000" smtClean="0"/>
              <a:t> REGULATION ON NUTRITION AND HEALTH CLAIMS</a:t>
            </a:r>
          </a:p>
          <a:p>
            <a:pPr marL="457200" indent="-457200" algn="just" rtl="0">
              <a:spcBef>
                <a:spcPts val="1800"/>
              </a:spcBef>
              <a:buFontTx/>
              <a:buNone/>
            </a:pPr>
            <a:r>
              <a:rPr lang="en-US" sz="1800" smtClean="0"/>
              <a:t>Applies to nutrition and health claims made in commercial communications, whether in the labeling, presentation or advertising of foods to be delivered as such to the final consumer. It shall also apply in respect of foods intended for supply to restaurants, hospitals, schools, canteens and similar mass caterers.</a:t>
            </a:r>
          </a:p>
          <a:p>
            <a:pPr marL="457200" indent="-457200" algn="just" rtl="0">
              <a:spcBef>
                <a:spcPts val="1800"/>
              </a:spcBef>
              <a:buFontTx/>
              <a:buNone/>
            </a:pPr>
            <a:r>
              <a:rPr lang="en-US" sz="1800" smtClean="0">
                <a:solidFill>
                  <a:srgbClr val="FF0000"/>
                </a:solidFill>
              </a:rPr>
              <a:t>In article 6 : </a:t>
            </a:r>
            <a:r>
              <a:rPr lang="en-US" sz="1800" smtClean="0"/>
              <a:t>Scientific substantiation for claims</a:t>
            </a:r>
            <a:r>
              <a:rPr lang="en-US" sz="1800" smtClean="0">
                <a:solidFill>
                  <a:srgbClr val="FF0000"/>
                </a:solidFill>
              </a:rPr>
              <a:t> </a:t>
            </a:r>
            <a:endParaRPr lang="en-US" sz="1800" smtClean="0">
              <a:solidFill>
                <a:srgbClr val="C00000"/>
              </a:solidFill>
            </a:endParaRPr>
          </a:p>
          <a:p>
            <a:pPr marL="457200" indent="-457200" algn="just" rtl="0">
              <a:spcBef>
                <a:spcPts val="1800"/>
              </a:spcBef>
              <a:buFontTx/>
              <a:buAutoNum type="arabicPeriod"/>
            </a:pPr>
            <a:r>
              <a:rPr lang="en-US" sz="1800" smtClean="0">
                <a:solidFill>
                  <a:srgbClr val="FF0000"/>
                </a:solidFill>
              </a:rPr>
              <a:t>Nutrition and health claims shall be based on and substantiated by generally accepted scientific data.</a:t>
            </a:r>
          </a:p>
          <a:p>
            <a:pPr marL="457200" indent="-457200" algn="just" rtl="0">
              <a:spcBef>
                <a:spcPts val="1800"/>
              </a:spcBef>
              <a:buFontTx/>
              <a:buAutoNum type="arabicPeriod"/>
            </a:pPr>
            <a:r>
              <a:rPr lang="en-US" sz="1800" smtClean="0">
                <a:solidFill>
                  <a:srgbClr val="FF0000"/>
                </a:solidFill>
              </a:rPr>
              <a:t>A food business operator making a nutrition or health claim shall justify the use of the claim.</a:t>
            </a:r>
          </a:p>
          <a:p>
            <a:pPr marL="457200" indent="-457200" algn="just" rtl="0">
              <a:spcBef>
                <a:spcPts val="1800"/>
              </a:spcBef>
              <a:buFontTx/>
              <a:buAutoNum type="arabicPeriod"/>
            </a:pPr>
            <a:r>
              <a:rPr lang="en-US" sz="1800" smtClean="0">
                <a:solidFill>
                  <a:srgbClr val="FF0000"/>
                </a:solidFill>
              </a:rPr>
              <a:t>SFDA may request a food business operator or a person placing a product on the market to produce all relevant elements and data establishing compliance with this Regulation.</a:t>
            </a:r>
          </a:p>
          <a:p>
            <a:pPr marL="457200" indent="-457200" algn="just" rtl="0">
              <a:buFontTx/>
              <a:buNone/>
            </a:pPr>
            <a:endParaRPr lang="en-US" sz="1800" smtClean="0"/>
          </a:p>
          <a:p>
            <a:pPr marL="457200" indent="-457200" algn="l" rtl="0">
              <a:buFontTx/>
              <a:buNone/>
            </a:pPr>
            <a:endParaRPr lang="en-US" sz="1800" b="1" smtClean="0"/>
          </a:p>
          <a:p>
            <a:pPr marL="457200" indent="-457200" algn="just" rtl="0">
              <a:buFontTx/>
              <a:buNone/>
            </a:pPr>
            <a:endParaRPr lang="en-US" sz="1800" smtClean="0"/>
          </a:p>
          <a:p>
            <a:pPr marL="457200" indent="-457200"/>
            <a:endParaRPr lang="en-US" smtClean="0"/>
          </a:p>
        </p:txBody>
      </p:sp>
      <p:sp>
        <p:nvSpPr>
          <p:cNvPr id="4" name="عنصر نائب لرقم الشريحة 3"/>
          <p:cNvSpPr>
            <a:spLocks noGrp="1"/>
          </p:cNvSpPr>
          <p:nvPr>
            <p:ph type="sldNum" sz="quarter" idx="12"/>
          </p:nvPr>
        </p:nvSpPr>
        <p:spPr/>
        <p:txBody>
          <a:bodyPr/>
          <a:lstStyle/>
          <a:p>
            <a:pPr>
              <a:defRPr/>
            </a:pPr>
            <a:fld id="{C671464A-9D5D-4277-B1C3-FC3DE9AA7422}" type="slidenum">
              <a:rPr lang="en-US" smtClean="0"/>
              <a:pPr>
                <a:defRPr/>
              </a:pPr>
              <a:t>23</a:t>
            </a:fld>
            <a:endParaRPr lang="en-US" dirty="0"/>
          </a:p>
        </p:txBody>
      </p:sp>
      <p:sp>
        <p:nvSpPr>
          <p:cNvPr id="24580" name="عنوان 1"/>
          <p:cNvSpPr>
            <a:spLocks noGrp="1"/>
          </p:cNvSpPr>
          <p:nvPr>
            <p:ph type="title"/>
          </p:nvPr>
        </p:nvSpPr>
        <p:spPr>
          <a:xfrm>
            <a:off x="457200" y="381000"/>
            <a:ext cx="8229600" cy="533400"/>
          </a:xfrm>
        </p:spPr>
        <p:txBody>
          <a:bodyPr/>
          <a:lstStyle/>
          <a:p>
            <a:r>
              <a:rPr lang="en-US" sz="2000" b="1" smtClean="0">
                <a:solidFill>
                  <a:srgbClr val="006600"/>
                </a:solidFill>
              </a:rPr>
              <a:t>Regulations and Standards Drafted by SFDA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endParaRPr lang="ar-SA" smtClean="0"/>
          </a:p>
        </p:txBody>
      </p:sp>
      <p:sp>
        <p:nvSpPr>
          <p:cNvPr id="25603" name="Content Placeholder 2"/>
          <p:cNvSpPr>
            <a:spLocks noGrp="1"/>
          </p:cNvSpPr>
          <p:nvPr>
            <p:ph idx="1"/>
          </p:nvPr>
        </p:nvSpPr>
        <p:spPr/>
        <p:txBody>
          <a:bodyPr/>
          <a:lstStyle/>
          <a:p>
            <a:pPr algn="l">
              <a:buFontTx/>
              <a:buNone/>
            </a:pPr>
            <a:r>
              <a:rPr lang="ar-SA" sz="2000" smtClean="0">
                <a:solidFill>
                  <a:srgbClr val="FF0000"/>
                </a:solidFill>
              </a:rPr>
              <a:t>:</a:t>
            </a:r>
            <a:r>
              <a:rPr lang="en-US" sz="2000" smtClean="0">
                <a:solidFill>
                  <a:srgbClr val="FF0000"/>
                </a:solidFill>
              </a:rPr>
              <a:t>Article 11</a:t>
            </a:r>
          </a:p>
          <a:p>
            <a:pPr algn="l">
              <a:lnSpc>
                <a:spcPct val="150000"/>
              </a:lnSpc>
              <a:buFontTx/>
              <a:buNone/>
            </a:pPr>
            <a:r>
              <a:rPr lang="en-US" sz="1800" smtClean="0">
                <a:solidFill>
                  <a:srgbClr val="FF0000"/>
                </a:solidFill>
              </a:rPr>
              <a:t>Restrictions on the use of certain health claims</a:t>
            </a:r>
          </a:p>
          <a:p>
            <a:pPr algn="l">
              <a:lnSpc>
                <a:spcPct val="150000"/>
              </a:lnSpc>
              <a:buFontTx/>
              <a:buNone/>
            </a:pPr>
            <a:r>
              <a:rPr lang="en-US" sz="1800" smtClean="0">
                <a:solidFill>
                  <a:srgbClr val="FF0000"/>
                </a:solidFill>
              </a:rPr>
              <a:t>The following health claims shall </a:t>
            </a:r>
            <a:r>
              <a:rPr lang="en-US" sz="1800" u="sng" smtClean="0">
                <a:solidFill>
                  <a:srgbClr val="FF0000"/>
                </a:solidFill>
              </a:rPr>
              <a:t>not be allowed</a:t>
            </a:r>
            <a:r>
              <a:rPr lang="en-US" sz="1800" smtClean="0">
                <a:solidFill>
                  <a:srgbClr val="FF0000"/>
                </a:solidFill>
              </a:rPr>
              <a:t>:</a:t>
            </a:r>
          </a:p>
          <a:p>
            <a:pPr algn="l" rtl="0">
              <a:lnSpc>
                <a:spcPct val="150000"/>
              </a:lnSpc>
            </a:pPr>
            <a:r>
              <a:rPr lang="en-US" sz="1800" smtClean="0">
                <a:solidFill>
                  <a:srgbClr val="FF0000"/>
                </a:solidFill>
              </a:rPr>
              <a:t>a) claims which suggest that health could be affected by not consuming the food;</a:t>
            </a:r>
          </a:p>
          <a:p>
            <a:pPr algn="l" rtl="0">
              <a:lnSpc>
                <a:spcPct val="150000"/>
              </a:lnSpc>
            </a:pPr>
            <a:r>
              <a:rPr lang="en-US" sz="1800" smtClean="0">
                <a:solidFill>
                  <a:srgbClr val="FF0000"/>
                </a:solidFill>
              </a:rPr>
              <a:t>(b) claims which make reference to the rate or amount of weight loss;</a:t>
            </a:r>
          </a:p>
          <a:p>
            <a:pPr algn="l" rtl="0">
              <a:lnSpc>
                <a:spcPct val="150000"/>
              </a:lnSpc>
            </a:pPr>
            <a:r>
              <a:rPr lang="en-US" sz="1800" smtClean="0">
                <a:solidFill>
                  <a:srgbClr val="FF0000"/>
                </a:solidFill>
              </a:rPr>
              <a:t>(c) claims which make reference to recommendations of individual doctors or health professionals </a:t>
            </a:r>
          </a:p>
          <a:p>
            <a:pPr algn="l" rtl="0"/>
            <a:endParaRPr lang="en-US" sz="1800" smtClean="0">
              <a:solidFill>
                <a:srgbClr val="FF0000"/>
              </a:solidFill>
            </a:endParaRPr>
          </a:p>
        </p:txBody>
      </p:sp>
      <p:sp>
        <p:nvSpPr>
          <p:cNvPr id="4" name="Slide Number Placeholder 3"/>
          <p:cNvSpPr>
            <a:spLocks noGrp="1"/>
          </p:cNvSpPr>
          <p:nvPr>
            <p:ph type="sldNum" sz="quarter" idx="12"/>
          </p:nvPr>
        </p:nvSpPr>
        <p:spPr/>
        <p:txBody>
          <a:bodyPr/>
          <a:lstStyle/>
          <a:p>
            <a:pPr>
              <a:defRPr/>
            </a:pPr>
            <a:fld id="{64F2271E-5549-48D3-803B-0F6BF2306581}"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endParaRPr lang="ar-SA" smtClean="0"/>
          </a:p>
        </p:txBody>
      </p:sp>
      <p:sp>
        <p:nvSpPr>
          <p:cNvPr id="3" name="Content Placeholder 2"/>
          <p:cNvSpPr>
            <a:spLocks noGrp="1"/>
          </p:cNvSpPr>
          <p:nvPr>
            <p:ph idx="1"/>
          </p:nvPr>
        </p:nvSpPr>
        <p:spPr/>
        <p:txBody>
          <a:bodyPr/>
          <a:lstStyle/>
          <a:p>
            <a:pPr marL="457200" indent="-457200" algn="l" rtl="0">
              <a:buFontTx/>
              <a:buNone/>
              <a:defRPr/>
            </a:pPr>
            <a:r>
              <a:rPr lang="en-US" sz="2000" dirty="0" smtClean="0"/>
              <a:t>2. </a:t>
            </a:r>
            <a:r>
              <a:rPr lang="en-US" sz="2000" dirty="0" smtClean="0">
                <a:solidFill>
                  <a:srgbClr val="FF0000"/>
                </a:solidFill>
              </a:rPr>
              <a:t>DRAFT</a:t>
            </a:r>
            <a:r>
              <a:rPr lang="en-US" sz="2000" dirty="0" smtClean="0"/>
              <a:t> REGULATION RELATED TO FOOD SUPPLEMENTS.</a:t>
            </a:r>
          </a:p>
          <a:p>
            <a:pPr marL="457200" indent="-457200" algn="l" rtl="0">
              <a:lnSpc>
                <a:spcPct val="150000"/>
              </a:lnSpc>
              <a:buFontTx/>
              <a:buNone/>
              <a:defRPr/>
            </a:pPr>
            <a:r>
              <a:rPr lang="en-US" sz="1800" dirty="0" smtClean="0"/>
              <a:t>Addresses food supplements marketed as foodstuffs and presented as such and delivered to consumer only in a pre-packaged form and does not apply to medicinal products as defined by Saudi Arabian </a:t>
            </a:r>
            <a:r>
              <a:rPr lang="en-US" sz="2000" dirty="0" smtClean="0"/>
              <a:t>“</a:t>
            </a:r>
            <a:r>
              <a:rPr lang="en-US" sz="2000" b="1" dirty="0" smtClean="0"/>
              <a:t>Medicinal Product Law</a:t>
            </a:r>
            <a:r>
              <a:rPr lang="en-US" sz="2000" dirty="0" smtClean="0"/>
              <a:t>”.</a:t>
            </a:r>
          </a:p>
          <a:p>
            <a:pPr algn="l" rtl="0">
              <a:defRPr/>
            </a:pPr>
            <a:endParaRPr lang="en-US" sz="1800" dirty="0"/>
          </a:p>
        </p:txBody>
      </p:sp>
      <p:sp>
        <p:nvSpPr>
          <p:cNvPr id="4" name="Slide Number Placeholder 3"/>
          <p:cNvSpPr>
            <a:spLocks noGrp="1"/>
          </p:cNvSpPr>
          <p:nvPr>
            <p:ph type="sldNum" sz="quarter" idx="12"/>
          </p:nvPr>
        </p:nvSpPr>
        <p:spPr/>
        <p:txBody>
          <a:bodyPr/>
          <a:lstStyle/>
          <a:p>
            <a:pPr>
              <a:defRPr/>
            </a:pPr>
            <a:fld id="{3D7926FB-60C3-44CE-80D8-F0CCED32626D}"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p:txBody>
          <a:bodyPr/>
          <a:lstStyle/>
          <a:p>
            <a:pPr algn="l" rtl="0">
              <a:buFontTx/>
              <a:buNone/>
            </a:pPr>
            <a:r>
              <a:rPr lang="en-US" sz="2000" dirty="0" smtClean="0"/>
              <a:t>3. </a:t>
            </a:r>
            <a:r>
              <a:rPr lang="en-US" sz="2000" dirty="0" smtClean="0">
                <a:solidFill>
                  <a:srgbClr val="FF0000"/>
                </a:solidFill>
              </a:rPr>
              <a:t>DRAFT</a:t>
            </a:r>
            <a:r>
              <a:rPr lang="en-US" sz="2000" dirty="0" smtClean="0"/>
              <a:t> REGULATION ON NOVEL FOOD. </a:t>
            </a:r>
          </a:p>
          <a:p>
            <a:pPr algn="l" rtl="0">
              <a:lnSpc>
                <a:spcPct val="150000"/>
              </a:lnSpc>
              <a:buFontTx/>
              <a:buNone/>
            </a:pPr>
            <a:r>
              <a:rPr lang="en-US" sz="1800" dirty="0" smtClean="0"/>
              <a:t>Applies to the placing on the market  of foods and food ingredients which have not been used for human consumption to a significant degree within the KSA such as irradiated, genetically modified food.</a:t>
            </a:r>
            <a:endParaRPr lang="en-US" sz="1400" dirty="0" smtClean="0"/>
          </a:p>
        </p:txBody>
      </p:sp>
      <p:sp>
        <p:nvSpPr>
          <p:cNvPr id="4" name="Slide Number Placeholder 3"/>
          <p:cNvSpPr>
            <a:spLocks noGrp="1"/>
          </p:cNvSpPr>
          <p:nvPr>
            <p:ph type="sldNum" sz="quarter" idx="12"/>
          </p:nvPr>
        </p:nvSpPr>
        <p:spPr/>
        <p:txBody>
          <a:bodyPr/>
          <a:lstStyle/>
          <a:p>
            <a:pPr>
              <a:defRPr/>
            </a:pPr>
            <a:fld id="{A129C629-7B09-445A-802E-91EF6511B4D9}" type="slidenum">
              <a:rPr lang="en-US" smtClean="0"/>
              <a:pPr>
                <a:defRPr/>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8F178C5-48F9-48C7-90DA-13E20FD9A096}" type="slidenum">
              <a:rPr lang="en-US" smtClean="0"/>
              <a:pPr>
                <a:defRPr/>
              </a:pPr>
              <a:t>27</a:t>
            </a:fld>
            <a:endParaRPr lang="en-US"/>
          </a:p>
        </p:txBody>
      </p:sp>
      <p:graphicFrame>
        <p:nvGraphicFramePr>
          <p:cNvPr id="5" name="Content Placeholder 8"/>
          <p:cNvGraphicFramePr>
            <a:graphicFrameLocks noGrp="1"/>
          </p:cNvGraphicFramePr>
          <p:nvPr>
            <p:ph idx="1"/>
          </p:nvPr>
        </p:nvGraphicFramePr>
        <p:xfrm>
          <a:off x="304800" y="1143000"/>
          <a:ext cx="8382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01C4370-8C55-4325-9353-7ABA979DE1B7}" type="slidenum">
              <a:rPr lang="en-US" smtClean="0"/>
              <a:pPr>
                <a:defRPr/>
              </a:pPr>
              <a:t>28</a:t>
            </a:fld>
            <a:endParaRPr lang="en-US"/>
          </a:p>
        </p:txBody>
      </p:sp>
      <p:graphicFrame>
        <p:nvGraphicFramePr>
          <p:cNvPr id="5" name="Content Placeholder 5"/>
          <p:cNvGraphicFramePr>
            <a:graphicFrameLocks noGrp="1"/>
          </p:cNvGraphicFramePr>
          <p:nvPr>
            <p:ph idx="1"/>
          </p:nvPr>
        </p:nvGraphicFramePr>
        <p:xfrm>
          <a:off x="457200" y="838200"/>
          <a:ext cx="82296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5604" name="TextBox 5"/>
          <p:cNvSpPr txBox="1">
            <a:spLocks noChangeArrowheads="1"/>
          </p:cNvSpPr>
          <p:nvPr/>
        </p:nvSpPr>
        <p:spPr bwMode="auto">
          <a:xfrm>
            <a:off x="3048000" y="228600"/>
            <a:ext cx="3276600" cy="461963"/>
          </a:xfrm>
          <a:prstGeom prst="rect">
            <a:avLst/>
          </a:prstGeom>
          <a:noFill/>
          <a:ln w="9525">
            <a:noFill/>
            <a:miter lim="800000"/>
            <a:headEnd/>
            <a:tailEnd/>
          </a:ln>
        </p:spPr>
        <p:txBody>
          <a:bodyPr>
            <a:spAutoFit/>
          </a:bodyPr>
          <a:lstStyle/>
          <a:p>
            <a:pPr algn="ctr">
              <a:defRPr/>
            </a:pPr>
            <a:r>
              <a:rPr lang="en-US" sz="2400" b="1" dirty="0">
                <a:solidFill>
                  <a:srgbClr val="006600"/>
                </a:solidFill>
                <a:latin typeface="+mj-lt"/>
                <a:ea typeface="+mj-ea"/>
                <a:cs typeface="+mj-cs"/>
              </a:rPr>
              <a:t>SFDA Procedure </a:t>
            </a:r>
          </a:p>
        </p:txBody>
      </p:sp>
      <p:sp>
        <p:nvSpPr>
          <p:cNvPr id="29701" name="مستطيل 5"/>
          <p:cNvSpPr>
            <a:spLocks noChangeArrowheads="1"/>
          </p:cNvSpPr>
          <p:nvPr/>
        </p:nvSpPr>
        <p:spPr bwMode="auto">
          <a:xfrm>
            <a:off x="2819400" y="4924425"/>
            <a:ext cx="1447800" cy="304800"/>
          </a:xfrm>
          <a:prstGeom prst="rect">
            <a:avLst/>
          </a:prstGeom>
          <a:noFill/>
          <a:ln w="12700" cap="sq" algn="ctr">
            <a:noFill/>
            <a:round/>
            <a:headEnd type="none" w="sm" len="sm"/>
            <a:tailEnd type="none" w="sm" len="sm"/>
          </a:ln>
        </p:spPr>
        <p:txBody>
          <a:bodyPr wrap="none"/>
          <a:lstStyle/>
          <a:p>
            <a:pPr algn="ctr"/>
            <a:r>
              <a:rPr lang="en-US" sz="800" b="1">
                <a:solidFill>
                  <a:srgbClr val="FF0000"/>
                </a:solidFill>
                <a:latin typeface="Georgia" pitchFamily="18" charset="0"/>
              </a:rPr>
              <a:t>On the time being (Technical </a:t>
            </a:r>
          </a:p>
          <a:p>
            <a:pPr algn="ctr"/>
            <a:r>
              <a:rPr lang="en-US" sz="800" b="1">
                <a:solidFill>
                  <a:srgbClr val="FF0000"/>
                </a:solidFill>
                <a:latin typeface="Georgia" pitchFamily="18" charset="0"/>
              </a:rPr>
              <a:t>Committee)  </a:t>
            </a:r>
            <a:endParaRPr lang="ar-SA" sz="800" b="1">
              <a:solidFill>
                <a:srgbClr val="FF0000"/>
              </a:solidFill>
              <a:latin typeface="Georgia" pitchFamily="18" charset="0"/>
            </a:endParaRPr>
          </a:p>
        </p:txBody>
      </p:sp>
      <p:sp>
        <p:nvSpPr>
          <p:cNvPr id="29702" name="مستطيل 5"/>
          <p:cNvSpPr>
            <a:spLocks noChangeArrowheads="1"/>
          </p:cNvSpPr>
          <p:nvPr/>
        </p:nvSpPr>
        <p:spPr bwMode="auto">
          <a:xfrm>
            <a:off x="6838950" y="4905375"/>
            <a:ext cx="1447800" cy="304800"/>
          </a:xfrm>
          <a:prstGeom prst="rect">
            <a:avLst/>
          </a:prstGeom>
          <a:noFill/>
          <a:ln w="12700" cap="sq" algn="ctr">
            <a:noFill/>
            <a:round/>
            <a:headEnd type="none" w="sm" len="sm"/>
            <a:tailEnd type="none" w="sm" len="sm"/>
          </a:ln>
        </p:spPr>
        <p:txBody>
          <a:bodyPr wrap="none"/>
          <a:lstStyle/>
          <a:p>
            <a:pPr algn="ctr"/>
            <a:r>
              <a:rPr lang="en-US" sz="800" b="1">
                <a:solidFill>
                  <a:srgbClr val="FF0000"/>
                </a:solidFill>
                <a:latin typeface="Georgia" pitchFamily="18" charset="0"/>
              </a:rPr>
              <a:t>In the future (Risk </a:t>
            </a:r>
          </a:p>
          <a:p>
            <a:pPr algn="ctr"/>
            <a:r>
              <a:rPr lang="en-US" sz="800" b="1">
                <a:solidFill>
                  <a:srgbClr val="FF0000"/>
                </a:solidFill>
                <a:latin typeface="Georgia" pitchFamily="18" charset="0"/>
              </a:rPr>
              <a:t>Assessment )  </a:t>
            </a:r>
            <a:endParaRPr lang="ar-SA" sz="800" b="1">
              <a:solidFill>
                <a:srgbClr val="FF0000"/>
              </a:solidFill>
              <a:latin typeface="Georgia"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ubtitle 2"/>
          <p:cNvSpPr>
            <a:spLocks noGrp="1"/>
          </p:cNvSpPr>
          <p:nvPr>
            <p:ph type="subTitle" idx="1"/>
          </p:nvPr>
        </p:nvSpPr>
        <p:spPr>
          <a:xfrm>
            <a:off x="838200" y="1143000"/>
            <a:ext cx="7620000" cy="5029200"/>
          </a:xfrm>
        </p:spPr>
        <p:txBody>
          <a:bodyPr/>
          <a:lstStyle/>
          <a:p>
            <a:pPr algn="just" rtl="0" eaLnBrk="1" hangingPunct="1">
              <a:defRPr/>
            </a:pPr>
            <a:r>
              <a:rPr lang="en-US" sz="1800" b="1" dirty="0" smtClean="0"/>
              <a:t>SFDA ( Food Sector)  is now dealing with claims as follow:</a:t>
            </a:r>
          </a:p>
          <a:p>
            <a:pPr algn="just" rtl="0" eaLnBrk="1" hangingPunct="1">
              <a:defRPr/>
            </a:pPr>
            <a:endParaRPr lang="en-US" sz="1800" b="1" dirty="0" smtClean="0"/>
          </a:p>
          <a:p>
            <a:pPr algn="just" rtl="0" eaLnBrk="1" hangingPunct="1">
              <a:defRPr/>
            </a:pPr>
            <a:r>
              <a:rPr lang="en-US" sz="1800" b="1" dirty="0" smtClean="0"/>
              <a:t>1. Primary Claim evaluation: </a:t>
            </a:r>
          </a:p>
          <a:p>
            <a:pPr algn="just" rtl="0" eaLnBrk="1" hangingPunct="1">
              <a:lnSpc>
                <a:spcPct val="150000"/>
              </a:lnSpc>
              <a:defRPr/>
            </a:pPr>
            <a:r>
              <a:rPr lang="en-US" sz="1800" dirty="0" smtClean="0"/>
              <a:t>Cases are evaluated by compliance unit that investigates the claim and compare it to GSO, SASO and other approved standards.(accepted or rejected).</a:t>
            </a:r>
          </a:p>
          <a:p>
            <a:pPr marL="514350" indent="-514350" algn="l" rtl="0">
              <a:defRPr/>
            </a:pPr>
            <a:endParaRPr lang="en-US" sz="1800" b="1" dirty="0" smtClean="0"/>
          </a:p>
          <a:p>
            <a:pPr marL="514350" indent="-514350" algn="l" rtl="0">
              <a:defRPr/>
            </a:pPr>
            <a:r>
              <a:rPr lang="en-US" sz="1800" b="1" dirty="0" smtClean="0"/>
              <a:t>2. Claims needs scientific evaluation (scientific committee - Risk Assessment dept.):</a:t>
            </a:r>
          </a:p>
          <a:p>
            <a:pPr marL="514350" indent="-514350" algn="l" rtl="0">
              <a:buFont typeface="Arial" pitchFamily="34" charset="0"/>
              <a:buChar char="•"/>
              <a:defRPr/>
            </a:pPr>
            <a:r>
              <a:rPr lang="en-US" sz="1800" dirty="0" smtClean="0"/>
              <a:t>Evaluate claims by referring to literatures published on that specific matter.</a:t>
            </a:r>
          </a:p>
          <a:p>
            <a:pPr marL="514350" indent="-514350" algn="l" rtl="0">
              <a:buFont typeface="Arial" pitchFamily="34" charset="0"/>
              <a:buChar char="•"/>
              <a:defRPr/>
            </a:pPr>
            <a:r>
              <a:rPr lang="en-US" sz="1800" dirty="0" smtClean="0"/>
              <a:t>Refer to different international bodies such as  Codex </a:t>
            </a:r>
            <a:r>
              <a:rPr lang="en-US" sz="1800" dirty="0" err="1" smtClean="0"/>
              <a:t>Alimentarius</a:t>
            </a:r>
            <a:r>
              <a:rPr lang="en-US" sz="1800" dirty="0" smtClean="0"/>
              <a:t>, EFSA and US FDA as well as other related bodies.</a:t>
            </a:r>
          </a:p>
          <a:p>
            <a:pPr marL="514350" indent="-514350" algn="l" rtl="0">
              <a:buFont typeface="Arial" pitchFamily="34" charset="0"/>
              <a:buChar char="•"/>
              <a:defRPr/>
            </a:pPr>
            <a:r>
              <a:rPr lang="en-US" sz="1800" dirty="0" smtClean="0"/>
              <a:t>When ready and fully operational, this department will conduct its own full scientific evaluation.</a:t>
            </a:r>
          </a:p>
        </p:txBody>
      </p:sp>
      <p:sp>
        <p:nvSpPr>
          <p:cNvPr id="30723" name="Rectangle 4"/>
          <p:cNvSpPr>
            <a:spLocks noChangeArrowheads="1"/>
          </p:cNvSpPr>
          <p:nvPr/>
        </p:nvSpPr>
        <p:spPr bwMode="auto">
          <a:xfrm>
            <a:off x="4106863" y="3244850"/>
            <a:ext cx="184150" cy="368300"/>
          </a:xfrm>
          <a:prstGeom prst="rect">
            <a:avLst/>
          </a:prstGeom>
          <a:noFill/>
          <a:ln w="9525">
            <a:noFill/>
            <a:miter lim="800000"/>
            <a:headEnd/>
            <a:tailEnd/>
          </a:ln>
        </p:spPr>
        <p:txBody>
          <a:bodyPr wrap="none">
            <a:spAutoFit/>
          </a:bodyPr>
          <a:lstStyle/>
          <a:p>
            <a:endParaRPr lang="ar-SA">
              <a:latin typeface="Calibri" pitchFamily="34" charset="0"/>
            </a:endParaRPr>
          </a:p>
        </p:txBody>
      </p:sp>
      <p:sp>
        <p:nvSpPr>
          <p:cNvPr id="7" name="Slide Number Placeholder 6"/>
          <p:cNvSpPr>
            <a:spLocks noGrp="1"/>
          </p:cNvSpPr>
          <p:nvPr>
            <p:ph type="sldNum" sz="quarter" idx="12"/>
          </p:nvPr>
        </p:nvSpPr>
        <p:spPr/>
        <p:txBody>
          <a:bodyPr/>
          <a:lstStyle/>
          <a:p>
            <a:pPr>
              <a:defRPr/>
            </a:pPr>
            <a:fld id="{BE5AC76D-B10A-452E-9D05-46CF7B57548E}" type="slidenum">
              <a:rPr lang="en-US" smtClean="0"/>
              <a:pPr>
                <a:defRPr/>
              </a:pPr>
              <a:t>29</a:t>
            </a:fld>
            <a:endParaRPr lang="en-US"/>
          </a:p>
        </p:txBody>
      </p:sp>
      <p:sp>
        <p:nvSpPr>
          <p:cNvPr id="26629" name="TextBox 4"/>
          <p:cNvSpPr txBox="1">
            <a:spLocks noChangeArrowheads="1"/>
          </p:cNvSpPr>
          <p:nvPr/>
        </p:nvSpPr>
        <p:spPr bwMode="auto">
          <a:xfrm>
            <a:off x="2057400" y="457200"/>
            <a:ext cx="5791200" cy="461963"/>
          </a:xfrm>
          <a:prstGeom prst="rect">
            <a:avLst/>
          </a:prstGeom>
          <a:noFill/>
          <a:ln w="9525">
            <a:noFill/>
            <a:miter lim="800000"/>
            <a:headEnd/>
            <a:tailEnd/>
          </a:ln>
        </p:spPr>
        <p:txBody>
          <a:bodyPr>
            <a:spAutoFit/>
          </a:bodyPr>
          <a:lstStyle/>
          <a:p>
            <a:pPr algn="ctr">
              <a:defRPr/>
            </a:pPr>
            <a:r>
              <a:rPr lang="en-US" sz="2400" b="1" dirty="0">
                <a:solidFill>
                  <a:srgbClr val="006600"/>
                </a:solidFill>
                <a:latin typeface="+mj-lt"/>
                <a:ea typeface="+mj-ea"/>
                <a:cs typeface="+mj-cs"/>
              </a:rPr>
              <a:t>Claims- SFDA Procedure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A96D305-9775-4BFB-AD2B-2B56AB23700F}" type="slidenum">
              <a:rPr lang="en-US" smtClean="0"/>
              <a:pPr>
                <a:defRPr/>
              </a:pPr>
              <a:t>3</a:t>
            </a:fld>
            <a:endParaRPr lang="en-US"/>
          </a:p>
        </p:txBody>
      </p:sp>
      <p:graphicFrame>
        <p:nvGraphicFramePr>
          <p:cNvPr id="5" name="Content Placeholder 8"/>
          <p:cNvGraphicFramePr>
            <a:graphicFrameLocks noGrp="1"/>
          </p:cNvGraphicFramePr>
          <p:nvPr>
            <p:ph idx="1"/>
          </p:nvPr>
        </p:nvGraphicFramePr>
        <p:xfrm>
          <a:off x="304800" y="1219200"/>
          <a:ext cx="8382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pPr>
              <a:defRPr/>
            </a:pPr>
            <a:fld id="{639295C0-5450-43F4-BF4F-ADF5902A7A8A}" type="slidenum">
              <a:rPr lang="en-US" smtClean="0"/>
              <a:pPr>
                <a:defRPr/>
              </a:pPr>
              <a:t>30</a:t>
            </a:fld>
            <a:endParaRPr lang="en-US"/>
          </a:p>
        </p:txBody>
      </p:sp>
      <p:pic>
        <p:nvPicPr>
          <p:cNvPr id="39941" name="Picture 3"/>
          <p:cNvPicPr>
            <a:picLocks noChangeAspect="1" noChangeArrowheads="1"/>
          </p:cNvPicPr>
          <p:nvPr/>
        </p:nvPicPr>
        <p:blipFill>
          <a:blip r:embed="rId3" cstate="print"/>
          <a:srcRect/>
          <a:stretch>
            <a:fillRect/>
          </a:stretch>
        </p:blipFill>
        <p:spPr bwMode="auto">
          <a:xfrm>
            <a:off x="2362200" y="1524000"/>
            <a:ext cx="3657600" cy="4495800"/>
          </a:xfrm>
          <a:prstGeom prst="rect">
            <a:avLst/>
          </a:prstGeom>
          <a:ln>
            <a:noFill/>
          </a:ln>
          <a:effectLst>
            <a:outerShdw blurRad="292100" dist="139700" dir="2700000" algn="tl" rotWithShape="0">
              <a:srgbClr val="333333">
                <a:alpha val="65000"/>
              </a:srgbClr>
            </a:outerShdw>
          </a:effectLst>
        </p:spPr>
      </p:pic>
      <p:sp>
        <p:nvSpPr>
          <p:cNvPr id="31748" name="Rectangular Callout 8"/>
          <p:cNvSpPr>
            <a:spLocks noChangeArrowheads="1"/>
          </p:cNvSpPr>
          <p:nvPr/>
        </p:nvSpPr>
        <p:spPr bwMode="auto">
          <a:xfrm>
            <a:off x="6019800" y="1600200"/>
            <a:ext cx="1143000" cy="1676400"/>
          </a:xfrm>
          <a:prstGeom prst="wedgeRectCallout">
            <a:avLst>
              <a:gd name="adj1" fmla="val -89324"/>
              <a:gd name="adj2" fmla="val 21769"/>
            </a:avLst>
          </a:prstGeom>
          <a:solidFill>
            <a:srgbClr val="FFFF00"/>
          </a:solidFill>
          <a:ln w="12700" cap="sq" algn="ctr">
            <a:solidFill>
              <a:schemeClr val="tx1"/>
            </a:solidFill>
            <a:round/>
            <a:headEnd type="none" w="sm" len="sm"/>
            <a:tailEnd type="none" w="sm" len="sm"/>
          </a:ln>
        </p:spPr>
        <p:txBody>
          <a:bodyPr wrap="none"/>
          <a:lstStyle/>
          <a:p>
            <a:pPr algn="ctr">
              <a:tabLst>
                <a:tab pos="971550" algn="l"/>
              </a:tabLst>
            </a:pPr>
            <a:r>
              <a:rPr lang="en-US" sz="1100">
                <a:latin typeface="Georgia" pitchFamily="18" charset="0"/>
              </a:rPr>
              <a:t>Notification </a:t>
            </a:r>
          </a:p>
          <a:p>
            <a:pPr algn="ctr">
              <a:tabLst>
                <a:tab pos="971550" algn="l"/>
              </a:tabLst>
            </a:pPr>
            <a:r>
              <a:rPr lang="en-US" sz="1100">
                <a:latin typeface="Georgia" pitchFamily="18" charset="0"/>
              </a:rPr>
              <a:t>Concerning the </a:t>
            </a:r>
          </a:p>
          <a:p>
            <a:pPr algn="ctr">
              <a:tabLst>
                <a:tab pos="971550" algn="l"/>
              </a:tabLst>
            </a:pPr>
            <a:r>
              <a:rPr lang="en-US" sz="1100">
                <a:latin typeface="Georgia" pitchFamily="18" charset="0"/>
              </a:rPr>
              <a:t>Committee and </a:t>
            </a:r>
          </a:p>
          <a:p>
            <a:pPr algn="ctr">
              <a:tabLst>
                <a:tab pos="971550" algn="l"/>
              </a:tabLst>
            </a:pPr>
            <a:r>
              <a:rPr lang="en-US" sz="1100">
                <a:latin typeface="Georgia" pitchFamily="18" charset="0"/>
              </a:rPr>
              <a:t>compliance  of</a:t>
            </a:r>
          </a:p>
          <a:p>
            <a:pPr algn="ctr">
              <a:tabLst>
                <a:tab pos="971550" algn="l"/>
              </a:tabLst>
            </a:pPr>
            <a:r>
              <a:rPr lang="en-US" sz="1100">
                <a:latin typeface="Georgia" pitchFamily="18" charset="0"/>
              </a:rPr>
              <a:t>Requirements </a:t>
            </a:r>
          </a:p>
          <a:p>
            <a:pPr algn="ctr">
              <a:tabLst>
                <a:tab pos="971550" algn="l"/>
              </a:tabLst>
            </a:pPr>
            <a:r>
              <a:rPr lang="en-US" sz="1100">
                <a:latin typeface="Georgia" pitchFamily="18" charset="0"/>
              </a:rPr>
              <a:t>of food </a:t>
            </a:r>
          </a:p>
          <a:p>
            <a:pPr algn="ctr">
              <a:tabLst>
                <a:tab pos="971550" algn="l"/>
              </a:tabLst>
            </a:pPr>
            <a:r>
              <a:rPr lang="en-US" sz="1100">
                <a:latin typeface="Georgia" pitchFamily="18" charset="0"/>
              </a:rPr>
              <a:t>Specialized </a:t>
            </a:r>
          </a:p>
          <a:p>
            <a:pPr algn="ctr">
              <a:tabLst>
                <a:tab pos="971550" algn="l"/>
              </a:tabLst>
            </a:pPr>
            <a:r>
              <a:rPr lang="en-US" sz="1100">
                <a:latin typeface="Georgia" pitchFamily="18" charset="0"/>
              </a:rPr>
              <a:t>Technical </a:t>
            </a:r>
          </a:p>
          <a:p>
            <a:pPr algn="ctr">
              <a:tabLst>
                <a:tab pos="971550" algn="l"/>
              </a:tabLst>
            </a:pPr>
            <a:r>
              <a:rPr lang="en-US" sz="1100">
                <a:latin typeface="Georgia" pitchFamily="18" charset="0"/>
              </a:rPr>
              <a:t>Regulations  </a:t>
            </a:r>
          </a:p>
        </p:txBody>
      </p:sp>
      <p:sp>
        <p:nvSpPr>
          <p:cNvPr id="31749" name="Rectangle 9"/>
          <p:cNvSpPr>
            <a:spLocks noChangeArrowheads="1"/>
          </p:cNvSpPr>
          <p:nvPr/>
        </p:nvSpPr>
        <p:spPr bwMode="auto">
          <a:xfrm>
            <a:off x="2819400" y="2209800"/>
            <a:ext cx="2743200" cy="609600"/>
          </a:xfrm>
          <a:prstGeom prst="rect">
            <a:avLst/>
          </a:prstGeom>
          <a:noFill/>
          <a:ln w="19050" cap="sq" algn="ctr">
            <a:solidFill>
              <a:srgbClr val="FF0000"/>
            </a:solidFill>
            <a:round/>
            <a:headEnd type="none" w="sm" len="sm"/>
            <a:tailEnd type="none" w="sm" len="sm"/>
          </a:ln>
        </p:spPr>
        <p:txBody>
          <a:bodyPr wrap="none"/>
          <a:lstStyle/>
          <a:p>
            <a:endParaRPr lang="ar-SA">
              <a:latin typeface="Georgia" pitchFamily="18" charset="0"/>
            </a:endParaRPr>
          </a:p>
        </p:txBody>
      </p:sp>
      <p:sp>
        <p:nvSpPr>
          <p:cNvPr id="31750" name="Rectangle 4"/>
          <p:cNvSpPr>
            <a:spLocks noChangeArrowheads="1"/>
          </p:cNvSpPr>
          <p:nvPr/>
        </p:nvSpPr>
        <p:spPr bwMode="auto">
          <a:xfrm>
            <a:off x="533400" y="838200"/>
            <a:ext cx="8610600" cy="646113"/>
          </a:xfrm>
          <a:prstGeom prst="rect">
            <a:avLst/>
          </a:prstGeom>
          <a:noFill/>
          <a:ln w="9525">
            <a:noFill/>
            <a:miter lim="800000"/>
            <a:headEnd/>
            <a:tailEnd/>
          </a:ln>
        </p:spPr>
        <p:txBody>
          <a:bodyPr>
            <a:spAutoFit/>
          </a:bodyPr>
          <a:lstStyle/>
          <a:p>
            <a:r>
              <a:rPr lang="en-US" b="1" u="sng" dirty="0">
                <a:solidFill>
                  <a:srgbClr val="006600"/>
                </a:solidFill>
              </a:rPr>
              <a:t/>
            </a:r>
            <a:br>
              <a:rPr lang="en-US" b="1" u="sng" dirty="0">
                <a:solidFill>
                  <a:srgbClr val="006600"/>
                </a:solidFill>
              </a:rPr>
            </a:br>
            <a:r>
              <a:rPr lang="en-US" b="1" u="sng" dirty="0">
                <a:solidFill>
                  <a:srgbClr val="006600"/>
                </a:solidFill>
              </a:rPr>
              <a:t>Notification sent to </a:t>
            </a:r>
            <a:r>
              <a:rPr lang="en-US" b="1" u="sng" dirty="0" smtClean="0">
                <a:solidFill>
                  <a:srgbClr val="006600"/>
                </a:solidFill>
              </a:rPr>
              <a:t>chambers </a:t>
            </a:r>
            <a:r>
              <a:rPr lang="en-US" b="1" u="sng" dirty="0">
                <a:solidFill>
                  <a:srgbClr val="006600"/>
                </a:solidFill>
              </a:rPr>
              <a:t>of commerce and posted on SFDA site</a:t>
            </a:r>
            <a:endParaRPr lang="en-US" dirty="0"/>
          </a:p>
        </p:txBody>
      </p:sp>
      <p:sp>
        <p:nvSpPr>
          <p:cNvPr id="27655" name="TextBox 12"/>
          <p:cNvSpPr txBox="1">
            <a:spLocks noChangeArrowheads="1"/>
          </p:cNvSpPr>
          <p:nvPr/>
        </p:nvSpPr>
        <p:spPr bwMode="auto">
          <a:xfrm>
            <a:off x="3048000" y="457200"/>
            <a:ext cx="3276600" cy="508000"/>
          </a:xfrm>
          <a:prstGeom prst="rect">
            <a:avLst/>
          </a:prstGeom>
          <a:noFill/>
          <a:ln w="9525">
            <a:noFill/>
            <a:miter lim="800000"/>
            <a:headEnd/>
            <a:tailEnd/>
          </a:ln>
        </p:spPr>
        <p:txBody>
          <a:bodyPr>
            <a:spAutoFit/>
          </a:bodyPr>
          <a:lstStyle/>
          <a:p>
            <a:pPr algn="ctr">
              <a:defRPr/>
            </a:pPr>
            <a:r>
              <a:rPr lang="en-US" sz="2700" b="1" dirty="0">
                <a:solidFill>
                  <a:srgbClr val="006600"/>
                </a:solidFill>
                <a:latin typeface="+mj-lt"/>
                <a:ea typeface="+mj-ea"/>
                <a:cs typeface="+mj-cs"/>
              </a:rPr>
              <a:t>SFDA Procedure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pPr>
              <a:defRPr/>
            </a:pPr>
            <a:fld id="{522FA624-9F03-4F33-ACFB-D63A5A537A7E}" type="slidenum">
              <a:rPr lang="en-US" smtClean="0"/>
              <a:pPr>
                <a:defRPr/>
              </a:pPr>
              <a:t>31</a:t>
            </a:fld>
            <a:endParaRPr lang="en-US"/>
          </a:p>
        </p:txBody>
      </p:sp>
      <p:graphicFrame>
        <p:nvGraphicFramePr>
          <p:cNvPr id="8" name="Content Placeholder 8"/>
          <p:cNvGraphicFramePr>
            <a:graphicFrameLocks/>
          </p:cNvGraphicFramePr>
          <p:nvPr/>
        </p:nvGraphicFramePr>
        <p:xfrm>
          <a:off x="304800" y="1143000"/>
          <a:ext cx="8382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4638"/>
            <a:ext cx="8229600" cy="1782762"/>
          </a:xfrm>
        </p:spPr>
        <p:txBody>
          <a:bodyPr/>
          <a:lstStyle/>
          <a:p>
            <a:pPr>
              <a:defRPr/>
            </a:pPr>
            <a:r>
              <a:rPr lang="en-US" sz="2700" b="1" kern="1200" dirty="0" smtClean="0">
                <a:solidFill>
                  <a:srgbClr val="006600"/>
                </a:solidFill>
              </a:rPr>
              <a:t>Recommendations </a:t>
            </a:r>
            <a:br>
              <a:rPr lang="en-US" sz="2700" b="1" kern="1200" dirty="0" smtClean="0">
                <a:solidFill>
                  <a:srgbClr val="006600"/>
                </a:solidFill>
              </a:rPr>
            </a:br>
            <a:endParaRPr lang="en-US" sz="2700" b="1" kern="1200" dirty="0" smtClean="0">
              <a:solidFill>
                <a:srgbClr val="006600"/>
              </a:solidFill>
            </a:endParaRPr>
          </a:p>
        </p:txBody>
      </p:sp>
      <p:sp>
        <p:nvSpPr>
          <p:cNvPr id="3" name="Content Placeholder 2"/>
          <p:cNvSpPr>
            <a:spLocks noGrp="1"/>
          </p:cNvSpPr>
          <p:nvPr>
            <p:ph idx="1"/>
          </p:nvPr>
        </p:nvSpPr>
        <p:spPr>
          <a:xfrm>
            <a:off x="228600" y="1600200"/>
            <a:ext cx="8229600" cy="2438400"/>
          </a:xfrm>
        </p:spPr>
        <p:txBody>
          <a:bodyPr/>
          <a:lstStyle/>
          <a:p>
            <a:pPr marL="457200" indent="-457200" algn="just" rtl="0">
              <a:lnSpc>
                <a:spcPct val="250000"/>
              </a:lnSpc>
              <a:buFont typeface="Arial" pitchFamily="34" charset="0"/>
              <a:buChar char="•"/>
              <a:defRPr/>
            </a:pPr>
            <a:r>
              <a:rPr lang="en-US" sz="1800" dirty="0" smtClean="0"/>
              <a:t>More specific health/nutrition claim standards needed.</a:t>
            </a:r>
          </a:p>
          <a:p>
            <a:pPr marL="457200" indent="-457200" algn="just" rtl="0">
              <a:lnSpc>
                <a:spcPct val="250000"/>
              </a:lnSpc>
              <a:buFont typeface="Arial" pitchFamily="34" charset="0"/>
              <a:buChar char="•"/>
              <a:defRPr/>
            </a:pPr>
            <a:r>
              <a:rPr lang="en-US" sz="1800" dirty="0" smtClean="0"/>
              <a:t>Regional or international Accessible health claim database.  </a:t>
            </a:r>
          </a:p>
          <a:p>
            <a:pPr marL="457200" indent="-457200" algn="just" rtl="0">
              <a:lnSpc>
                <a:spcPct val="250000"/>
              </a:lnSpc>
              <a:buFont typeface="Arial" pitchFamily="34" charset="0"/>
              <a:buChar char="•"/>
              <a:defRPr/>
            </a:pPr>
            <a:r>
              <a:rPr lang="en-US" sz="1800" dirty="0" smtClean="0"/>
              <a:t>Regional or international workshops on health claim. </a:t>
            </a:r>
          </a:p>
          <a:p>
            <a:pPr marL="457200" indent="-457200" algn="just" rtl="0">
              <a:lnSpc>
                <a:spcPct val="250000"/>
              </a:lnSpc>
              <a:buFont typeface="Arial" pitchFamily="34" charset="0"/>
              <a:buChar char="•"/>
              <a:defRPr/>
            </a:pPr>
            <a:r>
              <a:rPr lang="en-US" sz="1800" dirty="0" smtClean="0"/>
              <a:t>Harmonization of claims procedures on the GCC level. </a:t>
            </a:r>
          </a:p>
          <a:p>
            <a:pPr algn="l" rtl="0">
              <a:defRPr/>
            </a:pPr>
            <a:endParaRPr lang="en-US" sz="1800" dirty="0"/>
          </a:p>
        </p:txBody>
      </p:sp>
      <p:sp>
        <p:nvSpPr>
          <p:cNvPr id="4" name="Slide Number Placeholder 3"/>
          <p:cNvSpPr>
            <a:spLocks noGrp="1"/>
          </p:cNvSpPr>
          <p:nvPr>
            <p:ph type="sldNum" sz="quarter" idx="12"/>
          </p:nvPr>
        </p:nvSpPr>
        <p:spPr/>
        <p:txBody>
          <a:bodyPr/>
          <a:lstStyle/>
          <a:p>
            <a:pPr>
              <a:defRPr/>
            </a:pPr>
            <a:fld id="{A2F96F6C-74DA-4D25-B24B-F238F7CFD296}"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ChangeArrowheads="1"/>
          </p:cNvSpPr>
          <p:nvPr/>
        </p:nvSpPr>
        <p:spPr bwMode="auto">
          <a:xfrm>
            <a:off x="4106863" y="3244850"/>
            <a:ext cx="184150" cy="368300"/>
          </a:xfrm>
          <a:prstGeom prst="rect">
            <a:avLst/>
          </a:prstGeom>
          <a:noFill/>
          <a:ln w="9525">
            <a:noFill/>
            <a:miter lim="800000"/>
            <a:headEnd/>
            <a:tailEnd/>
          </a:ln>
        </p:spPr>
        <p:txBody>
          <a:bodyPr wrap="none">
            <a:spAutoFit/>
          </a:bodyPr>
          <a:lstStyle/>
          <a:p>
            <a:endParaRPr lang="ar-SA">
              <a:latin typeface="Calibri" pitchFamily="34" charset="0"/>
            </a:endParaRPr>
          </a:p>
        </p:txBody>
      </p:sp>
      <p:sp>
        <p:nvSpPr>
          <p:cNvPr id="34819" name="TextBox 5"/>
          <p:cNvSpPr txBox="1">
            <a:spLocks noChangeArrowheads="1"/>
          </p:cNvSpPr>
          <p:nvPr/>
        </p:nvSpPr>
        <p:spPr bwMode="auto">
          <a:xfrm>
            <a:off x="304800" y="1371600"/>
            <a:ext cx="5867400" cy="523875"/>
          </a:xfrm>
          <a:prstGeom prst="rect">
            <a:avLst/>
          </a:prstGeom>
          <a:noFill/>
          <a:ln w="9525">
            <a:noFill/>
            <a:miter lim="800000"/>
            <a:headEnd/>
            <a:tailEnd/>
          </a:ln>
        </p:spPr>
        <p:txBody>
          <a:bodyPr>
            <a:spAutoFit/>
          </a:bodyPr>
          <a:lstStyle/>
          <a:p>
            <a:r>
              <a:rPr lang="en-US" sz="2800">
                <a:solidFill>
                  <a:srgbClr val="C00000"/>
                </a:solidFill>
                <a:latin typeface="Algerian" pitchFamily="82" charset="0"/>
              </a:rPr>
              <a:t>Thank you for your attention</a:t>
            </a:r>
          </a:p>
        </p:txBody>
      </p:sp>
      <p:sp>
        <p:nvSpPr>
          <p:cNvPr id="34820" name="Rectangle 7"/>
          <p:cNvSpPr>
            <a:spLocks noChangeArrowheads="1"/>
          </p:cNvSpPr>
          <p:nvPr/>
        </p:nvSpPr>
        <p:spPr bwMode="auto">
          <a:xfrm>
            <a:off x="2514600" y="2743200"/>
            <a:ext cx="4191000" cy="990600"/>
          </a:xfrm>
          <a:prstGeom prst="rect">
            <a:avLst/>
          </a:prstGeom>
          <a:noFill/>
          <a:ln w="12700" cap="sq" algn="ctr">
            <a:noFill/>
            <a:round/>
            <a:headEnd type="none" w="sm" len="sm"/>
            <a:tailEnd type="none" w="sm" len="sm"/>
          </a:ln>
        </p:spPr>
        <p:txBody>
          <a:bodyPr wrap="none"/>
          <a:lstStyle/>
          <a:p>
            <a:pPr algn="ctr"/>
            <a:r>
              <a:rPr lang="ar-SA" sz="5400">
                <a:solidFill>
                  <a:srgbClr val="C00000"/>
                </a:solidFill>
                <a:latin typeface="Algerian" pitchFamily="82" charset="0"/>
              </a:rPr>
              <a:t>شكـــــراً لانتبــاهكم </a:t>
            </a:r>
            <a:endParaRPr lang="en-US" sz="5400">
              <a:solidFill>
                <a:srgbClr val="C00000"/>
              </a:solidFill>
              <a:latin typeface="Algerian" pitchFamily="82" charset="0"/>
            </a:endParaRPr>
          </a:p>
        </p:txBody>
      </p:sp>
      <p:sp>
        <p:nvSpPr>
          <p:cNvPr id="34821" name="Rectangle 9"/>
          <p:cNvSpPr>
            <a:spLocks noChangeArrowheads="1"/>
          </p:cNvSpPr>
          <p:nvPr/>
        </p:nvSpPr>
        <p:spPr bwMode="auto">
          <a:xfrm>
            <a:off x="838200" y="2057400"/>
            <a:ext cx="2819400" cy="533400"/>
          </a:xfrm>
          <a:prstGeom prst="rect">
            <a:avLst/>
          </a:prstGeom>
          <a:noFill/>
          <a:ln w="12700" cap="sq" algn="ctr">
            <a:noFill/>
            <a:round/>
            <a:headEnd type="none" w="sm" len="sm"/>
            <a:tailEnd type="none" w="sm" len="sm"/>
          </a:ln>
        </p:spPr>
        <p:txBody>
          <a:bodyPr wrap="none"/>
          <a:lstStyle/>
          <a:p>
            <a:endParaRPr lang="ar-SA">
              <a:latin typeface="Georgia" pitchFamily="18" charset="0"/>
            </a:endParaRPr>
          </a:p>
        </p:txBody>
      </p:sp>
      <p:sp>
        <p:nvSpPr>
          <p:cNvPr id="11" name="TextBox 5"/>
          <p:cNvSpPr txBox="1">
            <a:spLocks noChangeArrowheads="1"/>
          </p:cNvSpPr>
          <p:nvPr/>
        </p:nvSpPr>
        <p:spPr bwMode="auto">
          <a:xfrm>
            <a:off x="3962400" y="2097088"/>
            <a:ext cx="5105400" cy="646112"/>
          </a:xfrm>
          <a:prstGeom prst="rect">
            <a:avLst/>
          </a:prstGeom>
          <a:noFill/>
          <a:ln w="9525">
            <a:noFill/>
            <a:miter lim="800000"/>
            <a:headEnd/>
            <a:tailEnd/>
          </a:ln>
        </p:spPr>
        <p:txBody>
          <a:bodyPr>
            <a:spAutoFit/>
          </a:bodyPr>
          <a:lstStyle/>
          <a:p>
            <a:pPr>
              <a:defRPr/>
            </a:pPr>
            <a:endParaRPr lang="de-DE" dirty="0"/>
          </a:p>
          <a:p>
            <a:pPr>
              <a:defRPr/>
            </a:pPr>
            <a:r>
              <a:rPr lang="de-DE" dirty="0">
                <a:solidFill>
                  <a:schemeClr val="bg1">
                    <a:lumMod val="65000"/>
                  </a:schemeClr>
                </a:solidFill>
                <a:latin typeface="Algerian" pitchFamily="82" charset="0"/>
              </a:rPr>
              <a:t>Vielen Dank für Ihre Aufmerksamkeit</a:t>
            </a:r>
          </a:p>
        </p:txBody>
      </p:sp>
      <p:sp>
        <p:nvSpPr>
          <p:cNvPr id="34823" name="TextBox 5"/>
          <p:cNvSpPr txBox="1">
            <a:spLocks noChangeArrowheads="1"/>
          </p:cNvSpPr>
          <p:nvPr/>
        </p:nvSpPr>
        <p:spPr bwMode="auto">
          <a:xfrm>
            <a:off x="1219200" y="1981200"/>
            <a:ext cx="2971800" cy="646113"/>
          </a:xfrm>
          <a:prstGeom prst="rect">
            <a:avLst/>
          </a:prstGeom>
          <a:noFill/>
          <a:ln w="9525">
            <a:noFill/>
            <a:miter lim="800000"/>
            <a:headEnd/>
            <a:tailEnd/>
          </a:ln>
        </p:spPr>
        <p:txBody>
          <a:bodyPr>
            <a:spAutoFit/>
          </a:bodyPr>
          <a:lstStyle/>
          <a:p>
            <a:endParaRPr lang="zh-CN" altLang="en-US">
              <a:ea typeface="宋体" charset="-122"/>
            </a:endParaRPr>
          </a:p>
          <a:p>
            <a:r>
              <a:rPr lang="zh-CN" altLang="en-US">
                <a:solidFill>
                  <a:srgbClr val="A6A6A6"/>
                </a:solidFill>
                <a:ea typeface="宋体" charset="-122"/>
              </a:rPr>
              <a:t>感谢您的关注！</a:t>
            </a:r>
          </a:p>
        </p:txBody>
      </p:sp>
      <p:sp>
        <p:nvSpPr>
          <p:cNvPr id="13" name="TextBox 5"/>
          <p:cNvSpPr txBox="1">
            <a:spLocks noChangeArrowheads="1"/>
          </p:cNvSpPr>
          <p:nvPr/>
        </p:nvSpPr>
        <p:spPr bwMode="auto">
          <a:xfrm>
            <a:off x="3200400" y="457200"/>
            <a:ext cx="4800600" cy="646113"/>
          </a:xfrm>
          <a:prstGeom prst="rect">
            <a:avLst/>
          </a:prstGeom>
          <a:noFill/>
          <a:ln w="9525">
            <a:noFill/>
            <a:miter lim="800000"/>
            <a:headEnd/>
            <a:tailEnd/>
          </a:ln>
        </p:spPr>
        <p:txBody>
          <a:bodyPr>
            <a:spAutoFit/>
          </a:bodyPr>
          <a:lstStyle/>
          <a:p>
            <a:pPr>
              <a:defRPr/>
            </a:pPr>
            <a:endParaRPr lang="fr-FR" dirty="0"/>
          </a:p>
          <a:p>
            <a:pPr>
              <a:defRPr/>
            </a:pPr>
            <a:r>
              <a:rPr lang="fr-FR" dirty="0">
                <a:solidFill>
                  <a:schemeClr val="bg1">
                    <a:lumMod val="65000"/>
                  </a:schemeClr>
                </a:solidFill>
                <a:latin typeface="Algerian" pitchFamily="82" charset="0"/>
              </a:rPr>
              <a:t>Je vous remercie de votre attention</a:t>
            </a:r>
          </a:p>
        </p:txBody>
      </p:sp>
      <p:sp>
        <p:nvSpPr>
          <p:cNvPr id="34825" name="TextBox 5"/>
          <p:cNvSpPr txBox="1">
            <a:spLocks noChangeArrowheads="1"/>
          </p:cNvSpPr>
          <p:nvPr/>
        </p:nvSpPr>
        <p:spPr bwMode="auto">
          <a:xfrm>
            <a:off x="4724400" y="3849688"/>
            <a:ext cx="3994150" cy="646112"/>
          </a:xfrm>
          <a:prstGeom prst="rect">
            <a:avLst/>
          </a:prstGeom>
          <a:noFill/>
          <a:ln w="9525">
            <a:noFill/>
            <a:miter lim="800000"/>
            <a:headEnd/>
            <a:tailEnd/>
          </a:ln>
        </p:spPr>
        <p:txBody>
          <a:bodyPr>
            <a:spAutoFit/>
          </a:bodyPr>
          <a:lstStyle/>
          <a:p>
            <a:endParaRPr lang="ja-JP" altLang="en-US">
              <a:ea typeface="ＭＳ Ｐゴシック" charset="-128"/>
            </a:endParaRPr>
          </a:p>
          <a:p>
            <a:r>
              <a:rPr lang="ja-JP" altLang="en-US" b="1">
                <a:solidFill>
                  <a:srgbClr val="A6A6A6"/>
                </a:solidFill>
                <a:latin typeface="Algerian" pitchFamily="82" charset="0"/>
                <a:ea typeface="ＭＳ Ｐゴシック" charset="-128"/>
              </a:rPr>
              <a:t>ご清聴ありがとうございました</a:t>
            </a:r>
          </a:p>
        </p:txBody>
      </p:sp>
      <p:sp>
        <p:nvSpPr>
          <p:cNvPr id="15" name="TextBox 5"/>
          <p:cNvSpPr txBox="1">
            <a:spLocks noChangeArrowheads="1"/>
          </p:cNvSpPr>
          <p:nvPr/>
        </p:nvSpPr>
        <p:spPr bwMode="auto">
          <a:xfrm>
            <a:off x="304800" y="3505200"/>
            <a:ext cx="3994150" cy="646113"/>
          </a:xfrm>
          <a:prstGeom prst="rect">
            <a:avLst/>
          </a:prstGeom>
          <a:noFill/>
          <a:ln w="9525">
            <a:noFill/>
            <a:miter lim="800000"/>
            <a:headEnd/>
            <a:tailEnd/>
          </a:ln>
        </p:spPr>
        <p:txBody>
          <a:bodyPr>
            <a:spAutoFit/>
          </a:bodyPr>
          <a:lstStyle/>
          <a:p>
            <a:pPr>
              <a:defRPr/>
            </a:pPr>
            <a:endParaRPr lang="en-US" dirty="0"/>
          </a:p>
          <a:p>
            <a:pPr>
              <a:defRPr/>
            </a:pPr>
            <a:r>
              <a:rPr lang="en-US" dirty="0" err="1">
                <a:solidFill>
                  <a:schemeClr val="bg1">
                    <a:lumMod val="65000"/>
                  </a:schemeClr>
                </a:solidFill>
              </a:rPr>
              <a:t>Dziękuję</a:t>
            </a:r>
            <a:r>
              <a:rPr lang="en-US" dirty="0">
                <a:solidFill>
                  <a:schemeClr val="bg1">
                    <a:lumMod val="65000"/>
                  </a:schemeClr>
                </a:solidFill>
              </a:rPr>
              <a:t> </a:t>
            </a:r>
            <a:r>
              <a:rPr lang="en-US" dirty="0" err="1">
                <a:solidFill>
                  <a:schemeClr val="bg1">
                    <a:lumMod val="65000"/>
                  </a:schemeClr>
                </a:solidFill>
              </a:rPr>
              <a:t>za</a:t>
            </a:r>
            <a:r>
              <a:rPr lang="en-US" dirty="0">
                <a:solidFill>
                  <a:schemeClr val="bg1">
                    <a:lumMod val="65000"/>
                  </a:schemeClr>
                </a:solidFill>
              </a:rPr>
              <a:t> </a:t>
            </a:r>
            <a:r>
              <a:rPr lang="en-US" dirty="0" err="1">
                <a:solidFill>
                  <a:schemeClr val="bg1">
                    <a:lumMod val="65000"/>
                  </a:schemeClr>
                </a:solidFill>
              </a:rPr>
              <a:t>uwagę</a:t>
            </a:r>
            <a:endParaRPr lang="en-US" dirty="0">
              <a:solidFill>
                <a:schemeClr val="bg1">
                  <a:lumMod val="65000"/>
                </a:schemeClr>
              </a:solidFill>
            </a:endParaRPr>
          </a:p>
        </p:txBody>
      </p:sp>
      <p:sp>
        <p:nvSpPr>
          <p:cNvPr id="16" name="TextBox 5"/>
          <p:cNvSpPr txBox="1">
            <a:spLocks noChangeArrowheads="1"/>
          </p:cNvSpPr>
          <p:nvPr/>
        </p:nvSpPr>
        <p:spPr bwMode="auto">
          <a:xfrm>
            <a:off x="3352800" y="4916488"/>
            <a:ext cx="3994150" cy="646112"/>
          </a:xfrm>
          <a:prstGeom prst="rect">
            <a:avLst/>
          </a:prstGeom>
          <a:noFill/>
          <a:ln w="9525">
            <a:noFill/>
            <a:miter lim="800000"/>
            <a:headEnd/>
            <a:tailEnd/>
          </a:ln>
        </p:spPr>
        <p:txBody>
          <a:bodyPr>
            <a:spAutoFit/>
          </a:bodyPr>
          <a:lstStyle/>
          <a:p>
            <a:pPr>
              <a:defRPr/>
            </a:pPr>
            <a:endParaRPr lang="en-US" dirty="0"/>
          </a:p>
          <a:p>
            <a:pPr>
              <a:defRPr/>
            </a:pPr>
            <a:r>
              <a:rPr lang="en-US" dirty="0" err="1">
                <a:solidFill>
                  <a:schemeClr val="bg1">
                    <a:lumMod val="65000"/>
                  </a:schemeClr>
                </a:solidFill>
                <a:latin typeface="Algerian" pitchFamily="82" charset="0"/>
              </a:rPr>
              <a:t>Tak</a:t>
            </a:r>
            <a:r>
              <a:rPr lang="en-US" dirty="0">
                <a:solidFill>
                  <a:schemeClr val="bg1">
                    <a:lumMod val="65000"/>
                  </a:schemeClr>
                </a:solidFill>
                <a:latin typeface="Algerian" pitchFamily="82" charset="0"/>
              </a:rPr>
              <a:t> for </a:t>
            </a:r>
            <a:r>
              <a:rPr lang="en-US" dirty="0" err="1">
                <a:solidFill>
                  <a:schemeClr val="bg1">
                    <a:lumMod val="65000"/>
                  </a:schemeClr>
                </a:solidFill>
                <a:latin typeface="Algerian" pitchFamily="82" charset="0"/>
              </a:rPr>
              <a:t>jeres</a:t>
            </a:r>
            <a:r>
              <a:rPr lang="en-US" dirty="0">
                <a:solidFill>
                  <a:schemeClr val="bg1">
                    <a:lumMod val="65000"/>
                  </a:schemeClr>
                </a:solidFill>
                <a:latin typeface="Algerian" pitchFamily="82" charset="0"/>
              </a:rPr>
              <a:t> </a:t>
            </a:r>
            <a:r>
              <a:rPr lang="en-US" dirty="0" err="1">
                <a:solidFill>
                  <a:schemeClr val="bg1">
                    <a:lumMod val="65000"/>
                  </a:schemeClr>
                </a:solidFill>
                <a:latin typeface="Algerian" pitchFamily="82" charset="0"/>
              </a:rPr>
              <a:t>opmærksomhed</a:t>
            </a:r>
            <a:endParaRPr lang="en-US" dirty="0">
              <a:solidFill>
                <a:schemeClr val="bg1">
                  <a:lumMod val="65000"/>
                </a:schemeClr>
              </a:solidFill>
              <a:latin typeface="Algerian" pitchFamily="82" charset="0"/>
            </a:endParaRPr>
          </a:p>
        </p:txBody>
      </p:sp>
      <p:sp>
        <p:nvSpPr>
          <p:cNvPr id="14" name="Slide Number Placeholder 13"/>
          <p:cNvSpPr>
            <a:spLocks noGrp="1"/>
          </p:cNvSpPr>
          <p:nvPr>
            <p:ph type="sldNum" sz="quarter" idx="12"/>
          </p:nvPr>
        </p:nvSpPr>
        <p:spPr/>
        <p:txBody>
          <a:bodyPr/>
          <a:lstStyle/>
          <a:p>
            <a:pPr>
              <a:defRPr/>
            </a:pPr>
            <a:fld id="{A6D1EF03-CF1E-4735-B8C5-B5023BDBF154}" type="slidenum">
              <a:rPr lang="en-US" smtClean="0"/>
              <a:pPr>
                <a:defRPr/>
              </a:pPr>
              <a:t>33</a:t>
            </a:fld>
            <a:endParaRPr lang="en-US"/>
          </a:p>
        </p:txBody>
      </p:sp>
      <p:sp>
        <p:nvSpPr>
          <p:cNvPr id="17" name="TextBox 5"/>
          <p:cNvSpPr txBox="1">
            <a:spLocks noChangeArrowheads="1"/>
          </p:cNvSpPr>
          <p:nvPr/>
        </p:nvSpPr>
        <p:spPr bwMode="auto">
          <a:xfrm>
            <a:off x="228600" y="5638800"/>
            <a:ext cx="3994150" cy="369888"/>
          </a:xfrm>
          <a:prstGeom prst="rect">
            <a:avLst/>
          </a:prstGeom>
          <a:noFill/>
          <a:ln w="9525">
            <a:noFill/>
            <a:miter lim="800000"/>
            <a:headEnd/>
            <a:tailEnd/>
          </a:ln>
        </p:spPr>
        <p:txBody>
          <a:bodyPr>
            <a:spAutoFit/>
          </a:bodyPr>
          <a:lstStyle/>
          <a:p>
            <a:pPr>
              <a:defRPr/>
            </a:pPr>
            <a:r>
              <a:rPr lang="en-US" dirty="0">
                <a:solidFill>
                  <a:schemeClr val="bg1">
                    <a:lumMod val="65000"/>
                  </a:schemeClr>
                </a:solidFill>
                <a:latin typeface="Algerian" pitchFamily="82" charset="0"/>
              </a:rPr>
              <a:t>Thank you for your attention</a:t>
            </a:r>
          </a:p>
        </p:txBody>
      </p:sp>
      <p:sp>
        <p:nvSpPr>
          <p:cNvPr id="18" name="TextBox 5"/>
          <p:cNvSpPr txBox="1">
            <a:spLocks noChangeArrowheads="1"/>
          </p:cNvSpPr>
          <p:nvPr/>
        </p:nvSpPr>
        <p:spPr bwMode="auto">
          <a:xfrm>
            <a:off x="6216650" y="1219200"/>
            <a:ext cx="2927350" cy="646113"/>
          </a:xfrm>
          <a:prstGeom prst="rect">
            <a:avLst/>
          </a:prstGeom>
          <a:noFill/>
          <a:ln w="9525">
            <a:noFill/>
            <a:miter lim="800000"/>
            <a:headEnd/>
            <a:tailEnd/>
          </a:ln>
        </p:spPr>
        <p:txBody>
          <a:bodyPr>
            <a:spAutoFit/>
          </a:bodyPr>
          <a:lstStyle/>
          <a:p>
            <a:pPr>
              <a:defRPr/>
            </a:pPr>
            <a:endParaRPr lang="en-US" dirty="0"/>
          </a:p>
          <a:p>
            <a:pPr>
              <a:defRPr/>
            </a:pPr>
            <a:r>
              <a:rPr lang="en-US" dirty="0" err="1">
                <a:solidFill>
                  <a:schemeClr val="bg1">
                    <a:lumMod val="65000"/>
                  </a:schemeClr>
                </a:solidFill>
              </a:rPr>
              <a:t>Dziękuję</a:t>
            </a:r>
            <a:r>
              <a:rPr lang="en-US" dirty="0">
                <a:solidFill>
                  <a:schemeClr val="bg1">
                    <a:lumMod val="65000"/>
                  </a:schemeClr>
                </a:solidFill>
              </a:rPr>
              <a:t> </a:t>
            </a:r>
            <a:r>
              <a:rPr lang="en-US" dirty="0" err="1">
                <a:solidFill>
                  <a:schemeClr val="bg1">
                    <a:lumMod val="65000"/>
                  </a:schemeClr>
                </a:solidFill>
              </a:rPr>
              <a:t>za</a:t>
            </a:r>
            <a:r>
              <a:rPr lang="en-US" dirty="0">
                <a:solidFill>
                  <a:schemeClr val="bg1">
                    <a:lumMod val="65000"/>
                  </a:schemeClr>
                </a:solidFill>
              </a:rPr>
              <a:t> </a:t>
            </a:r>
            <a:r>
              <a:rPr lang="en-US" dirty="0" err="1">
                <a:solidFill>
                  <a:schemeClr val="bg1">
                    <a:lumMod val="65000"/>
                  </a:schemeClr>
                </a:solidFill>
              </a:rPr>
              <a:t>uwagę</a:t>
            </a:r>
            <a:endParaRPr lang="en-US" dirty="0">
              <a:solidFill>
                <a:schemeClr val="bg1">
                  <a:lumMod val="65000"/>
                </a:schemeClr>
              </a:solidFill>
            </a:endParaRPr>
          </a:p>
        </p:txBody>
      </p:sp>
      <p:sp>
        <p:nvSpPr>
          <p:cNvPr id="34831" name="TextBox 5"/>
          <p:cNvSpPr txBox="1">
            <a:spLocks noChangeArrowheads="1"/>
          </p:cNvSpPr>
          <p:nvPr/>
        </p:nvSpPr>
        <p:spPr bwMode="auto">
          <a:xfrm>
            <a:off x="1981200" y="4419600"/>
            <a:ext cx="2971800" cy="646113"/>
          </a:xfrm>
          <a:prstGeom prst="rect">
            <a:avLst/>
          </a:prstGeom>
          <a:noFill/>
          <a:ln w="9525">
            <a:noFill/>
            <a:miter lim="800000"/>
            <a:headEnd/>
            <a:tailEnd/>
          </a:ln>
        </p:spPr>
        <p:txBody>
          <a:bodyPr>
            <a:spAutoFit/>
          </a:bodyPr>
          <a:lstStyle/>
          <a:p>
            <a:endParaRPr lang="zh-CN" altLang="en-US">
              <a:ea typeface="宋体" charset="-122"/>
            </a:endParaRPr>
          </a:p>
          <a:p>
            <a:r>
              <a:rPr lang="zh-CN" altLang="en-US">
                <a:solidFill>
                  <a:srgbClr val="A6A6A6"/>
                </a:solidFill>
                <a:ea typeface="宋体" charset="-122"/>
              </a:rPr>
              <a:t>感谢您的关注！</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28600"/>
            <a:ext cx="8229600" cy="685800"/>
          </a:xfrm>
        </p:spPr>
        <p:txBody>
          <a:bodyPr/>
          <a:lstStyle/>
          <a:p>
            <a:pPr eaLnBrk="1" hangingPunct="1"/>
            <a:r>
              <a:rPr lang="en-US" sz="2800" b="1" smtClean="0">
                <a:solidFill>
                  <a:srgbClr val="006600"/>
                </a:solidFill>
              </a:rPr>
              <a:t>SFDA Main Objectives</a:t>
            </a:r>
            <a:endParaRPr lang="ar-SA" sz="2800" b="1" smtClean="0">
              <a:solidFill>
                <a:srgbClr val="006600"/>
              </a:solidFill>
            </a:endParaRPr>
          </a:p>
        </p:txBody>
      </p:sp>
      <p:sp>
        <p:nvSpPr>
          <p:cNvPr id="5123" name="Content Placeholder 2"/>
          <p:cNvSpPr>
            <a:spLocks noGrp="1"/>
          </p:cNvSpPr>
          <p:nvPr>
            <p:ph idx="1"/>
          </p:nvPr>
        </p:nvSpPr>
        <p:spPr>
          <a:xfrm>
            <a:off x="381000" y="1219200"/>
            <a:ext cx="8229600" cy="5181600"/>
          </a:xfrm>
        </p:spPr>
        <p:txBody>
          <a:bodyPr/>
          <a:lstStyle/>
          <a:p>
            <a:pPr marL="457200" indent="-457200" algn="l" rtl="0" eaLnBrk="1" hangingPunct="1">
              <a:lnSpc>
                <a:spcPct val="80000"/>
              </a:lnSpc>
              <a:buFontTx/>
              <a:buNone/>
              <a:defRPr/>
            </a:pPr>
            <a:r>
              <a:rPr lang="en-US" sz="1800" dirty="0" smtClean="0"/>
              <a:t>1</a:t>
            </a:r>
            <a:r>
              <a:rPr lang="en-US" sz="2200" b="1" dirty="0" smtClean="0"/>
              <a:t>. </a:t>
            </a:r>
            <a:r>
              <a:rPr lang="en-US" sz="1800" dirty="0" smtClean="0"/>
              <a:t>Ensuring safety and wholesomeness of food and safety of feed.</a:t>
            </a:r>
          </a:p>
          <a:p>
            <a:pPr marL="457200" indent="-457200" algn="l" rtl="0" eaLnBrk="1" hangingPunct="1">
              <a:lnSpc>
                <a:spcPct val="80000"/>
              </a:lnSpc>
              <a:buFontTx/>
              <a:buAutoNum type="arabicPeriod"/>
              <a:defRPr/>
            </a:pPr>
            <a:endParaRPr lang="en-US" sz="1800" dirty="0" smtClean="0"/>
          </a:p>
          <a:p>
            <a:pPr marL="457200" indent="-457200" algn="l" rtl="0" eaLnBrk="1" hangingPunct="1">
              <a:lnSpc>
                <a:spcPct val="80000"/>
              </a:lnSpc>
              <a:buFontTx/>
              <a:buNone/>
              <a:defRPr/>
            </a:pPr>
            <a:r>
              <a:rPr lang="en-US" sz="1800" dirty="0" smtClean="0"/>
              <a:t>2. Ensuring safety, efficacy, and availability of drug for human and animals.</a:t>
            </a:r>
          </a:p>
          <a:p>
            <a:pPr marL="457200" indent="-457200" algn="l" rtl="0" eaLnBrk="1" hangingPunct="1">
              <a:lnSpc>
                <a:spcPct val="80000"/>
              </a:lnSpc>
              <a:buFontTx/>
              <a:buNone/>
              <a:defRPr/>
            </a:pPr>
            <a:endParaRPr lang="en-US" sz="1800" dirty="0" smtClean="0"/>
          </a:p>
          <a:p>
            <a:pPr marL="457200" indent="-457200" algn="l" rtl="0" eaLnBrk="1" hangingPunct="1">
              <a:lnSpc>
                <a:spcPct val="80000"/>
              </a:lnSpc>
              <a:buFontTx/>
              <a:buNone/>
              <a:defRPr/>
            </a:pPr>
            <a:r>
              <a:rPr lang="en-US" sz="1800" dirty="0" smtClean="0"/>
              <a:t>3. Ensuring safety of biological, chemicals, Cosmetics, and pesticides.</a:t>
            </a:r>
          </a:p>
          <a:p>
            <a:pPr marL="457200" indent="-457200" algn="l" rtl="0" eaLnBrk="1" hangingPunct="1">
              <a:lnSpc>
                <a:spcPct val="70000"/>
              </a:lnSpc>
              <a:buFontTx/>
              <a:buNone/>
              <a:defRPr/>
            </a:pPr>
            <a:endParaRPr lang="en-US" sz="1800" dirty="0" smtClean="0"/>
          </a:p>
          <a:p>
            <a:pPr marL="457200" indent="-457200" algn="l" rtl="0" eaLnBrk="1" hangingPunct="1">
              <a:lnSpc>
                <a:spcPct val="80000"/>
              </a:lnSpc>
              <a:buFontTx/>
              <a:buNone/>
              <a:defRPr/>
            </a:pPr>
            <a:r>
              <a:rPr lang="en-US" sz="1800" dirty="0" smtClean="0"/>
              <a:t>4. Ensuring the safety of medical devices.</a:t>
            </a:r>
          </a:p>
          <a:p>
            <a:pPr marL="457200" indent="-457200" algn="l" rtl="0" eaLnBrk="1" hangingPunct="1">
              <a:lnSpc>
                <a:spcPct val="80000"/>
              </a:lnSpc>
              <a:buFontTx/>
              <a:buNone/>
              <a:defRPr/>
            </a:pPr>
            <a:endParaRPr lang="en-US" sz="1800" dirty="0" smtClean="0"/>
          </a:p>
          <a:p>
            <a:pPr marL="457200" indent="-457200" algn="l" rtl="0" eaLnBrk="1" hangingPunct="1">
              <a:lnSpc>
                <a:spcPct val="80000"/>
              </a:lnSpc>
              <a:buFontTx/>
              <a:buNone/>
              <a:defRPr/>
            </a:pPr>
            <a:r>
              <a:rPr lang="en-US" sz="1800" dirty="0" smtClean="0"/>
              <a:t>5. Performing researches and studies in related fields.</a:t>
            </a:r>
          </a:p>
          <a:p>
            <a:pPr marL="457200" indent="-457200" algn="l" rtl="0" eaLnBrk="1" hangingPunct="1">
              <a:lnSpc>
                <a:spcPct val="80000"/>
              </a:lnSpc>
              <a:buFontTx/>
              <a:buNone/>
              <a:defRPr/>
            </a:pPr>
            <a:endParaRPr lang="en-US" sz="2400" dirty="0" smtClean="0"/>
          </a:p>
          <a:p>
            <a:pPr algn="l" rtl="0" eaLnBrk="1" hangingPunct="1">
              <a:lnSpc>
                <a:spcPct val="80000"/>
              </a:lnSpc>
              <a:buFontTx/>
              <a:buNone/>
              <a:defRPr/>
            </a:pPr>
            <a:r>
              <a:rPr lang="en-US" sz="1800" dirty="0" smtClean="0"/>
              <a:t>6. Establishing a good and positive communication and cooperation with all stakeholders locally and internationally.</a:t>
            </a:r>
          </a:p>
          <a:p>
            <a:pPr algn="l" rtl="0" eaLnBrk="1" hangingPunct="1">
              <a:lnSpc>
                <a:spcPct val="80000"/>
              </a:lnSpc>
              <a:buFontTx/>
              <a:buNone/>
              <a:defRPr/>
            </a:pPr>
            <a:endParaRPr lang="en-US" sz="1800" dirty="0" smtClean="0"/>
          </a:p>
          <a:p>
            <a:pPr algn="l" rtl="0" eaLnBrk="1" hangingPunct="1">
              <a:lnSpc>
                <a:spcPct val="80000"/>
              </a:lnSpc>
              <a:buFontTx/>
              <a:buNone/>
              <a:defRPr/>
            </a:pPr>
            <a:r>
              <a:rPr lang="en-US" sz="1800" dirty="0" smtClean="0"/>
              <a:t>7. Establishing databases for food and drug either imported or locally manufactured to help in risk assessment and traceability.</a:t>
            </a:r>
          </a:p>
          <a:p>
            <a:pPr marL="457200" indent="-457200" algn="l" rtl="0" eaLnBrk="1" hangingPunct="1">
              <a:lnSpc>
                <a:spcPct val="80000"/>
              </a:lnSpc>
              <a:defRPr/>
            </a:pPr>
            <a:endParaRPr lang="ar-SA"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28600"/>
            <a:ext cx="8229600" cy="762000"/>
          </a:xfrm>
        </p:spPr>
        <p:txBody>
          <a:bodyPr/>
          <a:lstStyle/>
          <a:p>
            <a:pPr eaLnBrk="1" hangingPunct="1"/>
            <a:r>
              <a:rPr lang="en-US" sz="2800" b="1" smtClean="0">
                <a:solidFill>
                  <a:srgbClr val="006600"/>
                </a:solidFill>
                <a:cs typeface="Times New Roman" pitchFamily="18" charset="0"/>
              </a:rPr>
              <a:t>SFDA - Food Sector</a:t>
            </a:r>
            <a:endParaRPr lang="ar-SA" sz="2800" b="1" smtClean="0">
              <a:solidFill>
                <a:srgbClr val="006600"/>
              </a:solidFill>
              <a:cs typeface="Times New Roman" pitchFamily="18" charset="0"/>
            </a:endParaRPr>
          </a:p>
        </p:txBody>
      </p:sp>
      <p:sp>
        <p:nvSpPr>
          <p:cNvPr id="6147" name="Content Placeholder 2"/>
          <p:cNvSpPr>
            <a:spLocks noGrp="1"/>
          </p:cNvSpPr>
          <p:nvPr>
            <p:ph idx="1"/>
          </p:nvPr>
        </p:nvSpPr>
        <p:spPr>
          <a:xfrm>
            <a:off x="304800" y="1143000"/>
            <a:ext cx="8686800" cy="4191000"/>
          </a:xfrm>
        </p:spPr>
        <p:txBody>
          <a:bodyPr/>
          <a:lstStyle/>
          <a:p>
            <a:pPr algn="l" rtl="0" eaLnBrk="1" hangingPunct="1">
              <a:buFontTx/>
              <a:buNone/>
            </a:pPr>
            <a:r>
              <a:rPr lang="en-US" sz="2400" b="1" smtClean="0">
                <a:cs typeface="Times New Roman" pitchFamily="18" charset="0"/>
              </a:rPr>
              <a:t>Vision</a:t>
            </a:r>
            <a:r>
              <a:rPr lang="en-US" sz="2400" smtClean="0">
                <a:cs typeface="Times New Roman" pitchFamily="18" charset="0"/>
              </a:rPr>
              <a:t> </a:t>
            </a:r>
            <a:r>
              <a:rPr lang="en-US" sz="2400" smtClean="0"/>
              <a:t>	</a:t>
            </a:r>
          </a:p>
          <a:p>
            <a:pPr algn="l" rtl="0" eaLnBrk="1" hangingPunct="1">
              <a:buFontTx/>
              <a:buNone/>
            </a:pPr>
            <a:r>
              <a:rPr lang="en-US" sz="2400" smtClean="0"/>
              <a:t>	</a:t>
            </a:r>
            <a:r>
              <a:rPr lang="en-US" sz="1800" smtClean="0"/>
              <a:t>To establish an effectively functional control body concerned  with enhancing the safety and quality of food from farm to table.</a:t>
            </a:r>
          </a:p>
          <a:p>
            <a:pPr algn="l" rtl="0" eaLnBrk="1" hangingPunct="1">
              <a:buFontTx/>
              <a:buNone/>
            </a:pPr>
            <a:endParaRPr lang="en-US" sz="2400" b="1" smtClean="0">
              <a:cs typeface="Times New Roman" pitchFamily="18" charset="0"/>
            </a:endParaRPr>
          </a:p>
          <a:p>
            <a:pPr algn="l" rtl="0" eaLnBrk="1" hangingPunct="1">
              <a:buFontTx/>
              <a:buNone/>
            </a:pPr>
            <a:r>
              <a:rPr lang="en-US" sz="2400" b="1" smtClean="0">
                <a:cs typeface="Times New Roman" pitchFamily="18" charset="0"/>
              </a:rPr>
              <a:t>Mission</a:t>
            </a:r>
            <a:endParaRPr lang="en-US" sz="2400" b="1" smtClean="0"/>
          </a:p>
          <a:p>
            <a:pPr algn="l" rtl="0" eaLnBrk="1" hangingPunct="1">
              <a:buFontTx/>
              <a:buNone/>
            </a:pPr>
            <a:r>
              <a:rPr lang="en-US" sz="2400" smtClean="0"/>
              <a:t>	</a:t>
            </a:r>
            <a:r>
              <a:rPr lang="en-US" sz="1800" smtClean="0"/>
              <a:t>To apply a regulatory system based on scientific principles and characterized by integrity and transparency which achieves, high levels of food safety and quality with the participation of all stakeholders.</a:t>
            </a:r>
            <a:endParaRPr lang="ar-SA" sz="1800" smtClean="0"/>
          </a:p>
          <a:p>
            <a:pPr algn="l" rtl="0" eaLnBrk="1" hangingPunct="1">
              <a:buFontTx/>
              <a:buNone/>
            </a:pPr>
            <a:endParaRPr lang="ar-SA"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457200" y="228600"/>
            <a:ext cx="7772400" cy="838200"/>
          </a:xfrm>
        </p:spPr>
        <p:txBody>
          <a:bodyPr/>
          <a:lstStyle/>
          <a:p>
            <a:pPr eaLnBrk="1" hangingPunct="1"/>
            <a:r>
              <a:rPr lang="en-US" sz="2800" b="1" dirty="0" smtClean="0">
                <a:solidFill>
                  <a:srgbClr val="006600"/>
                </a:solidFill>
                <a:cs typeface="Times New Roman" pitchFamily="18" charset="0"/>
              </a:rPr>
              <a:t>Food Sector Scope of Work </a:t>
            </a:r>
          </a:p>
        </p:txBody>
      </p:sp>
      <p:sp>
        <p:nvSpPr>
          <p:cNvPr id="7171" name="Subtitle 2"/>
          <p:cNvSpPr>
            <a:spLocks noGrp="1"/>
          </p:cNvSpPr>
          <p:nvPr>
            <p:ph type="subTitle" idx="1"/>
          </p:nvPr>
        </p:nvSpPr>
        <p:spPr>
          <a:xfrm>
            <a:off x="152400" y="1219200"/>
            <a:ext cx="8686800" cy="4800600"/>
          </a:xfrm>
        </p:spPr>
        <p:txBody>
          <a:bodyPr/>
          <a:lstStyle/>
          <a:p>
            <a:pPr algn="l" eaLnBrk="1" hangingPunct="1">
              <a:spcBef>
                <a:spcPts val="1200"/>
              </a:spcBef>
              <a:spcAft>
                <a:spcPts val="600"/>
              </a:spcAft>
            </a:pPr>
            <a:r>
              <a:rPr lang="en-US" sz="2400" b="1" dirty="0" smtClean="0"/>
              <a:t>Legislative: </a:t>
            </a:r>
            <a:endParaRPr lang="ar-SA" sz="2400" b="1" dirty="0" smtClean="0"/>
          </a:p>
          <a:p>
            <a:pPr algn="l" rtl="0" eaLnBrk="1" hangingPunct="1">
              <a:spcBef>
                <a:spcPts val="1200"/>
              </a:spcBef>
              <a:spcAft>
                <a:spcPts val="600"/>
              </a:spcAft>
            </a:pPr>
            <a:r>
              <a:rPr lang="en-US" sz="1800" dirty="0" smtClean="0"/>
              <a:t>Development and adoption of regulations &amp; standards related to food safety and quality as well as feed &amp; pesticide safety.</a:t>
            </a:r>
          </a:p>
          <a:p>
            <a:pPr algn="l" rtl="0" eaLnBrk="1" hangingPunct="1">
              <a:spcBef>
                <a:spcPts val="1200"/>
              </a:spcBef>
            </a:pPr>
            <a:r>
              <a:rPr lang="en-US" sz="2400" b="1" dirty="0" smtClean="0"/>
              <a:t>Inspection:</a:t>
            </a:r>
          </a:p>
          <a:p>
            <a:pPr algn="l" rtl="0" eaLnBrk="1" hangingPunct="1">
              <a:spcBef>
                <a:spcPts val="1200"/>
              </a:spcBef>
            </a:pPr>
            <a:r>
              <a:rPr lang="en-US" sz="1800" dirty="0" smtClean="0"/>
              <a:t>Inspection of imports, exports and locally produced food, feed and pesticides for compliance with approved standards.</a:t>
            </a:r>
          </a:p>
          <a:p>
            <a:pPr algn="l" eaLnBrk="1" hangingPunct="1">
              <a:spcBef>
                <a:spcPts val="1200"/>
              </a:spcBef>
            </a:pPr>
            <a:r>
              <a:rPr lang="en-US" sz="2400" b="1" dirty="0" smtClean="0"/>
              <a:t>Laboratories: </a:t>
            </a:r>
          </a:p>
          <a:p>
            <a:pPr algn="l" eaLnBrk="1" hangingPunct="1">
              <a:spcBef>
                <a:spcPts val="1200"/>
              </a:spcBef>
            </a:pPr>
            <a:r>
              <a:rPr lang="en-US" sz="1800" dirty="0" smtClean="0"/>
              <a:t>To operate modernized food control laboratories to strengthen their role in food control system.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457200" y="228600"/>
            <a:ext cx="7772400" cy="685800"/>
          </a:xfrm>
        </p:spPr>
        <p:txBody>
          <a:bodyPr/>
          <a:lstStyle/>
          <a:p>
            <a:pPr eaLnBrk="1" hangingPunct="1"/>
            <a:r>
              <a:rPr lang="en-US" sz="2800" b="1" smtClean="0">
                <a:solidFill>
                  <a:srgbClr val="006600"/>
                </a:solidFill>
                <a:cs typeface="Times New Roman" pitchFamily="18" charset="0"/>
              </a:rPr>
              <a:t>Food Sector Scope/cont. </a:t>
            </a:r>
          </a:p>
        </p:txBody>
      </p:sp>
      <p:sp>
        <p:nvSpPr>
          <p:cNvPr id="8195" name="Subtitle 2"/>
          <p:cNvSpPr>
            <a:spLocks noGrp="1"/>
          </p:cNvSpPr>
          <p:nvPr>
            <p:ph type="subTitle" idx="1"/>
          </p:nvPr>
        </p:nvSpPr>
        <p:spPr>
          <a:xfrm>
            <a:off x="152400" y="1295400"/>
            <a:ext cx="8991600" cy="4572000"/>
          </a:xfrm>
        </p:spPr>
        <p:txBody>
          <a:bodyPr/>
          <a:lstStyle/>
          <a:p>
            <a:pPr algn="l" eaLnBrk="1" hangingPunct="1">
              <a:lnSpc>
                <a:spcPct val="150000"/>
              </a:lnSpc>
            </a:pPr>
            <a:r>
              <a:rPr lang="en-US" sz="2400" b="1" dirty="0" smtClean="0"/>
              <a:t>Monitoring:</a:t>
            </a:r>
          </a:p>
          <a:p>
            <a:pPr algn="l" rtl="0" eaLnBrk="1" hangingPunct="1">
              <a:lnSpc>
                <a:spcPct val="150000"/>
              </a:lnSpc>
            </a:pPr>
            <a:r>
              <a:rPr lang="en-US" sz="1800" dirty="0" smtClean="0"/>
              <a:t>To develop national monitoring programs for contaminants including pesticide residues and environmental contaminants in food and feed. </a:t>
            </a:r>
          </a:p>
          <a:p>
            <a:pPr algn="l" eaLnBrk="1" hangingPunct="1">
              <a:lnSpc>
                <a:spcPct val="150000"/>
              </a:lnSpc>
            </a:pPr>
            <a:r>
              <a:rPr lang="en-US" sz="2400" b="1" dirty="0" smtClean="0"/>
              <a:t>Awareness: </a:t>
            </a:r>
          </a:p>
          <a:p>
            <a:pPr algn="l" rtl="0" eaLnBrk="1" hangingPunct="1">
              <a:lnSpc>
                <a:spcPct val="150000"/>
              </a:lnSpc>
            </a:pPr>
            <a:r>
              <a:rPr lang="en-US" sz="1800" dirty="0" smtClean="0"/>
              <a:t>To Raise awareness on food safety issues among consumers and stakeholders in Saudi Arabia.</a:t>
            </a:r>
          </a:p>
          <a:p>
            <a:pPr algn="l" eaLnBrk="1" hangingPunct="1">
              <a:lnSpc>
                <a:spcPct val="150000"/>
              </a:lnSpc>
            </a:pPr>
            <a:r>
              <a:rPr lang="en-US" sz="2400" b="1" dirty="0" smtClean="0"/>
              <a:t>Research &amp; Development:</a:t>
            </a:r>
          </a:p>
          <a:p>
            <a:pPr algn="l" rtl="0" eaLnBrk="1" hangingPunct="1">
              <a:lnSpc>
                <a:spcPct val="150000"/>
              </a:lnSpc>
            </a:pPr>
            <a:r>
              <a:rPr lang="en-US" sz="1800" dirty="0" smtClean="0"/>
              <a:t>To conduct studies and researches that contribute to strengthening consumer confidence in the safety and quality of food.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DCA3A26-7A68-44F8-9500-1B2F249C666D}" type="slidenum">
              <a:rPr lang="en-US" smtClean="0"/>
              <a:pPr>
                <a:defRPr/>
              </a:pPr>
              <a:t>8</a:t>
            </a:fld>
            <a:endParaRPr lang="en-US"/>
          </a:p>
        </p:txBody>
      </p:sp>
      <p:graphicFrame>
        <p:nvGraphicFramePr>
          <p:cNvPr id="5" name="Content Placeholder 8"/>
          <p:cNvGraphicFramePr>
            <a:graphicFrameLocks noGrp="1"/>
          </p:cNvGraphicFramePr>
          <p:nvPr>
            <p:ph idx="1"/>
          </p:nvPr>
        </p:nvGraphicFramePr>
        <p:xfrm>
          <a:off x="228600" y="990600"/>
          <a:ext cx="8382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عنوان 1"/>
          <p:cNvSpPr>
            <a:spLocks noGrp="1"/>
          </p:cNvSpPr>
          <p:nvPr>
            <p:ph type="title"/>
          </p:nvPr>
        </p:nvSpPr>
        <p:spPr>
          <a:xfrm>
            <a:off x="457200" y="533400"/>
            <a:ext cx="8229600" cy="762000"/>
          </a:xfrm>
        </p:spPr>
        <p:txBody>
          <a:bodyPr/>
          <a:lstStyle/>
          <a:p>
            <a:pPr rtl="0"/>
            <a:r>
              <a:rPr lang="en-US" sz="2800" b="1" smtClean="0">
                <a:solidFill>
                  <a:srgbClr val="006600"/>
                </a:solidFill>
              </a:rPr>
              <a:t>Regulations and standards drafted by SFDA </a:t>
            </a:r>
          </a:p>
        </p:txBody>
      </p:sp>
      <p:sp>
        <p:nvSpPr>
          <p:cNvPr id="10243" name="عنصر نائب للمحتوى 2"/>
          <p:cNvSpPr>
            <a:spLocks noGrp="1"/>
          </p:cNvSpPr>
          <p:nvPr>
            <p:ph idx="1"/>
          </p:nvPr>
        </p:nvSpPr>
        <p:spPr>
          <a:xfrm>
            <a:off x="457200" y="1295400"/>
            <a:ext cx="8229600" cy="4648200"/>
          </a:xfrm>
        </p:spPr>
        <p:txBody>
          <a:bodyPr/>
          <a:lstStyle/>
          <a:p>
            <a:pPr algn="l" rtl="0">
              <a:lnSpc>
                <a:spcPct val="200000"/>
              </a:lnSpc>
            </a:pPr>
            <a:r>
              <a:rPr lang="en-US" sz="1800" dirty="0" smtClean="0"/>
              <a:t>Standard setting related to food, feed and pesticides will be transferred from SASO to SFDA in the near future.</a:t>
            </a:r>
          </a:p>
          <a:p>
            <a:pPr algn="l" rtl="0">
              <a:lnSpc>
                <a:spcPct val="200000"/>
              </a:lnSpc>
            </a:pPr>
            <a:r>
              <a:rPr lang="en-US" sz="1800" dirty="0" smtClean="0"/>
              <a:t>Saudi food low (Act ).(in its final approval stage)</a:t>
            </a:r>
          </a:p>
          <a:p>
            <a:pPr algn="l" rtl="0">
              <a:lnSpc>
                <a:spcPct val="200000"/>
              </a:lnSpc>
            </a:pPr>
            <a:r>
              <a:rPr lang="en-US" sz="1800" dirty="0" smtClean="0"/>
              <a:t>Saudi Feed law.</a:t>
            </a:r>
          </a:p>
          <a:p>
            <a:pPr algn="l" rtl="0">
              <a:lnSpc>
                <a:spcPct val="200000"/>
              </a:lnSpc>
            </a:pPr>
            <a:r>
              <a:rPr lang="en-US" sz="1800" dirty="0" smtClean="0"/>
              <a:t>Various new standards have been drafted by SFDA including those related to claims.</a:t>
            </a:r>
          </a:p>
        </p:txBody>
      </p:sp>
      <p:sp>
        <p:nvSpPr>
          <p:cNvPr id="4" name="عنصر نائب لرقم الشريحة 3"/>
          <p:cNvSpPr>
            <a:spLocks noGrp="1"/>
          </p:cNvSpPr>
          <p:nvPr>
            <p:ph type="sldNum" sz="quarter" idx="12"/>
          </p:nvPr>
        </p:nvSpPr>
        <p:spPr/>
        <p:txBody>
          <a:bodyPr/>
          <a:lstStyle/>
          <a:p>
            <a:pPr>
              <a:defRPr/>
            </a:pPr>
            <a:fld id="{50B9E00E-C31B-4702-A52D-5051FD445A3F}"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الخطة الاعلاميه.ppt2">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eorgia"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eorgia"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الخطة الاعلاميه.ppt2</Template>
  <TotalTime>2835</TotalTime>
  <Words>1544</Words>
  <Application>Microsoft Office PowerPoint</Application>
  <PresentationFormat>On-screen Show (4:3)</PresentationFormat>
  <Paragraphs>281</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الخطة الاعلاميه.ppt2</vt:lpstr>
      <vt:lpstr>Slide 1</vt:lpstr>
      <vt:lpstr>Overview </vt:lpstr>
      <vt:lpstr>Slide 3</vt:lpstr>
      <vt:lpstr>SFDA Main Objectives</vt:lpstr>
      <vt:lpstr>SFDA - Food Sector</vt:lpstr>
      <vt:lpstr>Food Sector Scope of Work </vt:lpstr>
      <vt:lpstr>Food Sector Scope/cont. </vt:lpstr>
      <vt:lpstr>Slide 8</vt:lpstr>
      <vt:lpstr>Regulations and standards drafted by SFDA </vt:lpstr>
      <vt:lpstr>Drafting Saudi Food law: Resources Considered</vt:lpstr>
      <vt:lpstr>General Features of Saudi Food Law</vt:lpstr>
      <vt:lpstr>Claims</vt:lpstr>
      <vt:lpstr>Slide 13</vt:lpstr>
      <vt:lpstr>Slide 14</vt:lpstr>
      <vt:lpstr>Slide 15</vt:lpstr>
      <vt:lpstr>Slide 16</vt:lpstr>
      <vt:lpstr>Slide 17</vt:lpstr>
      <vt:lpstr>Slide 18</vt:lpstr>
      <vt:lpstr>Slide 19</vt:lpstr>
      <vt:lpstr>Slide 20</vt:lpstr>
      <vt:lpstr>Slide 21</vt:lpstr>
      <vt:lpstr>Slide 22</vt:lpstr>
      <vt:lpstr>Regulations and Standards Drafted by SFDA</vt:lpstr>
      <vt:lpstr>Slide 24</vt:lpstr>
      <vt:lpstr>Slide 25</vt:lpstr>
      <vt:lpstr>Slide 26</vt:lpstr>
      <vt:lpstr>Slide 27</vt:lpstr>
      <vt:lpstr>Slide 28</vt:lpstr>
      <vt:lpstr>Slide 29</vt:lpstr>
      <vt:lpstr>Slide 30</vt:lpstr>
      <vt:lpstr>Slide 31</vt:lpstr>
      <vt:lpstr>Recommendations  </vt:lpstr>
      <vt:lpstr>Slide 33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الهيئة العامة للغذاء والدواء SFDA</dc:title>
  <dc:creator>KFMoaikel</dc:creator>
  <cp:lastModifiedBy>Administrator</cp:lastModifiedBy>
  <cp:revision>436</cp:revision>
  <dcterms:created xsi:type="dcterms:W3CDTF">2007-10-21T11:18:29Z</dcterms:created>
  <dcterms:modified xsi:type="dcterms:W3CDTF">2011-02-28T20:50:49Z</dcterms:modified>
</cp:coreProperties>
</file>