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35"/>
  </p:notesMasterIdLst>
  <p:handoutMasterIdLst>
    <p:handoutMasterId r:id="rId36"/>
  </p:handoutMasterIdLst>
  <p:sldIdLst>
    <p:sldId id="257" r:id="rId2"/>
    <p:sldId id="373" r:id="rId3"/>
    <p:sldId id="374" r:id="rId4"/>
    <p:sldId id="375" r:id="rId5"/>
    <p:sldId id="376" r:id="rId6"/>
    <p:sldId id="377" r:id="rId7"/>
    <p:sldId id="378" r:id="rId8"/>
    <p:sldId id="379" r:id="rId9"/>
    <p:sldId id="380" r:id="rId10"/>
    <p:sldId id="275" r:id="rId11"/>
    <p:sldId id="381" r:id="rId12"/>
    <p:sldId id="273" r:id="rId13"/>
    <p:sldId id="383" r:id="rId14"/>
    <p:sldId id="334" r:id="rId15"/>
    <p:sldId id="384" r:id="rId16"/>
    <p:sldId id="385" r:id="rId17"/>
    <p:sldId id="386" r:id="rId18"/>
    <p:sldId id="387" r:id="rId19"/>
    <p:sldId id="390" r:id="rId20"/>
    <p:sldId id="388" r:id="rId21"/>
    <p:sldId id="389" r:id="rId22"/>
    <p:sldId id="391" r:id="rId23"/>
    <p:sldId id="392" r:id="rId24"/>
    <p:sldId id="340" r:id="rId25"/>
    <p:sldId id="346" r:id="rId26"/>
    <p:sldId id="347" r:id="rId27"/>
    <p:sldId id="354" r:id="rId28"/>
    <p:sldId id="363" r:id="rId29"/>
    <p:sldId id="365" r:id="rId30"/>
    <p:sldId id="369" r:id="rId31"/>
    <p:sldId id="393" r:id="rId32"/>
    <p:sldId id="394" r:id="rId33"/>
    <p:sldId id="395" r:id="rId34"/>
  </p:sldIdLst>
  <p:sldSz cx="9144000" cy="6858000" type="screen4x3"/>
  <p:notesSz cx="6797675" cy="9928225"/>
  <p:defaultTextStyle>
    <a:defPPr>
      <a:defRPr lang="fr-FR"/>
    </a:defPPr>
    <a:lvl1pPr algn="l" rtl="0" fontAlgn="base">
      <a:spcBef>
        <a:spcPct val="0"/>
      </a:spcBef>
      <a:spcAft>
        <a:spcPct val="0"/>
      </a:spcAft>
      <a:defRPr sz="2400" kern="1200">
        <a:solidFill>
          <a:schemeClr val="tx1"/>
        </a:solidFill>
        <a:latin typeface="Calibri" pitchFamily="34" charset="0"/>
        <a:ea typeface="+mn-ea"/>
        <a:cs typeface="+mn-cs"/>
      </a:defRPr>
    </a:lvl1pPr>
    <a:lvl2pPr marL="457200" algn="l" rtl="0" fontAlgn="base">
      <a:spcBef>
        <a:spcPct val="0"/>
      </a:spcBef>
      <a:spcAft>
        <a:spcPct val="0"/>
      </a:spcAft>
      <a:defRPr sz="24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400" kern="1200">
        <a:solidFill>
          <a:schemeClr val="tx1"/>
        </a:solidFill>
        <a:latin typeface="Calibri" pitchFamily="34" charset="0"/>
        <a:ea typeface="+mn-ea"/>
        <a:cs typeface="+mn-cs"/>
      </a:defRPr>
    </a:lvl4pPr>
    <a:lvl5pPr marL="1828800" algn="l" rtl="0" fontAlgn="base">
      <a:spcBef>
        <a:spcPct val="0"/>
      </a:spcBef>
      <a:spcAft>
        <a:spcPct val="0"/>
      </a:spcAft>
      <a:defRPr sz="2400" kern="1200">
        <a:solidFill>
          <a:schemeClr val="tx1"/>
        </a:solidFill>
        <a:latin typeface="Calibri" pitchFamily="34" charset="0"/>
        <a:ea typeface="+mn-ea"/>
        <a:cs typeface="+mn-cs"/>
      </a:defRPr>
    </a:lvl5pPr>
    <a:lvl6pPr marL="2286000" algn="l" defTabSz="914400" rtl="0" eaLnBrk="1" latinLnBrk="0" hangingPunct="1">
      <a:defRPr sz="2400" kern="1200">
        <a:solidFill>
          <a:schemeClr val="tx1"/>
        </a:solidFill>
        <a:latin typeface="Calibri" pitchFamily="34" charset="0"/>
        <a:ea typeface="+mn-ea"/>
        <a:cs typeface="+mn-cs"/>
      </a:defRPr>
    </a:lvl6pPr>
    <a:lvl7pPr marL="2743200" algn="l" defTabSz="914400" rtl="0" eaLnBrk="1" latinLnBrk="0" hangingPunct="1">
      <a:defRPr sz="2400" kern="1200">
        <a:solidFill>
          <a:schemeClr val="tx1"/>
        </a:solidFill>
        <a:latin typeface="Calibri" pitchFamily="34" charset="0"/>
        <a:ea typeface="+mn-ea"/>
        <a:cs typeface="+mn-cs"/>
      </a:defRPr>
    </a:lvl7pPr>
    <a:lvl8pPr marL="3200400" algn="l" defTabSz="914400" rtl="0" eaLnBrk="1" latinLnBrk="0" hangingPunct="1">
      <a:defRPr sz="2400" kern="1200">
        <a:solidFill>
          <a:schemeClr val="tx1"/>
        </a:solidFill>
        <a:latin typeface="Calibri" pitchFamily="34" charset="0"/>
        <a:ea typeface="+mn-ea"/>
        <a:cs typeface="+mn-cs"/>
      </a:defRPr>
    </a:lvl8pPr>
    <a:lvl9pPr marL="3657600" algn="l" defTabSz="914400" rtl="0" eaLnBrk="1" latinLnBrk="0" hangingPunct="1">
      <a:defRPr sz="2400" kern="1200">
        <a:solidFill>
          <a:schemeClr val="tx1"/>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jeewoody" initials="z"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00"/>
    <a:srgbClr val="FFCCFF"/>
    <a:srgbClr val="19DBF5"/>
    <a:srgbClr val="27D0E7"/>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21" autoAdjust="0"/>
  </p:normalViewPr>
  <p:slideViewPr>
    <p:cSldViewPr>
      <p:cViewPr varScale="1">
        <p:scale>
          <a:sx n="78" d="100"/>
          <a:sy n="78" d="100"/>
        </p:scale>
        <p:origin x="-12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Classeur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EMPHIS\BIOHAZ$\Food%20microbiology+%20MRA%20contacts+letter\Q-2009-00233%20Campy%20control%20options\SCIENCE\10.%20Outsourcing\Campy%20model\model%20January\Simulation%2027Jan_New%20country%20codes%20BW.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nnees\moez\campy\BS_EFSA\distribu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nnees\moez\campy\BS_EFSA\distribu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plotArea>
      <c:layout/>
      <c:barChart>
        <c:barDir val="col"/>
        <c:grouping val="clustered"/>
        <c:ser>
          <c:idx val="0"/>
          <c:order val="0"/>
          <c:cat>
            <c:strRef>
              <c:f>Feuil2!$I$4:$I$10</c:f>
              <c:strCache>
                <c:ptCount val="7"/>
                <c:pt idx="0">
                  <c:v>[;0.001[</c:v>
                </c:pt>
                <c:pt idx="1">
                  <c:v>[0.001;0.01[</c:v>
                </c:pt>
                <c:pt idx="2">
                  <c:v>[0.01;0.05[</c:v>
                </c:pt>
                <c:pt idx="3">
                  <c:v>[0.05;0.1[</c:v>
                </c:pt>
                <c:pt idx="4">
                  <c:v>[0.1;0.2[</c:v>
                </c:pt>
                <c:pt idx="5">
                  <c:v>[0.2;0.5[</c:v>
                </c:pt>
                <c:pt idx="6">
                  <c:v>[0.5;[</c:v>
                </c:pt>
              </c:strCache>
            </c:strRef>
          </c:cat>
          <c:val>
            <c:numRef>
              <c:f>Feuil2!$J$4:$J$10</c:f>
              <c:numCache>
                <c:formatCode>_-* #,##0.00\ _€_-;\-* #,##0.00\ _€_-;_-* "-"??\ _€_-;_-@_-</c:formatCode>
                <c:ptCount val="7"/>
                <c:pt idx="0">
                  <c:v>0.90354300943794486</c:v>
                </c:pt>
                <c:pt idx="1">
                  <c:v>4.1822787568514874E-2</c:v>
                </c:pt>
                <c:pt idx="2">
                  <c:v>2.8544943413263107E-2</c:v>
                </c:pt>
                <c:pt idx="3">
                  <c:v>1.086436626163146E-2</c:v>
                </c:pt>
                <c:pt idx="4">
                  <c:v>8.6924007609129345E-3</c:v>
                </c:pt>
                <c:pt idx="5">
                  <c:v>5.9700714279661343E-3</c:v>
                </c:pt>
                <c:pt idx="6">
                  <c:v>5.6242112976634406E-4</c:v>
                </c:pt>
              </c:numCache>
            </c:numRef>
          </c:val>
        </c:ser>
        <c:gapWidth val="0"/>
        <c:axId val="177473024"/>
        <c:axId val="182088832"/>
      </c:barChart>
      <c:catAx>
        <c:axId val="177473024"/>
        <c:scaling>
          <c:orientation val="minMax"/>
        </c:scaling>
        <c:axPos val="b"/>
        <c:tickLblPos val="nextTo"/>
        <c:crossAx val="182088832"/>
        <c:crosses val="autoZero"/>
        <c:auto val="1"/>
        <c:lblAlgn val="ctr"/>
        <c:lblOffset val="100"/>
      </c:catAx>
      <c:valAx>
        <c:axId val="182088832"/>
        <c:scaling>
          <c:orientation val="minMax"/>
        </c:scaling>
        <c:axPos val="l"/>
        <c:majorGridlines/>
        <c:numFmt formatCode="_-* #,##0.00\ _€_-;\-* #,##0.00\ _€_-;_-* &quot;-&quot;??\ _€_-;_-@_-" sourceLinked="1"/>
        <c:tickLblPos val="nextTo"/>
        <c:crossAx val="17747302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8034966299603636"/>
          <c:y val="0.13904889412478241"/>
          <c:w val="0.78191860095700316"/>
          <c:h val="0.68273940315350246"/>
        </c:manualLayout>
      </c:layout>
      <c:scatterChart>
        <c:scatterStyle val="lineMarker"/>
        <c:ser>
          <c:idx val="2"/>
          <c:order val="0"/>
          <c:tx>
            <c:v>C1</c:v>
          </c:tx>
          <c:spPr>
            <a:ln w="28575">
              <a:noFill/>
            </a:ln>
          </c:spPr>
          <c:xVal>
            <c:numRef>
              <c:f>Decont_comparison!$F$4:$F$14</c:f>
              <c:numCache>
                <c:formatCode>0.00</c:formatCode>
                <c:ptCount val="11"/>
                <c:pt idx="0">
                  <c:v>6</c:v>
                </c:pt>
                <c:pt idx="1">
                  <c:v>1.44</c:v>
                </c:pt>
                <c:pt idx="2">
                  <c:v>0.99000000000000021</c:v>
                </c:pt>
                <c:pt idx="3">
                  <c:v>0.91000000000000014</c:v>
                </c:pt>
                <c:pt idx="4">
                  <c:v>2.1800000000000002</c:v>
                </c:pt>
                <c:pt idx="5">
                  <c:v>1.7700000000000002</c:v>
                </c:pt>
                <c:pt idx="6">
                  <c:v>0.46500000000000002</c:v>
                </c:pt>
                <c:pt idx="7">
                  <c:v>1.25</c:v>
                </c:pt>
                <c:pt idx="8">
                  <c:v>1.7500000000000002</c:v>
                </c:pt>
                <c:pt idx="9">
                  <c:v>1.2599999999999976</c:v>
                </c:pt>
                <c:pt idx="10" formatCode="General">
                  <c:v>1.0300000000000002</c:v>
                </c:pt>
              </c:numCache>
            </c:numRef>
          </c:xVal>
          <c:yVal>
            <c:numRef>
              <c:f>Decont_comparison!$I$4:$I$14</c:f>
              <c:numCache>
                <c:formatCode>0.00%</c:formatCode>
                <c:ptCount val="11"/>
                <c:pt idx="0">
                  <c:v>0.99999511462631563</c:v>
                </c:pt>
                <c:pt idx="1">
                  <c:v>0.92590708797417354</c:v>
                </c:pt>
                <c:pt idx="2">
                  <c:v>0.82902235086037501</c:v>
                </c:pt>
                <c:pt idx="3">
                  <c:v>0.80171186096018965</c:v>
                </c:pt>
                <c:pt idx="4">
                  <c:v>0.98295935881813701</c:v>
                </c:pt>
                <c:pt idx="5">
                  <c:v>0.96049093778528882</c:v>
                </c:pt>
                <c:pt idx="6">
                  <c:v>0.55721137084564587</c:v>
                </c:pt>
                <c:pt idx="7">
                  <c:v>0.89485832666579468</c:v>
                </c:pt>
                <c:pt idx="8">
                  <c:v>0.95897465647541424</c:v>
                </c:pt>
                <c:pt idx="9">
                  <c:v>0.89680561586173368</c:v>
                </c:pt>
                <c:pt idx="10">
                  <c:v>0.84111033167086124</c:v>
                </c:pt>
              </c:numCache>
            </c:numRef>
          </c:yVal>
        </c:ser>
        <c:ser>
          <c:idx val="0"/>
          <c:order val="1"/>
          <c:tx>
            <c:v>C2</c:v>
          </c:tx>
          <c:spPr>
            <a:ln w="28575">
              <a:noFill/>
            </a:ln>
          </c:spPr>
          <c:xVal>
            <c:numRef>
              <c:f>Decont_comparison!$F$4:$F$14</c:f>
              <c:numCache>
                <c:formatCode>0.00</c:formatCode>
                <c:ptCount val="11"/>
                <c:pt idx="0">
                  <c:v>6</c:v>
                </c:pt>
                <c:pt idx="1">
                  <c:v>1.44</c:v>
                </c:pt>
                <c:pt idx="2">
                  <c:v>0.99000000000000021</c:v>
                </c:pt>
                <c:pt idx="3">
                  <c:v>0.91000000000000014</c:v>
                </c:pt>
                <c:pt idx="4">
                  <c:v>2.1800000000000002</c:v>
                </c:pt>
                <c:pt idx="5">
                  <c:v>1.7700000000000002</c:v>
                </c:pt>
                <c:pt idx="6">
                  <c:v>0.46500000000000002</c:v>
                </c:pt>
                <c:pt idx="7">
                  <c:v>1.25</c:v>
                </c:pt>
                <c:pt idx="8">
                  <c:v>1.7500000000000002</c:v>
                </c:pt>
                <c:pt idx="9">
                  <c:v>1.2599999999999976</c:v>
                </c:pt>
                <c:pt idx="10" formatCode="General">
                  <c:v>1.0300000000000002</c:v>
                </c:pt>
              </c:numCache>
            </c:numRef>
          </c:xVal>
          <c:yVal>
            <c:numRef>
              <c:f>Decont_comparison!$G$4:$G$14</c:f>
              <c:numCache>
                <c:formatCode>0.00%</c:formatCode>
                <c:ptCount val="11"/>
                <c:pt idx="0">
                  <c:v>0.99998918772581558</c:v>
                </c:pt>
                <c:pt idx="1">
                  <c:v>0.81350227641852735</c:v>
                </c:pt>
                <c:pt idx="2">
                  <c:v>0.66140794033540062</c:v>
                </c:pt>
                <c:pt idx="3">
                  <c:v>0.62618241190327062</c:v>
                </c:pt>
                <c:pt idx="4">
                  <c:v>0.93981529270632291</c:v>
                </c:pt>
                <c:pt idx="5">
                  <c:v>0.88472163851007257</c:v>
                </c:pt>
                <c:pt idx="6">
                  <c:v>0.37562824199786693</c:v>
                </c:pt>
                <c:pt idx="7">
                  <c:v>0.75810133004942248</c:v>
                </c:pt>
                <c:pt idx="8">
                  <c:v>0.8811844532823393</c:v>
                </c:pt>
                <c:pt idx="9">
                  <c:v>0.761317572686664</c:v>
                </c:pt>
                <c:pt idx="10">
                  <c:v>0.67800954591551765</c:v>
                </c:pt>
              </c:numCache>
            </c:numRef>
          </c:yVal>
        </c:ser>
        <c:ser>
          <c:idx val="1"/>
          <c:order val="2"/>
          <c:tx>
            <c:v>C3</c:v>
          </c:tx>
          <c:spPr>
            <a:ln w="28575">
              <a:noFill/>
            </a:ln>
          </c:spPr>
          <c:xVal>
            <c:numRef>
              <c:f>Decont_comparison!$F$4:$F$14</c:f>
              <c:numCache>
                <c:formatCode>0.00</c:formatCode>
                <c:ptCount val="11"/>
                <c:pt idx="0">
                  <c:v>6</c:v>
                </c:pt>
                <c:pt idx="1">
                  <c:v>1.44</c:v>
                </c:pt>
                <c:pt idx="2">
                  <c:v>0.99000000000000021</c:v>
                </c:pt>
                <c:pt idx="3">
                  <c:v>0.91000000000000014</c:v>
                </c:pt>
                <c:pt idx="4">
                  <c:v>2.1800000000000002</c:v>
                </c:pt>
                <c:pt idx="5">
                  <c:v>1.7700000000000002</c:v>
                </c:pt>
                <c:pt idx="6">
                  <c:v>0.46500000000000002</c:v>
                </c:pt>
                <c:pt idx="7">
                  <c:v>1.25</c:v>
                </c:pt>
                <c:pt idx="8">
                  <c:v>1.7500000000000002</c:v>
                </c:pt>
                <c:pt idx="9">
                  <c:v>1.2599999999999976</c:v>
                </c:pt>
                <c:pt idx="10" formatCode="General">
                  <c:v>1.0300000000000002</c:v>
                </c:pt>
              </c:numCache>
            </c:numRef>
          </c:xVal>
          <c:yVal>
            <c:numRef>
              <c:f>Decont_comparison!$H$4:$H$14</c:f>
              <c:numCache>
                <c:formatCode>0.00%</c:formatCode>
                <c:ptCount val="11"/>
                <c:pt idx="0">
                  <c:v>0.99997405927982064</c:v>
                </c:pt>
                <c:pt idx="1">
                  <c:v>0.8140136394552645</c:v>
                </c:pt>
                <c:pt idx="2">
                  <c:v>0.6663027974032939</c:v>
                </c:pt>
                <c:pt idx="3">
                  <c:v>0.63186592345150794</c:v>
                </c:pt>
                <c:pt idx="4">
                  <c:v>0.93687927519319381</c:v>
                </c:pt>
                <c:pt idx="5">
                  <c:v>0.8830090390719435</c:v>
                </c:pt>
                <c:pt idx="6">
                  <c:v>0.3836438530214048</c:v>
                </c:pt>
                <c:pt idx="7">
                  <c:v>0.76035334508647168</c:v>
                </c:pt>
                <c:pt idx="8">
                  <c:v>0.87957414706831505</c:v>
                </c:pt>
                <c:pt idx="9">
                  <c:v>0.76347171405053627</c:v>
                </c:pt>
                <c:pt idx="10">
                  <c:v>0.68249783609034009</c:v>
                </c:pt>
              </c:numCache>
            </c:numRef>
          </c:yVal>
        </c:ser>
        <c:ser>
          <c:idx val="3"/>
          <c:order val="3"/>
          <c:tx>
            <c:v>C4</c:v>
          </c:tx>
          <c:spPr>
            <a:ln w="28575">
              <a:noFill/>
            </a:ln>
          </c:spPr>
          <c:xVal>
            <c:numRef>
              <c:f>Decont_comparison!$F$4:$F$14</c:f>
              <c:numCache>
                <c:formatCode>0.00</c:formatCode>
                <c:ptCount val="11"/>
                <c:pt idx="0">
                  <c:v>6</c:v>
                </c:pt>
                <c:pt idx="1">
                  <c:v>1.44</c:v>
                </c:pt>
                <c:pt idx="2">
                  <c:v>0.99000000000000021</c:v>
                </c:pt>
                <c:pt idx="3">
                  <c:v>0.91000000000000014</c:v>
                </c:pt>
                <c:pt idx="4">
                  <c:v>2.1800000000000002</c:v>
                </c:pt>
                <c:pt idx="5">
                  <c:v>1.7700000000000002</c:v>
                </c:pt>
                <c:pt idx="6">
                  <c:v>0.46500000000000002</c:v>
                </c:pt>
                <c:pt idx="7">
                  <c:v>1.25</c:v>
                </c:pt>
                <c:pt idx="8">
                  <c:v>1.7500000000000002</c:v>
                </c:pt>
                <c:pt idx="9">
                  <c:v>1.2599999999999976</c:v>
                </c:pt>
                <c:pt idx="10" formatCode="General">
                  <c:v>1.0300000000000002</c:v>
                </c:pt>
              </c:numCache>
            </c:numRef>
          </c:xVal>
          <c:yVal>
            <c:numRef>
              <c:f>Decont_comparison!$J$4:$J$14</c:f>
              <c:numCache>
                <c:formatCode>0.00%</c:formatCode>
                <c:ptCount val="11"/>
                <c:pt idx="0">
                  <c:v>0.99997581599398178</c:v>
                </c:pt>
                <c:pt idx="1">
                  <c:v>0.80218772205905087</c:v>
                </c:pt>
                <c:pt idx="2">
                  <c:v>0.651031328352496</c:v>
                </c:pt>
                <c:pt idx="3">
                  <c:v>0.61629556623141502</c:v>
                </c:pt>
                <c:pt idx="4">
                  <c:v>0.93161989694966862</c:v>
                </c:pt>
                <c:pt idx="5">
                  <c:v>0.87433197039986665</c:v>
                </c:pt>
                <c:pt idx="6">
                  <c:v>0.3700986301965748</c:v>
                </c:pt>
                <c:pt idx="7">
                  <c:v>0.74682275834019818</c:v>
                </c:pt>
                <c:pt idx="8">
                  <c:v>0.87071065327765262</c:v>
                </c:pt>
                <c:pt idx="9">
                  <c:v>0.75002471569506524</c:v>
                </c:pt>
                <c:pt idx="10">
                  <c:v>0.66742580788927408</c:v>
                </c:pt>
              </c:numCache>
            </c:numRef>
          </c:yVal>
        </c:ser>
        <c:axId val="182124544"/>
        <c:axId val="182126464"/>
      </c:scatterChart>
      <c:valAx>
        <c:axId val="182124544"/>
        <c:scaling>
          <c:orientation val="minMax"/>
          <c:max val="6"/>
          <c:min val="0"/>
        </c:scaling>
        <c:axPos val="b"/>
        <c:title>
          <c:tx>
            <c:rich>
              <a:bodyPr/>
              <a:lstStyle/>
              <a:p>
                <a:pPr>
                  <a:defRPr/>
                </a:pPr>
                <a:r>
                  <a:rPr lang="en-GB"/>
                  <a:t>Log reduction in slaughterhouse</a:t>
                </a:r>
              </a:p>
            </c:rich>
          </c:tx>
          <c:layout>
            <c:manualLayout>
              <c:xMode val="edge"/>
              <c:yMode val="edge"/>
              <c:x val="0.37660001823355282"/>
              <c:y val="0.92272734445268489"/>
            </c:manualLayout>
          </c:layout>
        </c:title>
        <c:numFmt formatCode="#,##0.00" sourceLinked="0"/>
        <c:tickLblPos val="nextTo"/>
        <c:txPr>
          <a:bodyPr rot="0" vert="horz"/>
          <a:lstStyle/>
          <a:p>
            <a:pPr>
              <a:defRPr/>
            </a:pPr>
            <a:endParaRPr lang="en-US"/>
          </a:p>
        </c:txPr>
        <c:crossAx val="182126464"/>
        <c:crosses val="autoZero"/>
        <c:crossBetween val="midCat"/>
      </c:valAx>
      <c:valAx>
        <c:axId val="182126464"/>
        <c:scaling>
          <c:orientation val="minMax"/>
          <c:max val="1"/>
          <c:min val="0"/>
        </c:scaling>
        <c:axPos val="l"/>
        <c:title>
          <c:tx>
            <c:rich>
              <a:bodyPr/>
              <a:lstStyle/>
              <a:p>
                <a:pPr>
                  <a:defRPr/>
                </a:pPr>
                <a:r>
                  <a:rPr lang="en-GB"/>
                  <a:t>Risk reduction</a:t>
                </a:r>
              </a:p>
            </c:rich>
          </c:tx>
          <c:layout>
            <c:manualLayout>
              <c:xMode val="edge"/>
              <c:yMode val="edge"/>
              <c:x val="2.9250457038391225E-2"/>
              <c:y val="0.35227262924799796"/>
            </c:manualLayout>
          </c:layout>
        </c:title>
        <c:numFmt formatCode="0%" sourceLinked="0"/>
        <c:tickLblPos val="nextTo"/>
        <c:txPr>
          <a:bodyPr rot="0" vert="horz"/>
          <a:lstStyle/>
          <a:p>
            <a:pPr>
              <a:defRPr/>
            </a:pPr>
            <a:endParaRPr lang="en-US"/>
          </a:p>
        </c:txPr>
        <c:crossAx val="182124544"/>
        <c:crosses val="autoZero"/>
        <c:crossBetween val="midCat"/>
      </c:valAx>
    </c:plotArea>
    <c:legend>
      <c:legendPos val="r"/>
      <c:layout>
        <c:manualLayout>
          <c:xMode val="edge"/>
          <c:yMode val="edge"/>
          <c:x val="0.83128429701004369"/>
          <c:y val="0.41122196810144851"/>
          <c:w val="9.3236023742005042E-2"/>
          <c:h val="0.18086629952819075"/>
        </c:manualLayout>
      </c:layout>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smoothMarker"/>
        <c:ser>
          <c:idx val="0"/>
          <c:order val="0"/>
          <c:tx>
            <c:strRef>
              <c:f>Feuil2!$I$5</c:f>
              <c:strCache>
                <c:ptCount val="1"/>
                <c:pt idx="0">
                  <c:v>pdf1</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Feuil2!$I$6:$I$126</c:f>
              <c:numCache>
                <c:formatCode>General</c:formatCode>
                <c:ptCount val="121"/>
                <c:pt idx="0">
                  <c:v>1.2223499713657499E-5</c:v>
                </c:pt>
                <c:pt idx="1">
                  <c:v>1.6885670676898887E-5</c:v>
                </c:pt>
                <c:pt idx="2">
                  <c:v>2.3203506885187958E-5</c:v>
                </c:pt>
                <c:pt idx="3">
                  <c:v>3.1717686635414496E-5</c:v>
                </c:pt>
                <c:pt idx="4">
                  <c:v>4.3128260789597672E-5</c:v>
                </c:pt>
                <c:pt idx="5">
                  <c:v>5.8335772061578504E-5</c:v>
                </c:pt>
                <c:pt idx="6">
                  <c:v>7.8491118774499382E-5</c:v>
                </c:pt>
                <c:pt idx="7">
                  <c:v>1.0505546584454584E-4</c:v>
                </c:pt>
                <c:pt idx="8">
                  <c:v>1.3987153809698417E-4</c:v>
                </c:pt>
                <c:pt idx="9">
                  <c:v>1.8524760957876513E-4</c:v>
                </c:pt>
                <c:pt idx="10">
                  <c:v>2.4405540978135169E-4</c:v>
                </c:pt>
                <c:pt idx="11">
                  <c:v>3.1984298441972031E-4</c:v>
                </c:pt>
                <c:pt idx="12">
                  <c:v>4.169632544332882E-4</c:v>
                </c:pt>
                <c:pt idx="13">
                  <c:v>5.4071859201254905E-4</c:v>
                </c:pt>
                <c:pt idx="14">
                  <c:v>6.9752115791354118E-4</c:v>
                </c:pt>
                <c:pt idx="15">
                  <c:v>8.9506800435407965E-4</c:v>
                </c:pt>
                <c:pt idx="16">
                  <c:v>1.1425290316863952E-3</c:v>
                </c:pt>
                <c:pt idx="17">
                  <c:v>1.4507447913906717E-3</c:v>
                </c:pt>
                <c:pt idx="18">
                  <c:v>1.8324298589984121E-3</c:v>
                </c:pt>
                <c:pt idx="19">
                  <c:v>2.3023760767000691E-3</c:v>
                </c:pt>
                <c:pt idx="20">
                  <c:v>2.8776484193368079E-3</c:v>
                </c:pt>
                <c:pt idx="21">
                  <c:v>3.5777646181624828E-3</c:v>
                </c:pt>
                <c:pt idx="22">
                  <c:v>4.4248480505813814E-3</c:v>
                </c:pt>
                <c:pt idx="23">
                  <c:v>5.443741855200605E-3</c:v>
                </c:pt>
                <c:pt idx="24">
                  <c:v>6.6620708611136153E-3</c:v>
                </c:pt>
                <c:pt idx="25">
                  <c:v>8.1102368442052385E-3</c:v>
                </c:pt>
                <c:pt idx="26">
                  <c:v>9.8213319681834527E-3</c:v>
                </c:pt>
                <c:pt idx="27">
                  <c:v>1.1830955166142328E-2</c:v>
                </c:pt>
                <c:pt idx="28">
                  <c:v>1.4176916800095696E-2</c:v>
                </c:pt>
                <c:pt idx="29">
                  <c:v>1.6898818320974382E-2</c:v>
                </c:pt>
                <c:pt idx="30">
                  <c:v>2.0037495939537707E-2</c:v>
                </c:pt>
                <c:pt idx="31">
                  <c:v>2.3634320577993296E-2</c:v>
                </c:pt>
                <c:pt idx="32">
                  <c:v>2.7730350629555679E-2</c:v>
                </c:pt>
                <c:pt idx="33">
                  <c:v>3.236533928363209E-2</c:v>
                </c:pt>
                <c:pt idx="34">
                  <c:v>3.7576604292425146E-2</c:v>
                </c:pt>
                <c:pt idx="35">
                  <c:v>4.3397774908862735E-2</c:v>
                </c:pt>
                <c:pt idx="36">
                  <c:v>4.9857438095431438E-2</c:v>
                </c:pt>
                <c:pt idx="37">
                  <c:v>5.6977713701036929E-2</c:v>
                </c:pt>
                <c:pt idx="38">
                  <c:v>6.4772795780071182E-2</c:v>
                </c:pt>
                <c:pt idx="39">
                  <c:v>7.3247504187003862E-2</c:v>
                </c:pt>
                <c:pt idx="40">
                  <c:v>8.23958965914066E-2</c:v>
                </c:pt>
                <c:pt idx="41">
                  <c:v>9.2199995682085228E-2</c:v>
                </c:pt>
                <c:pt idx="42">
                  <c:v>0.10262868913958589</c:v>
                </c:pt>
                <c:pt idx="43">
                  <c:v>0.11363686057135569</c:v>
                </c:pt>
                <c:pt idx="44">
                  <c:v>0.12516480771303162</c:v>
                </c:pt>
                <c:pt idx="45">
                  <c:v>0.13713799959258324</c:v>
                </c:pt>
                <c:pt idx="46">
                  <c:v>0.14946721694634302</c:v>
                </c:pt>
                <c:pt idx="47">
                  <c:v>0.16204911002700403</c:v>
                </c:pt>
                <c:pt idx="48">
                  <c:v>0.17476719527007356</c:v>
                </c:pt>
                <c:pt idx="49">
                  <c:v>0.18749329746382357</c:v>
                </c:pt>
                <c:pt idx="50">
                  <c:v>0.20008942762853288</c:v>
                </c:pt>
                <c:pt idx="51">
                  <c:v>0.21241006941935195</c:v>
                </c:pt>
                <c:pt idx="52">
                  <c:v>0.22430482929658269</c:v>
                </c:pt>
                <c:pt idx="53">
                  <c:v>0.23562138880084479</c:v>
                </c:pt>
                <c:pt idx="54">
                  <c:v>0.24620868189685424</c:v>
                </c:pt>
                <c:pt idx="55">
                  <c:v>0.25592020735242915</c:v>
                </c:pt>
                <c:pt idx="56">
                  <c:v>0.26461737626657206</c:v>
                </c:pt>
                <c:pt idx="57">
                  <c:v>0.27217278879419587</c:v>
                </c:pt>
                <c:pt idx="58">
                  <c:v>0.27847333230691618</c:v>
                </c:pt>
                <c:pt idx="59">
                  <c:v>0.28342299594509762</c:v>
                </c:pt>
                <c:pt idx="60">
                  <c:v>0.28694530379133115</c:v>
                </c:pt>
                <c:pt idx="61">
                  <c:v>0.28898528052452482</c:v>
                </c:pt>
                <c:pt idx="62">
                  <c:v>0.28951087895507177</c:v>
                </c:pt>
                <c:pt idx="63">
                  <c:v>0.2885138176369843</c:v>
                </c:pt>
                <c:pt idx="64">
                  <c:v>0.28600979796101311</c:v>
                </c:pt>
                <c:pt idx="65">
                  <c:v>0.2820380927753165</c:v>
                </c:pt>
                <c:pt idx="66">
                  <c:v>0.27666052159682852</c:v>
                </c:pt>
                <c:pt idx="67">
                  <c:v>0.26995984978505927</c:v>
                </c:pt>
                <c:pt idx="68">
                  <c:v>0.2620376696095445</c:v>
                </c:pt>
                <c:pt idx="69">
                  <c:v>0.25301183901100072</c:v>
                </c:pt>
                <c:pt idx="70">
                  <c:v>0.24301356824556328</c:v>
                </c:pt>
                <c:pt idx="71">
                  <c:v>0.23218425491718325</c:v>
                </c:pt>
                <c:pt idx="72">
                  <c:v>0.2206721737755683</c:v>
                </c:pt>
                <c:pt idx="73">
                  <c:v>0.20862912895550317</c:v>
                </c:pt>
                <c:pt idx="74">
                  <c:v>0.19620717316660424</c:v>
                </c:pt>
                <c:pt idx="75">
                  <c:v>0.18355549104325772</c:v>
                </c:pt>
                <c:pt idx="76">
                  <c:v>0.17081753296150784</c:v>
                </c:pt>
                <c:pt idx="77">
                  <c:v>0.15812847180909106</c:v>
                </c:pt>
                <c:pt idx="78">
                  <c:v>0.14561303925356503</c:v>
                </c:pt>
                <c:pt idx="79">
                  <c:v>0.13338378084859734</c:v>
                </c:pt>
                <c:pt idx="80">
                  <c:v>0.12153975171570169</c:v>
                </c:pt>
                <c:pt idx="81">
                  <c:v>0.11016565736413002</c:v>
                </c:pt>
                <c:pt idx="82">
                  <c:v>9.9331428208563763E-2</c:v>
                </c:pt>
                <c:pt idx="83">
                  <c:v>8.9092202138870133E-2</c:v>
                </c:pt>
                <c:pt idx="84">
                  <c:v>7.9488677572362013E-2</c:v>
                </c:pt>
                <c:pt idx="85">
                  <c:v>7.0547790104168728E-2</c:v>
                </c:pt>
                <c:pt idx="86">
                  <c:v>6.2283659332597482E-2</c:v>
                </c:pt>
                <c:pt idx="87">
                  <c:v>5.4698748686952285E-2</c:v>
                </c:pt>
                <c:pt idx="88">
                  <c:v>4.7785179998943661E-2</c:v>
                </c:pt>
                <c:pt idx="89">
                  <c:v>4.1526145891588991E-2</c:v>
                </c:pt>
                <c:pt idx="90">
                  <c:v>3.589736647566158E-2</c:v>
                </c:pt>
                <c:pt idx="91">
                  <c:v>3.0868541944452727E-2</c:v>
                </c:pt>
                <c:pt idx="92">
                  <c:v>2.6404759010018021E-2</c:v>
                </c:pt>
                <c:pt idx="93">
                  <c:v>2.2467816288587392E-2</c:v>
                </c:pt>
                <c:pt idx="94">
                  <c:v>1.901744129773841E-2</c:v>
                </c:pt>
                <c:pt idx="95">
                  <c:v>1.6012379289433932E-2</c:v>
                </c:pt>
                <c:pt idx="96">
                  <c:v>1.3411341380589102E-2</c:v>
                </c:pt>
                <c:pt idx="97">
                  <c:v>1.1173806089132264E-2</c:v>
                </c:pt>
                <c:pt idx="98">
                  <c:v>9.2606742395043486E-3</c:v>
                </c:pt>
                <c:pt idx="99">
                  <c:v>7.6347821365252795E-3</c:v>
                </c:pt>
                <c:pt idx="100">
                  <c:v>6.2612818546647422E-3</c:v>
                </c:pt>
                <c:pt idx="101">
                  <c:v>5.1079004429511535E-3</c:v>
                </c:pt>
                <c:pt idx="102">
                  <c:v>4.1450918448265464E-3</c:v>
                </c:pt>
                <c:pt idx="103">
                  <c:v>3.3460964564485602E-3</c:v>
                </c:pt>
                <c:pt idx="104">
                  <c:v>2.6869236031847052E-3</c:v>
                </c:pt>
                <c:pt idx="105">
                  <c:v>2.1462719264719412E-3</c:v>
                </c:pt>
                <c:pt idx="106">
                  <c:v>1.7054018735999221E-3</c:v>
                </c:pt>
                <c:pt idx="107">
                  <c:v>1.3479733024781219E-3</c:v>
                </c:pt>
                <c:pt idx="108">
                  <c:v>1.0598597759442611E-3</c:v>
                </c:pt>
                <c:pt idx="109">
                  <c:v>8.2894953728223958E-4</c:v>
                </c:pt>
                <c:pt idx="110">
                  <c:v>6.4494152638921141E-4</c:v>
                </c:pt>
                <c:pt idx="111">
                  <c:v>4.9914319315791573E-4</c:v>
                </c:pt>
                <c:pt idx="112">
                  <c:v>3.8427535202251796E-4</c:v>
                </c:pt>
                <c:pt idx="113">
                  <c:v>2.9428794299893925E-4</c:v>
                </c:pt>
                <c:pt idx="114">
                  <c:v>2.2418934798104902E-4</c:v>
                </c:pt>
                <c:pt idx="115">
                  <c:v>1.6989087089528055E-4</c:v>
                </c:pt>
                <c:pt idx="116">
                  <c:v>1.2806712956980209E-4</c:v>
                </c:pt>
                <c:pt idx="117">
                  <c:v>9.603241991109963E-5</c:v>
                </c:pt>
                <c:pt idx="118">
                  <c:v>7.1632586703077324E-5</c:v>
                </c:pt>
                <c:pt idx="119">
                  <c:v>5.3151553159782824E-5</c:v>
                </c:pt>
                <c:pt idx="120">
                  <c:v>3.9231403885315686E-5</c:v>
                </c:pt>
              </c:numCache>
            </c:numRef>
          </c:yVal>
          <c:smooth val="1"/>
        </c:ser>
        <c:ser>
          <c:idx val="1"/>
          <c:order val="1"/>
          <c:tx>
            <c:strRef>
              <c:f>Feuil2!$J$5</c:f>
              <c:strCache>
                <c:ptCount val="1"/>
                <c:pt idx="0">
                  <c:v>pdf2</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Feuil2!$J$6:$J$126</c:f>
              <c:numCache>
                <c:formatCode>General</c:formatCode>
                <c:ptCount val="121"/>
                <c:pt idx="0">
                  <c:v>1.88337480805324E-12</c:v>
                </c:pt>
                <c:pt idx="1">
                  <c:v>4.0769485924899884E-12</c:v>
                </c:pt>
                <c:pt idx="2">
                  <c:v>8.7238257837548319E-12</c:v>
                </c:pt>
                <c:pt idx="3">
                  <c:v>1.8452363578620217E-11</c:v>
                </c:pt>
                <c:pt idx="4">
                  <c:v>3.8580716845450852E-11</c:v>
                </c:pt>
                <c:pt idx="5">
                  <c:v>7.9737360013579774E-11</c:v>
                </c:pt>
                <c:pt idx="6">
                  <c:v>1.6290210006644067E-10</c:v>
                </c:pt>
                <c:pt idx="7">
                  <c:v>3.2897643036205065E-10</c:v>
                </c:pt>
                <c:pt idx="8">
                  <c:v>6.5671381897438058E-10</c:v>
                </c:pt>
                <c:pt idx="9">
                  <c:v>1.2958680927969542E-9</c:v>
                </c:pt>
                <c:pt idx="10">
                  <c:v>2.5276603077882616E-9</c:v>
                </c:pt>
                <c:pt idx="11">
                  <c:v>4.8736001064269537E-9</c:v>
                </c:pt>
                <c:pt idx="12">
                  <c:v>9.2886873259468253E-9</c:v>
                </c:pt>
                <c:pt idx="13">
                  <c:v>1.7499758977946935E-8</c:v>
                </c:pt>
                <c:pt idx="14">
                  <c:v>3.2589902480003358E-8</c:v>
                </c:pt>
                <c:pt idx="15">
                  <c:v>5.9993931789757296E-8</c:v>
                </c:pt>
                <c:pt idx="16">
                  <c:v>1.0917038942268023E-7</c:v>
                </c:pt>
                <c:pt idx="17">
                  <c:v>1.9637023705143506E-7</c:v>
                </c:pt>
                <c:pt idx="18">
                  <c:v>3.4915618508689496E-7</c:v>
                </c:pt>
                <c:pt idx="19">
                  <c:v>6.1367309826869958E-7</c:v>
                </c:pt>
                <c:pt idx="20">
                  <c:v>1.0661730525673629E-6</c:v>
                </c:pt>
                <c:pt idx="21">
                  <c:v>1.8310136761099792E-6</c:v>
                </c:pt>
                <c:pt idx="22">
                  <c:v>3.1083416308677035E-6</c:v>
                </c:pt>
                <c:pt idx="23">
                  <c:v>5.2160190932273947E-6</c:v>
                </c:pt>
                <c:pt idx="24">
                  <c:v>8.6521266942799937E-6</c:v>
                </c:pt>
                <c:pt idx="25">
                  <c:v>1.4186649480383597E-5</c:v>
                </c:pt>
                <c:pt idx="26">
                  <c:v>2.2993764394737758E-5</c:v>
                </c:pt>
                <c:pt idx="27">
                  <c:v>3.6839488033256966E-5</c:v>
                </c:pt>
                <c:pt idx="28">
                  <c:v>5.8343216113669366E-5</c:v>
                </c:pt>
                <c:pt idx="29">
                  <c:v>9.133566924988082E-5</c:v>
                </c:pt>
                <c:pt idx="30">
                  <c:v>1.4133956020245757E-4</c:v>
                </c:pt>
                <c:pt idx="31">
                  <c:v>2.1620230823187012E-4</c:v>
                </c:pt>
                <c:pt idx="32">
                  <c:v>3.2691149173937458E-4</c:v>
                </c:pt>
                <c:pt idx="33">
                  <c:v>4.8862233961136775E-4</c:v>
                </c:pt>
                <c:pt idx="34">
                  <c:v>7.2192107571091902E-4</c:v>
                </c:pt>
                <c:pt idx="35">
                  <c:v>1.0543368677666217E-3</c:v>
                </c:pt>
                <c:pt idx="36">
                  <c:v>1.5220970204131712E-3</c:v>
                </c:pt>
                <c:pt idx="37">
                  <c:v>2.1720936649001791E-3</c:v>
                </c:pt>
                <c:pt idx="38">
                  <c:v>3.0639948605840199E-3</c:v>
                </c:pt>
                <c:pt idx="39">
                  <c:v>4.2723889825584246E-3</c:v>
                </c:pt>
                <c:pt idx="40">
                  <c:v>5.8888000828212703E-3</c:v>
                </c:pt>
                <c:pt idx="41">
                  <c:v>8.0233567970239804E-3</c:v>
                </c:pt>
                <c:pt idx="42">
                  <c:v>1.0805843435635143E-2</c:v>
                </c:pt>
                <c:pt idx="43">
                  <c:v>1.438581617277423E-2</c:v>
                </c:pt>
                <c:pt idx="44">
                  <c:v>1.8931438390461276E-2</c:v>
                </c:pt>
                <c:pt idx="45">
                  <c:v>2.4626686900894663E-2</c:v>
                </c:pt>
                <c:pt idx="46">
                  <c:v>3.1666614543848545E-2</c:v>
                </c:pt>
                <c:pt idx="47">
                  <c:v>4.0250432654091714E-2</c:v>
                </c:pt>
                <c:pt idx="48">
                  <c:v>5.0572304087324799E-2</c:v>
                </c:pt>
                <c:pt idx="49">
                  <c:v>6.2809913995594324E-2</c:v>
                </c:pt>
                <c:pt idx="50">
                  <c:v>7.7111105111571113E-2</c:v>
                </c:pt>
                <c:pt idx="51">
                  <c:v>9.3579113379793841E-2</c:v>
                </c:pt>
                <c:pt idx="52">
                  <c:v>0.11225719739269413</c:v>
                </c:pt>
                <c:pt idx="53">
                  <c:v>0.13311369387375738</c:v>
                </c:pt>
                <c:pt idx="54">
                  <c:v>0.15602871985256594</c:v>
                </c:pt>
                <c:pt idx="55">
                  <c:v>0.18078384788033575</c:v>
                </c:pt>
                <c:pt idx="56">
                  <c:v>0.20705607483520039</c:v>
                </c:pt>
                <c:pt idx="57">
                  <c:v>0.23441726693066045</c:v>
                </c:pt>
                <c:pt idx="58">
                  <c:v>0.26233998536979075</c:v>
                </c:pt>
                <c:pt idx="59">
                  <c:v>0.29021018643138463</c:v>
                </c:pt>
                <c:pt idx="60">
                  <c:v>0.31734677177847448</c:v>
                </c:pt>
                <c:pt idx="61">
                  <c:v>0.34302738124005233</c:v>
                </c:pt>
                <c:pt idx="62">
                  <c:v>0.36651922640705697</c:v>
                </c:pt>
                <c:pt idx="63">
                  <c:v>0.38711322202702936</c:v>
                </c:pt>
                <c:pt idx="64">
                  <c:v>0.40415924664948927</c:v>
                </c:pt>
                <c:pt idx="65">
                  <c:v>0.4171001096560818</c:v>
                </c:pt>
                <c:pt idx="66">
                  <c:v>0.42550175834351545</c:v>
                </c:pt>
                <c:pt idx="67">
                  <c:v>0.42907744371824885</c:v>
                </c:pt>
                <c:pt idx="68">
                  <c:v>0.42770396906420755</c:v>
                </c:pt>
                <c:pt idx="69">
                  <c:v>0.42142873721831425</c:v>
                </c:pt>
                <c:pt idx="70">
                  <c:v>0.41046703433058607</c:v>
                </c:pt>
                <c:pt idx="71">
                  <c:v>0.3951897671764858</c:v>
                </c:pt>
                <c:pt idx="72">
                  <c:v>0.37610262816207751</c:v>
                </c:pt>
                <c:pt idx="73">
                  <c:v>0.35381832011934283</c:v>
                </c:pt>
                <c:pt idx="74">
                  <c:v>0.32902396721056926</c:v>
                </c:pt>
                <c:pt idx="75">
                  <c:v>0.30244612412626731</c:v>
                </c:pt>
                <c:pt idx="76">
                  <c:v>0.27481585349145182</c:v>
                </c:pt>
                <c:pt idx="77">
                  <c:v>0.24683617741252295</c:v>
                </c:pt>
                <c:pt idx="78">
                  <c:v>0.21915385385136496</c:v>
                </c:pt>
                <c:pt idx="79">
                  <c:v>0.19233693127456064</c:v>
                </c:pt>
                <c:pt idx="80">
                  <c:v>0.1668589565742577</c:v>
                </c:pt>
                <c:pt idx="81">
                  <c:v>0.1430901156607394</c:v>
                </c:pt>
                <c:pt idx="82">
                  <c:v>0.12129503283416609</c:v>
                </c:pt>
                <c:pt idx="83">
                  <c:v>0.10163649236952152</c:v>
                </c:pt>
                <c:pt idx="84">
                  <c:v>8.4184006507903544E-2</c:v>
                </c:pt>
                <c:pt idx="85">
                  <c:v>6.8925953683293378E-2</c:v>
                </c:pt>
                <c:pt idx="86">
                  <c:v>5.5783947977115514E-2</c:v>
                </c:pt>
                <c:pt idx="87">
                  <c:v>4.4628159946326379E-2</c:v>
                </c:pt>
                <c:pt idx="88">
                  <c:v>3.5292464379164681E-2</c:v>
                </c:pt>
                <c:pt idx="89">
                  <c:v>2.7588510880541556E-2</c:v>
                </c:pt>
                <c:pt idx="90">
                  <c:v>2.1318066104476511E-2</c:v>
                </c:pt>
                <c:pt idx="91">
                  <c:v>1.6283232348090822E-2</c:v>
                </c:pt>
                <c:pt idx="92">
                  <c:v>1.2294382077069618E-2</c:v>
                </c:pt>
                <c:pt idx="93">
                  <c:v>9.175844855218716E-3</c:v>
                </c:pt>
                <c:pt idx="94">
                  <c:v>6.7695326704990131E-3</c:v>
                </c:pt>
                <c:pt idx="95">
                  <c:v>4.9367892254022338E-3</c:v>
                </c:pt>
                <c:pt idx="96">
                  <c:v>3.5588014020030202E-3</c:v>
                </c:pt>
                <c:pt idx="97">
                  <c:v>2.5359237486406901E-3</c:v>
                </c:pt>
                <c:pt idx="98">
                  <c:v>1.7862485904418853E-3</c:v>
                </c:pt>
                <c:pt idx="99">
                  <c:v>1.2437150158347583E-3</c:v>
                </c:pt>
                <c:pt idx="100">
                  <c:v>8.5599874281444977E-4</c:v>
                </c:pt>
                <c:pt idx="101">
                  <c:v>5.8236953273191501E-4</c:v>
                </c:pt>
                <c:pt idx="102">
                  <c:v>3.9164937356617435E-4</c:v>
                </c:pt>
                <c:pt idx="103">
                  <c:v>2.6035714260265247E-4</c:v>
                </c:pt>
                <c:pt idx="104">
                  <c:v>1.7108613972426328E-4</c:v>
                </c:pt>
                <c:pt idx="105">
                  <c:v>1.1113054096288477E-4</c:v>
                </c:pt>
                <c:pt idx="106">
                  <c:v>7.1355146144769284E-5</c:v>
                </c:pt>
                <c:pt idx="107">
                  <c:v>4.5288761252314099E-5</c:v>
                </c:pt>
                <c:pt idx="108">
                  <c:v>2.8413769583639014E-5</c:v>
                </c:pt>
                <c:pt idx="109">
                  <c:v>1.7621405171167199E-5</c:v>
                </c:pt>
                <c:pt idx="110">
                  <c:v>1.0802530229203449E-5</c:v>
                </c:pt>
                <c:pt idx="111">
                  <c:v>6.5461162558591304E-6</c:v>
                </c:pt>
                <c:pt idx="112">
                  <c:v>3.921165816350074E-6</c:v>
                </c:pt>
                <c:pt idx="113">
                  <c:v>2.3217741541987186E-6</c:v>
                </c:pt>
                <c:pt idx="114">
                  <c:v>1.3589328815000404E-6</c:v>
                </c:pt>
                <c:pt idx="115">
                  <c:v>7.8622945939176271E-7</c:v>
                </c:pt>
                <c:pt idx="116">
                  <c:v>4.4964926528666209E-7</c:v>
                </c:pt>
                <c:pt idx="117">
                  <c:v>2.5419776877408487E-7</c:v>
                </c:pt>
                <c:pt idx="118">
                  <c:v>1.4205052746669444E-7</c:v>
                </c:pt>
                <c:pt idx="119">
                  <c:v>7.846703412938709E-8</c:v>
                </c:pt>
                <c:pt idx="120">
                  <c:v>4.2845468388442435E-8</c:v>
                </c:pt>
              </c:numCache>
            </c:numRef>
          </c:yVal>
          <c:smooth val="1"/>
        </c:ser>
        <c:ser>
          <c:idx val="2"/>
          <c:order val="2"/>
          <c:tx>
            <c:strRef>
              <c:f>Feuil2!$K$5</c:f>
              <c:strCache>
                <c:ptCount val="1"/>
                <c:pt idx="0">
                  <c:v>pdf3</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Feuil2!$K$6:$K$126</c:f>
              <c:numCache>
                <c:formatCode>General</c:formatCode>
                <c:ptCount val="121"/>
                <c:pt idx="0">
                  <c:v>1.3093208878305174E-10</c:v>
                </c:pt>
                <c:pt idx="1">
                  <c:v>2.458573813228207E-10</c:v>
                </c:pt>
                <c:pt idx="2">
                  <c:v>4.5741186492219582E-10</c:v>
                </c:pt>
                <c:pt idx="3">
                  <c:v>8.4317674235099395E-10</c:v>
                </c:pt>
                <c:pt idx="4">
                  <c:v>1.539986205614384E-9</c:v>
                </c:pt>
                <c:pt idx="5">
                  <c:v>2.7867759988654198E-9</c:v>
                </c:pt>
                <c:pt idx="6">
                  <c:v>4.9965968662456417E-9</c:v>
                </c:pt>
                <c:pt idx="7">
                  <c:v>8.8763328622098564E-9</c:v>
                </c:pt>
                <c:pt idx="8">
                  <c:v>1.5623555245740575E-8</c:v>
                </c:pt>
                <c:pt idx="9">
                  <c:v>2.724665381931136E-8</c:v>
                </c:pt>
                <c:pt idx="10">
                  <c:v>4.7079679667326545E-8</c:v>
                </c:pt>
                <c:pt idx="11">
                  <c:v>8.0601076726754076E-8</c:v>
                </c:pt>
                <c:pt idx="12">
                  <c:v>1.3672099382188028E-7</c:v>
                </c:pt>
                <c:pt idx="13">
                  <c:v>2.297823087084228E-7</c:v>
                </c:pt>
                <c:pt idx="14">
                  <c:v>3.8263526143600032E-7</c:v>
                </c:pt>
                <c:pt idx="15">
                  <c:v>6.3130671591247408E-7</c:v>
                </c:pt>
                <c:pt idx="16">
                  <c:v>1.0320074873535572E-6</c:v>
                </c:pt>
                <c:pt idx="17">
                  <c:v>1.6715228036654984E-6</c:v>
                </c:pt>
                <c:pt idx="18">
                  <c:v>2.6824323767409243E-6</c:v>
                </c:pt>
                <c:pt idx="19">
                  <c:v>4.2651300482286563E-6</c:v>
                </c:pt>
                <c:pt idx="20">
                  <c:v>6.7192808219578257E-6</c:v>
                </c:pt>
                <c:pt idx="21">
                  <c:v>1.0488184665605087E-5</c:v>
                </c:pt>
                <c:pt idx="22">
                  <c:v>1.622052391197491E-5</c:v>
                </c:pt>
                <c:pt idx="23">
                  <c:v>2.4855153441143382E-5</c:v>
                </c:pt>
                <c:pt idx="24">
                  <c:v>3.7735928338785453E-5</c:v>
                </c:pt>
                <c:pt idx="25">
                  <c:v>5.6765000674152374E-5</c:v>
                </c:pt>
                <c:pt idx="26">
                  <c:v>8.4604463355582234E-5</c:v>
                </c:pt>
                <c:pt idx="27">
                  <c:v>1.2493753172276078E-4</c:v>
                </c:pt>
                <c:pt idx="28">
                  <c:v>1.8280142937351443E-4</c:v>
                </c:pt>
                <c:pt idx="29">
                  <c:v>2.6500451405477813E-4</c:v>
                </c:pt>
                <c:pt idx="30">
                  <c:v>3.806396059186822E-4</c:v>
                </c:pt>
                <c:pt idx="31">
                  <c:v>5.4170356946282524E-4</c:v>
                </c:pt>
                <c:pt idx="32">
                  <c:v>7.6382951955851074E-4</c:v>
                </c:pt>
                <c:pt idx="33">
                  <c:v>1.0671321357300651E-3</c:v>
                </c:pt>
                <c:pt idx="34">
                  <c:v>1.4771580903602509E-3</c:v>
                </c:pt>
                <c:pt idx="35">
                  <c:v>2.0259222551686842E-3</c:v>
                </c:pt>
                <c:pt idx="36">
                  <c:v>2.7529960738043556E-3</c:v>
                </c:pt>
                <c:pt idx="37">
                  <c:v>3.7065974930215102E-3</c:v>
                </c:pt>
                <c:pt idx="38">
                  <c:v>4.9446127252857092E-3</c:v>
                </c:pt>
                <c:pt idx="39">
                  <c:v>6.5354599207795893E-3</c:v>
                </c:pt>
                <c:pt idx="40">
                  <c:v>8.5586851067012623E-3</c:v>
                </c:pt>
                <c:pt idx="41">
                  <c:v>1.1105163557413871E-2</c:v>
                </c:pt>
                <c:pt idx="42">
                  <c:v>1.4276767578341169E-2</c:v>
                </c:pt>
                <c:pt idx="43">
                  <c:v>1.8185357303339363E-2</c:v>
                </c:pt>
                <c:pt idx="44">
                  <c:v>2.2950957374367642E-2</c:v>
                </c:pt>
                <c:pt idx="45">
                  <c:v>2.8699001913855351E-2</c:v>
                </c:pt>
                <c:pt idx="46">
                  <c:v>3.5556565030095848E-2</c:v>
                </c:pt>
                <c:pt idx="47">
                  <c:v>4.3647545222146096E-2</c:v>
                </c:pt>
                <c:pt idx="48">
                  <c:v>5.3086839079652011E-2</c:v>
                </c:pt>
                <c:pt idx="49">
                  <c:v>6.397362048247289E-2</c:v>
                </c:pt>
                <c:pt idx="50">
                  <c:v>7.6383932042848657E-2</c:v>
                </c:pt>
                <c:pt idx="51">
                  <c:v>9.0362889801357649E-2</c:v>
                </c:pt>
                <c:pt idx="52">
                  <c:v>0.10591689245986605</c:v>
                </c:pt>
                <c:pt idx="53">
                  <c:v>0.1230063037269403</c:v>
                </c:pt>
                <c:pt idx="54">
                  <c:v>0.14153913115046404</c:v>
                </c:pt>
                <c:pt idx="55">
                  <c:v>0.16136624801123209</c:v>
                </c:pt>
                <c:pt idx="56">
                  <c:v>0.18227868881683937</c:v>
                </c:pt>
                <c:pt idx="57">
                  <c:v>0.20400748859487541</c:v>
                </c:pt>
                <c:pt idx="58">
                  <c:v>0.22622642999722059</c:v>
                </c:pt>
                <c:pt idx="59">
                  <c:v>0.24855791289468721</c:v>
                </c:pt>
                <c:pt idx="60">
                  <c:v>0.27058197593007915</c:v>
                </c:pt>
                <c:pt idx="61">
                  <c:v>0.29184829007642932</c:v>
                </c:pt>
                <c:pt idx="62">
                  <c:v>0.31189072599305501</c:v>
                </c:pt>
                <c:pt idx="63">
                  <c:v>0.33024388776938335</c:v>
                </c:pt>
                <c:pt idx="64">
                  <c:v>0.34646082426826103</c:v>
                </c:pt>
                <c:pt idx="65">
                  <c:v>0.36013099350986355</c:v>
                </c:pt>
                <c:pt idx="66">
                  <c:v>0.37089748023785357</c:v>
                </c:pt>
                <c:pt idx="67">
                  <c:v>0.37847246217322483</c:v>
                </c:pt>
                <c:pt idx="68">
                  <c:v>0.38264999066471928</c:v>
                </c:pt>
                <c:pt idx="69">
                  <c:v>0.38331529389819585</c:v>
                </c:pt>
                <c:pt idx="70">
                  <c:v>0.38045001614269114</c:v>
                </c:pt>
                <c:pt idx="71">
                  <c:v>0.37413305922128026</c:v>
                </c:pt>
                <c:pt idx="72">
                  <c:v>0.36453697236692006</c:v>
                </c:pt>
                <c:pt idx="73">
                  <c:v>0.35192012101106951</c:v>
                </c:pt>
                <c:pt idx="74">
                  <c:v>0.33661513056864767</c:v>
                </c:pt>
                <c:pt idx="75">
                  <c:v>0.31901432652160538</c:v>
                </c:pt>
                <c:pt idx="76">
                  <c:v>0.299553059644798</c:v>
                </c:pt>
                <c:pt idx="77">
                  <c:v>0.27869190326404153</c:v>
                </c:pt>
                <c:pt idx="78">
                  <c:v>0.25689873280454312</c:v>
                </c:pt>
                <c:pt idx="79">
                  <c:v>0.23463164826190608</c:v>
                </c:pt>
                <c:pt idx="80">
                  <c:v>0.21232358566711659</c:v>
                </c:pt>
                <c:pt idx="81">
                  <c:v>0.19036929741670378</c:v>
                </c:pt>
                <c:pt idx="82">
                  <c:v>0.16911518040692614</c:v>
                </c:pt>
                <c:pt idx="83">
                  <c:v>0.14885221387530662</c:v>
                </c:pt>
                <c:pt idx="84">
                  <c:v>0.12981205414040156</c:v>
                </c:pt>
                <c:pt idx="85">
                  <c:v>0.11216613752741779</c:v>
                </c:pt>
                <c:pt idx="86">
                  <c:v>9.6027478846066119E-2</c:v>
                </c:pt>
                <c:pt idx="87">
                  <c:v>8.145472981695194E-2</c:v>
                </c:pt>
                <c:pt idx="88">
                  <c:v>6.8457984228602414E-2</c:v>
                </c:pt>
                <c:pt idx="89">
                  <c:v>5.7005784337956479E-2</c:v>
                </c:pt>
                <c:pt idx="90">
                  <c:v>4.7032792255265292E-2</c:v>
                </c:pt>
                <c:pt idx="91">
                  <c:v>3.8447633985083912E-2</c:v>
                </c:pt>
                <c:pt idx="92">
                  <c:v>3.11404937463945E-2</c:v>
                </c:pt>
                <c:pt idx="93">
                  <c:v>2.4990122687148151E-2</c:v>
                </c:pt>
                <c:pt idx="94">
                  <c:v>1.9870019861453703E-2</c:v>
                </c:pt>
                <c:pt idx="95">
                  <c:v>1.5653636082228712E-2</c:v>
                </c:pt>
                <c:pt idx="96">
                  <c:v>1.2218536311415921E-2</c:v>
                </c:pt>
                <c:pt idx="97">
                  <c:v>9.4495288103526535E-3</c:v>
                </c:pt>
                <c:pt idx="98">
                  <c:v>7.2408265115535223E-3</c:v>
                </c:pt>
                <c:pt idx="99">
                  <c:v>5.4973469794512564E-3</c:v>
                </c:pt>
                <c:pt idx="100">
                  <c:v>4.1352824264546612E-3</c:v>
                </c:pt>
                <c:pt idx="101">
                  <c:v>3.0820822267616306E-3</c:v>
                </c:pt>
                <c:pt idx="102">
                  <c:v>2.275989662726696E-3</c:v>
                </c:pt>
                <c:pt idx="103">
                  <c:v>1.6652650535937169E-3</c:v>
                </c:pt>
                <c:pt idx="104">
                  <c:v>1.2072117954837207E-3</c:v>
                </c:pt>
                <c:pt idx="105">
                  <c:v>8.6710280486949703E-4</c:v>
                </c:pt>
                <c:pt idx="106">
                  <c:v>6.17084632032082E-4</c:v>
                </c:pt>
                <c:pt idx="107">
                  <c:v>4.3511683766945722E-4</c:v>
                </c:pt>
                <c:pt idx="108">
                  <c:v>3.039863389672731E-4</c:v>
                </c:pt>
                <c:pt idx="109">
                  <c:v>2.1042108879388714E-4</c:v>
                </c:pt>
                <c:pt idx="110">
                  <c:v>1.4431500169891431E-4</c:v>
                </c:pt>
                <c:pt idx="111">
                  <c:v>9.8066508465460999E-5</c:v>
                </c:pt>
                <c:pt idx="112">
                  <c:v>6.6026300817473058E-5</c:v>
                </c:pt>
                <c:pt idx="113">
                  <c:v>4.4045367532642974E-5</c:v>
                </c:pt>
                <c:pt idx="114">
                  <c:v>2.9111898555452365E-5</c:v>
                </c:pt>
                <c:pt idx="115">
                  <c:v>1.9064606208323905E-5</c:v>
                </c:pt>
                <c:pt idx="116">
                  <c:v>1.2370070301691365E-5</c:v>
                </c:pt>
                <c:pt idx="117">
                  <c:v>7.9524970279697096E-6</c:v>
                </c:pt>
                <c:pt idx="118">
                  <c:v>5.0654948951774888E-6</c:v>
                </c:pt>
                <c:pt idx="119">
                  <c:v>3.1968868666982006E-6</c:v>
                </c:pt>
                <c:pt idx="120">
                  <c:v>1.999031657439324E-6</c:v>
                </c:pt>
              </c:numCache>
            </c:numRef>
          </c:yVal>
          <c:smooth val="1"/>
        </c:ser>
        <c:ser>
          <c:idx val="3"/>
          <c:order val="3"/>
          <c:tx>
            <c:strRef>
              <c:f>Feuil2!$L$5</c:f>
              <c:strCache>
                <c:ptCount val="1"/>
                <c:pt idx="0">
                  <c:v>pdf4</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Feuil2!$L$6:$L$126</c:f>
              <c:numCache>
                <c:formatCode>General</c:formatCode>
                <c:ptCount val="121"/>
                <c:pt idx="0">
                  <c:v>7.4763556312570678E-5</c:v>
                </c:pt>
                <c:pt idx="1">
                  <c:v>9.6366030933871626E-5</c:v>
                </c:pt>
                <c:pt idx="2">
                  <c:v>1.2371126427715838E-4</c:v>
                </c:pt>
                <c:pt idx="3">
                  <c:v>1.5817788762638059E-4</c:v>
                </c:pt>
                <c:pt idx="4">
                  <c:v>2.0143435890960769E-4</c:v>
                </c:pt>
                <c:pt idx="5">
                  <c:v>2.5548922140137311E-4</c:v>
                </c:pt>
                <c:pt idx="6">
                  <c:v>3.2274748584247093E-4</c:v>
                </c:pt>
                <c:pt idx="7">
                  <c:v>4.0607327288283716E-4</c:v>
                </c:pt>
                <c:pt idx="8">
                  <c:v>5.0885869139691287E-4</c:v>
                </c:pt>
                <c:pt idx="9">
                  <c:v>6.3509872457867111E-4</c:v>
                </c:pt>
                <c:pt idx="10">
                  <c:v>7.8947164686042181E-4</c:v>
                </c:pt>
                <c:pt idx="11">
                  <c:v>9.7742419894658638E-4</c:v>
                </c:pt>
                <c:pt idx="12">
                  <c:v>1.2052604056196747E-3</c:v>
                </c:pt>
                <c:pt idx="13">
                  <c:v>1.4802325335736102E-3</c:v>
                </c:pt>
                <c:pt idx="14">
                  <c:v>1.81063225899759E-3</c:v>
                </c:pt>
                <c:pt idx="15">
                  <c:v>2.2058796545252651E-3</c:v>
                </c:pt>
                <c:pt idx="16">
                  <c:v>2.6766071232753913E-3</c:v>
                </c:pt>
                <c:pt idx="17">
                  <c:v>3.2347349183138216E-3</c:v>
                </c:pt>
                <c:pt idx="18">
                  <c:v>3.8935344068118109E-3</c:v>
                </c:pt>
                <c:pt idx="19">
                  <c:v>4.6676747908235092E-3</c:v>
                </c:pt>
                <c:pt idx="20">
                  <c:v>5.5732486055610538E-3</c:v>
                </c:pt>
                <c:pt idx="21">
                  <c:v>6.6277710086641824E-3</c:v>
                </c:pt>
                <c:pt idx="22">
                  <c:v>7.8501476795967695E-3</c:v>
                </c:pt>
                <c:pt idx="23">
                  <c:v>9.2606060973040565E-3</c:v>
                </c:pt>
                <c:pt idx="24">
                  <c:v>1.0880585086710286E-2</c:v>
                </c:pt>
                <c:pt idx="25">
                  <c:v>1.2732577848831037E-2</c:v>
                </c:pt>
                <c:pt idx="26">
                  <c:v>1.4839924240056221E-2</c:v>
                </c:pt>
                <c:pt idx="27">
                  <c:v>1.7226548863059982E-2</c:v>
                </c:pt>
                <c:pt idx="28">
                  <c:v>1.9916642587144276E-2</c:v>
                </c:pt>
                <c:pt idx="29">
                  <c:v>2.2934286432892775E-2</c:v>
                </c:pt>
                <c:pt idx="30">
                  <c:v>2.6303018327297315E-2</c:v>
                </c:pt>
                <c:pt idx="31">
                  <c:v>3.0045345041297647E-2</c:v>
                </c:pt>
                <c:pt idx="32">
                  <c:v>3.4182203628952426E-2</c:v>
                </c:pt>
                <c:pt idx="33">
                  <c:v>3.8732378849443402E-2</c:v>
                </c:pt>
                <c:pt idx="34">
                  <c:v>4.3711885309300487E-2</c:v>
                </c:pt>
                <c:pt idx="35">
                  <c:v>4.9133325339238268E-2</c:v>
                </c:pt>
                <c:pt idx="36">
                  <c:v>5.5005235833115215E-2</c:v>
                </c:pt>
                <c:pt idx="37">
                  <c:v>6.1331439332205126E-2</c:v>
                </c:pt>
                <c:pt idx="38">
                  <c:v>6.8110416436894791E-2</c:v>
                </c:pt>
                <c:pt idx="39">
                  <c:v>7.5334718069018314E-2</c:v>
                </c:pt>
                <c:pt idx="40">
                  <c:v>8.2990437092874528E-2</c:v>
                </c:pt>
                <c:pt idx="41">
                  <c:v>9.105675924072909E-2</c:v>
                </c:pt>
                <c:pt idx="42">
                  <c:v>9.9505613101145945E-2</c:v>
                </c:pt>
                <c:pt idx="43">
                  <c:v>0.10830143805543696</c:v>
                </c:pt>
                <c:pt idx="44">
                  <c:v>0.11740108745093179</c:v>
                </c:pt>
                <c:pt idx="45">
                  <c:v>0.12675388196825788</c:v>
                </c:pt>
                <c:pt idx="46">
                  <c:v>0.13630182509166269</c:v>
                </c:pt>
                <c:pt idx="47">
                  <c:v>0.14597998887653288</c:v>
                </c:pt>
                <c:pt idx="48">
                  <c:v>0.15571707390882972</c:v>
                </c:pt>
                <c:pt idx="49">
                  <c:v>0.16543614258051811</c:v>
                </c:pt>
                <c:pt idx="50">
                  <c:v>0.17505551970515637</c:v>
                </c:pt>
                <c:pt idx="51">
                  <c:v>0.18448984923491143</c:v>
                </c:pt>
                <c:pt idx="52">
                  <c:v>0.19365129059908748</c:v>
                </c:pt>
                <c:pt idx="53">
                  <c:v>0.20245083316100249</c:v>
                </c:pt>
                <c:pt idx="54">
                  <c:v>0.21079970268401441</c:v>
                </c:pt>
                <c:pt idx="55">
                  <c:v>0.21861082970251156</c:v>
                </c:pt>
                <c:pt idx="56">
                  <c:v>0.22580034648874314</c:v>
                </c:pt>
                <c:pt idx="57">
                  <c:v>0.23228907704711921</c:v>
                </c:pt>
                <c:pt idx="58">
                  <c:v>0.23800398337795556</c:v>
                </c:pt>
                <c:pt idx="59">
                  <c:v>0.2428795312180162</c:v>
                </c:pt>
                <c:pt idx="60">
                  <c:v>0.24685893962715869</c:v>
                </c:pt>
                <c:pt idx="61">
                  <c:v>0.24989528114313997</c:v>
                </c:pt>
                <c:pt idx="62">
                  <c:v>0.25195240271608926</c:v>
                </c:pt>
                <c:pt idx="63">
                  <c:v>0.25300564215868476</c:v>
                </c:pt>
                <c:pt idx="64">
                  <c:v>0.25304232026236551</c:v>
                </c:pt>
                <c:pt idx="65">
                  <c:v>0.25206199485030001</c:v>
                </c:pt>
                <c:pt idx="66">
                  <c:v>0.25007646965000246</c:v>
                </c:pt>
                <c:pt idx="67">
                  <c:v>0.24710955773668053</c:v>
                </c:pt>
                <c:pt idx="68">
                  <c:v>0.24319660617555822</c:v>
                </c:pt>
                <c:pt idx="69">
                  <c:v>0.23838379513008379</c:v>
                </c:pt>
                <c:pt idx="70">
                  <c:v>0.23272723086622485</c:v>
                </c:pt>
                <c:pt idx="71">
                  <c:v>0.22629185755470071</c:v>
                </c:pt>
                <c:pt idx="72">
                  <c:v>0.21915021736699161</c:v>
                </c:pt>
                <c:pt idx="73">
                  <c:v>0.2113810919288277</c:v>
                </c:pt>
                <c:pt idx="74">
                  <c:v>0.20306806063189359</c:v>
                </c:pt>
                <c:pt idx="75">
                  <c:v>0.19429801255290274</c:v>
                </c:pt>
                <c:pt idx="76">
                  <c:v>0.18515964877991181</c:v>
                </c:pt>
                <c:pt idx="77">
                  <c:v>0.17574201083689492</c:v>
                </c:pt>
                <c:pt idx="78">
                  <c:v>0.16613306871162398</c:v>
                </c:pt>
                <c:pt idx="79">
                  <c:v>0.15641839885022973</c:v>
                </c:pt>
                <c:pt idx="80">
                  <c:v>0.14667997853790543</c:v>
                </c:pt>
                <c:pt idx="81">
                  <c:v>0.13699511851689436</c:v>
                </c:pt>
                <c:pt idx="82">
                  <c:v>0.12743555069297371</c:v>
                </c:pt>
                <c:pt idx="83">
                  <c:v>0.1180666825495882</c:v>
                </c:pt>
                <c:pt idx="84">
                  <c:v>0.10894702462103896</c:v>
                </c:pt>
                <c:pt idx="85">
                  <c:v>0.10012779225871569</c:v>
                </c:pt>
                <c:pt idx="86">
                  <c:v>9.165267812492911E-2</c:v>
                </c:pt>
                <c:pt idx="87">
                  <c:v>8.3557787511399098E-2</c:v>
                </c:pt>
                <c:pt idx="88">
                  <c:v>7.5871724819360303E-2</c:v>
                </c:pt>
                <c:pt idx="89">
                  <c:v>6.8615816440029731E-2</c:v>
                </c:pt>
                <c:pt idx="90">
                  <c:v>6.1804452890094473E-2</c:v>
                </c:pt>
                <c:pt idx="91">
                  <c:v>5.5445531407413422E-2</c:v>
                </c:pt>
                <c:pt idx="92">
                  <c:v>4.9540979287953472E-2</c:v>
                </c:pt>
                <c:pt idx="93">
                  <c:v>4.4087338009932656E-2</c:v>
                </c:pt>
                <c:pt idx="94">
                  <c:v>3.9076388586309546E-2</c:v>
                </c:pt>
                <c:pt idx="95">
                  <c:v>3.4495799535118415E-2</c:v>
                </c:pt>
                <c:pt idx="96">
                  <c:v>3.0329780268624196E-2</c:v>
                </c:pt>
                <c:pt idx="97">
                  <c:v>2.6559724478794015E-2</c:v>
                </c:pt>
                <c:pt idx="98">
                  <c:v>2.3164830137151128E-2</c:v>
                </c:pt>
                <c:pt idx="99">
                  <c:v>2.0122684932065746E-2</c:v>
                </c:pt>
                <c:pt idx="100">
                  <c:v>1.7409808241896616E-2</c:v>
                </c:pt>
                <c:pt idx="101">
                  <c:v>1.5002143002677741E-2</c:v>
                </c:pt>
                <c:pt idx="102">
                  <c:v>1.2875492999994168E-2</c:v>
                </c:pt>
                <c:pt idx="103">
                  <c:v>1.1005903134834375E-2</c:v>
                </c:pt>
                <c:pt idx="104">
                  <c:v>9.3699820347597131E-3</c:v>
                </c:pt>
                <c:pt idx="105">
                  <c:v>7.9451679707124648E-3</c:v>
                </c:pt>
                <c:pt idx="106">
                  <c:v>6.7099403755465845E-3</c:v>
                </c:pt>
                <c:pt idx="107">
                  <c:v>5.6439803345688898E-3</c:v>
                </c:pt>
                <c:pt idx="108">
                  <c:v>4.7282842335741523E-3</c:v>
                </c:pt>
                <c:pt idx="109">
                  <c:v>3.9452353177807592E-3</c:v>
                </c:pt>
                <c:pt idx="110">
                  <c:v>3.2786382548067412E-3</c:v>
                </c:pt>
                <c:pt idx="111">
                  <c:v>2.713721930882069E-3</c:v>
                </c:pt>
                <c:pt idx="112">
                  <c:v>2.2371156699904286E-3</c:v>
                </c:pt>
                <c:pt idx="113">
                  <c:v>1.8368038805729181E-3</c:v>
                </c:pt>
                <c:pt idx="114">
                  <c:v>1.5020638341824888E-3</c:v>
                </c:pt>
                <c:pt idx="115">
                  <c:v>1.2233908945149638E-3</c:v>
                </c:pt>
                <c:pt idx="116">
                  <c:v>9.9241507108611374E-4</c:v>
                </c:pt>
                <c:pt idx="117">
                  <c:v>8.0181229429744183E-4</c:v>
                </c:pt>
                <c:pt idx="118">
                  <c:v>6.4521331934279294E-4</c:v>
                </c:pt>
                <c:pt idx="119">
                  <c:v>5.1711268345922337E-4</c:v>
                </c:pt>
                <c:pt idx="120">
                  <c:v>4.1277967894805804E-4</c:v>
                </c:pt>
              </c:numCache>
            </c:numRef>
          </c:yVal>
          <c:smooth val="1"/>
        </c:ser>
        <c:ser>
          <c:idx val="4"/>
          <c:order val="4"/>
          <c:tx>
            <c:strRef>
              <c:f>Feuil2!$M$5</c:f>
              <c:strCache>
                <c:ptCount val="1"/>
                <c:pt idx="0">
                  <c:v>pdf5</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Feuil2!$M$6:$M$126</c:f>
              <c:numCache>
                <c:formatCode>General</c:formatCode>
                <c:ptCount val="121"/>
                <c:pt idx="0">
                  <c:v>3.6822545927787552E-6</c:v>
                </c:pt>
                <c:pt idx="1">
                  <c:v>5.3209415397291134E-6</c:v>
                </c:pt>
                <c:pt idx="2">
                  <c:v>7.6423347066425668E-6</c:v>
                </c:pt>
                <c:pt idx="3">
                  <c:v>1.0910044277102803E-5</c:v>
                </c:pt>
                <c:pt idx="4">
                  <c:v>1.5480673956185115E-5</c:v>
                </c:pt>
                <c:pt idx="5">
                  <c:v>2.1833135327805737E-5</c:v>
                </c:pt>
                <c:pt idx="6">
                  <c:v>3.0605906091395398E-5</c:v>
                </c:pt>
                <c:pt idx="7">
                  <c:v>4.2643934541029406E-5</c:v>
                </c:pt>
                <c:pt idx="8">
                  <c:v>5.9057109457010418E-5</c:v>
                </c:pt>
                <c:pt idx="9">
                  <c:v>8.1292409696960297E-5</c:v>
                </c:pt>
                <c:pt idx="10">
                  <c:v>1.1122199986617695E-4</c:v>
                </c:pt>
                <c:pt idx="11">
                  <c:v>1.5124962073165995E-4</c:v>
                </c:pt>
                <c:pt idx="12">
                  <c:v>2.0443760323399007E-4</c:v>
                </c:pt>
                <c:pt idx="13">
                  <c:v>2.7465667565015987E-4</c:v>
                </c:pt>
                <c:pt idx="14">
                  <c:v>3.6676039314213207E-4</c:v>
                </c:pt>
                <c:pt idx="15">
                  <c:v>4.8678545362777634E-4</c:v>
                </c:pt>
                <c:pt idx="16">
                  <c:v>6.4217832975379326E-4</c:v>
                </c:pt>
                <c:pt idx="17">
                  <c:v>8.4204750335121461E-4</c:v>
                </c:pt>
                <c:pt idx="18">
                  <c:v>1.0974391035377953E-3</c:v>
                </c:pt>
                <c:pt idx="19">
                  <c:v>1.4216319029584691E-3</c:v>
                </c:pt>
                <c:pt idx="20">
                  <c:v>1.8304454175808772E-3</c:v>
                </c:pt>
                <c:pt idx="21">
                  <c:v>2.3425523078141135E-3</c:v>
                </c:pt>
                <c:pt idx="22">
                  <c:v>2.9797834470430612E-3</c:v>
                </c:pt>
                <c:pt idx="23">
                  <c:v>3.767410998491154E-3</c:v>
                </c:pt>
                <c:pt idx="24">
                  <c:v>4.734391753011896E-3</c:v>
                </c:pt>
                <c:pt idx="25">
                  <c:v>5.9135500009251133E-3</c:v>
                </c:pt>
                <c:pt idx="26">
                  <c:v>7.3416765527433477E-3</c:v>
                </c:pt>
                <c:pt idx="27">
                  <c:v>9.0595184346037808E-3</c:v>
                </c:pt>
                <c:pt idx="28">
                  <c:v>1.111163253912806E-2</c:v>
                </c:pt>
                <c:pt idx="29">
                  <c:v>1.3546076399145604E-2</c:v>
                </c:pt>
                <c:pt idx="30">
                  <c:v>1.6413910553292499E-2</c:v>
                </c:pt>
                <c:pt idx="31">
                  <c:v>1.9768489945118779E-2</c:v>
                </c:pt>
                <c:pt idx="32">
                  <c:v>2.3664526645111667E-2</c:v>
                </c:pt>
                <c:pt idx="33">
                  <c:v>2.8156913033148143E-2</c:v>
                </c:pt>
                <c:pt idx="34">
                  <c:v>3.329930344690845E-2</c:v>
                </c:pt>
                <c:pt idx="35">
                  <c:v>3.9142463079713814E-2</c:v>
                </c:pt>
                <c:pt idx="36">
                  <c:v>4.5732405340661988E-2</c:v>
                </c:pt>
                <c:pt idx="37">
                  <c:v>5.3108352553093659E-2</c:v>
                </c:pt>
                <c:pt idx="38">
                  <c:v>6.1300569186817692E-2</c:v>
                </c:pt>
                <c:pt idx="39">
                  <c:v>7.0328131069811534E-2</c:v>
                </c:pt>
                <c:pt idx="40">
                  <c:v>8.0196707358914585E-2</c:v>
                </c:pt>
                <c:pt idx="41">
                  <c:v>9.0896443536591098E-2</c:v>
                </c:pt>
                <c:pt idx="42">
                  <c:v>0.10240004238289056</c:v>
                </c:pt>
                <c:pt idx="43">
                  <c:v>0.11466114482303148</c:v>
                </c:pt>
                <c:pt idx="44">
                  <c:v>0.12761311295094185</c:v>
                </c:pt>
                <c:pt idx="45">
                  <c:v>0.14116831273468219</c:v>
                </c:pt>
                <c:pt idx="46">
                  <c:v>0.15521798352490673</c:v>
                </c:pt>
                <c:pt idx="47">
                  <c:v>0.16963276542325437</c:v>
                </c:pt>
                <c:pt idx="48">
                  <c:v>0.18426393408511468</c:v>
                </c:pt>
                <c:pt idx="49">
                  <c:v>0.19894536626476184</c:v>
                </c:pt>
                <c:pt idx="50">
                  <c:v>0.21349622936407203</c:v>
                </c:pt>
                <c:pt idx="51">
                  <c:v>0.22772435575991121</c:v>
                </c:pt>
                <c:pt idx="52">
                  <c:v>0.24143022937819877</c:v>
                </c:pt>
                <c:pt idx="53">
                  <c:v>0.25441147966300531</c:v>
                </c:pt>
                <c:pt idx="54">
                  <c:v>0.266467748647086</c:v>
                </c:pt>
                <c:pt idx="55">
                  <c:v>0.27740577211456197</c:v>
                </c:pt>
                <c:pt idx="56">
                  <c:v>0.28704449753492539</c:v>
                </c:pt>
                <c:pt idx="57">
                  <c:v>0.29522005092236142</c:v>
                </c:pt>
                <c:pt idx="58">
                  <c:v>0.30179036301135931</c:v>
                </c:pt>
                <c:pt idx="59">
                  <c:v>0.30663927262193325</c:v>
                </c:pt>
                <c:pt idx="60">
                  <c:v>0.30967994175154651</c:v>
                </c:pt>
                <c:pt idx="61">
                  <c:v>0.31085744214881633</c:v>
                </c:pt>
                <c:pt idx="62">
                  <c:v>0.31015040573013497</c:v>
                </c:pt>
                <c:pt idx="63">
                  <c:v>0.30757166955360093</c:v>
                </c:pt>
                <c:pt idx="64">
                  <c:v>0.30316788815012141</c:v>
                </c:pt>
                <c:pt idx="65">
                  <c:v>0.29701812956887874</c:v>
                </c:pt>
                <c:pt idx="66">
                  <c:v>0.28923151416606779</c:v>
                </c:pt>
                <c:pt idx="67">
                  <c:v>0.27994399465307246</c:v>
                </c:pt>
                <c:pt idx="68">
                  <c:v>0.26931441013344554</c:v>
                </c:pt>
                <c:pt idx="69">
                  <c:v>0.25751997405238491</c:v>
                </c:pt>
                <c:pt idx="70">
                  <c:v>0.24475137486528392</c:v>
                </c:pt>
                <c:pt idx="71">
                  <c:v>0.23120767803764419</c:v>
                </c:pt>
                <c:pt idx="72">
                  <c:v>0.21709121851243482</c:v>
                </c:pt>
                <c:pt idx="73">
                  <c:v>0.20260266437278837</c:v>
                </c:pt>
                <c:pt idx="74">
                  <c:v>0.18793641594758084</c:v>
                </c:pt>
                <c:pt idx="75">
                  <c:v>0.17327648134493259</c:v>
                </c:pt>
                <c:pt idx="76">
                  <c:v>0.15879294096947652</c:v>
                </c:pt>
                <c:pt idx="77">
                  <c:v>0.14463908180121168</c:v>
                </c:pt>
                <c:pt idx="78">
                  <c:v>0.13094924897881391</c:v>
                </c:pt>
                <c:pt idx="79">
                  <c:v>0.11783742937810891</c:v>
                </c:pt>
                <c:pt idx="80">
                  <c:v>0.10539655108196863</c:v>
                </c:pt>
                <c:pt idx="81">
                  <c:v>9.3698455318339924E-2</c:v>
                </c:pt>
                <c:pt idx="82">
                  <c:v>8.2794474690504896E-2</c:v>
                </c:pt>
                <c:pt idx="83">
                  <c:v>7.2716534065985494E-2</c:v>
                </c:pt>
                <c:pt idx="84">
                  <c:v>6.3478678681138143E-2</c:v>
                </c:pt>
                <c:pt idx="85">
                  <c:v>5.5078927852547852E-2</c:v>
                </c:pt>
                <c:pt idx="86">
                  <c:v>4.7501351839411336E-2</c:v>
                </c:pt>
                <c:pt idx="87">
                  <c:v>4.0718273285802485E-2</c:v>
                </c:pt>
                <c:pt idx="88">
                  <c:v>3.469250250495709E-2</c:v>
                </c:pt>
                <c:pt idx="89">
                  <c:v>2.9379526743666111E-2</c:v>
                </c:pt>
                <c:pt idx="90">
                  <c:v>2.4729586526414809E-2</c:v>
                </c:pt>
                <c:pt idx="91">
                  <c:v>2.0689586283517202E-2</c:v>
                </c:pt>
                <c:pt idx="92">
                  <c:v>1.7204800842931342E-2</c:v>
                </c:pt>
                <c:pt idx="93">
                  <c:v>1.4220353252880721E-2</c:v>
                </c:pt>
                <c:pt idx="94">
                  <c:v>1.1682452185742901E-2</c:v>
                </c:pt>
                <c:pt idx="95">
                  <c:v>9.5393883947999733E-3</c:v>
                </c:pt>
                <c:pt idx="96">
                  <c:v>7.7422990567897632E-3</c:v>
                </c:pt>
                <c:pt idx="97">
                  <c:v>6.2457161891163607E-3</c:v>
                </c:pt>
                <c:pt idx="98">
                  <c:v>5.00792067039169E-3</c:v>
                </c:pt>
                <c:pt idx="99">
                  <c:v>3.9911268178658586E-3</c:v>
                </c:pt>
                <c:pt idx="100">
                  <c:v>3.1615241722112134E-3</c:v>
                </c:pt>
                <c:pt idx="101">
                  <c:v>2.4892033546621336E-3</c:v>
                </c:pt>
                <c:pt idx="102">
                  <c:v>1.9479918722299567E-3</c:v>
                </c:pt>
                <c:pt idx="103">
                  <c:v>1.5152238421335979E-3</c:v>
                </c:pt>
                <c:pt idx="104">
                  <c:v>1.1714650661442372E-3</c:v>
                </c:pt>
                <c:pt idx="105">
                  <c:v>9.0021196494592247E-4</c:v>
                </c:pt>
                <c:pt idx="106">
                  <c:v>6.8757980376260022E-4</c:v>
                </c:pt>
                <c:pt idx="107">
                  <c:v>5.219925857024711E-4</c:v>
                </c:pt>
                <c:pt idx="108">
                  <c:v>3.9388409922841514E-4</c:v>
                </c:pt>
                <c:pt idx="109">
                  <c:v>2.9541698107015914E-4</c:v>
                </c:pt>
                <c:pt idx="110">
                  <c:v>2.2022435884076516E-4</c:v>
                </c:pt>
                <c:pt idx="111">
                  <c:v>1.6317669957225441E-4</c:v>
                </c:pt>
                <c:pt idx="112">
                  <c:v>1.201749160177356E-4</c:v>
                </c:pt>
                <c:pt idx="113">
                  <c:v>8.7969556356076563E-5</c:v>
                </c:pt>
                <c:pt idx="114">
                  <c:v>6.4004995028939037E-5</c:v>
                </c:pt>
                <c:pt idx="115">
                  <c:v>4.6286913969601137E-5</c:v>
                </c:pt>
                <c:pt idx="116">
                  <c:v>3.3270971087700593E-5</c:v>
                </c:pt>
                <c:pt idx="117">
                  <c:v>2.3770352341881478E-5</c:v>
                </c:pt>
                <c:pt idx="118">
                  <c:v>1.6879852738398037E-5</c:v>
                </c:pt>
                <c:pt idx="119">
                  <c:v>1.1914191591858189E-5</c:v>
                </c:pt>
                <c:pt idx="120">
                  <c:v>8.358404752977386E-6</c:v>
                </c:pt>
              </c:numCache>
            </c:numRef>
          </c:yVal>
          <c:smooth val="1"/>
        </c:ser>
        <c:ser>
          <c:idx val="5"/>
          <c:order val="5"/>
          <c:tx>
            <c:strRef>
              <c:f>Feuil2!$N$5</c:f>
              <c:strCache>
                <c:ptCount val="1"/>
                <c:pt idx="0">
                  <c:v>pdf6</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Feuil2!$N$6:$N$126</c:f>
              <c:numCache>
                <c:formatCode>General</c:formatCode>
                <c:ptCount val="121"/>
                <c:pt idx="0">
                  <c:v>6.3427616119054132E-3</c:v>
                </c:pt>
                <c:pt idx="1">
                  <c:v>7.5063876603746835E-3</c:v>
                </c:pt>
                <c:pt idx="2">
                  <c:v>8.8484769986354843E-3</c:v>
                </c:pt>
                <c:pt idx="3">
                  <c:v>1.038941273867538E-2</c:v>
                </c:pt>
                <c:pt idx="4">
                  <c:v>1.2150619186275679E-2</c:v>
                </c:pt>
                <c:pt idx="5">
                  <c:v>1.4154376922914038E-2</c:v>
                </c:pt>
                <c:pt idx="6">
                  <c:v>1.6423587916307086E-2</c:v>
                </c:pt>
                <c:pt idx="7">
                  <c:v>1.8981488204906603E-2</c:v>
                </c:pt>
                <c:pt idx="8">
                  <c:v>2.1851306851526059E-2</c:v>
                </c:pt>
                <c:pt idx="9">
                  <c:v>2.5055871244500982E-2</c:v>
                </c:pt>
                <c:pt idx="10">
                  <c:v>2.8617160426490651E-2</c:v>
                </c:pt>
                <c:pt idx="11">
                  <c:v>3.2555809924699496E-2</c:v>
                </c:pt>
                <c:pt idx="12">
                  <c:v>3.6890573503225187E-2</c:v>
                </c:pt>
                <c:pt idx="13">
                  <c:v>4.1637749307412077E-2</c:v>
                </c:pt>
                <c:pt idx="14">
                  <c:v>4.6810579958767334E-2</c:v>
                </c:pt>
                <c:pt idx="15">
                  <c:v>5.2418638213861286E-2</c:v>
                </c:pt>
                <c:pt idx="16">
                  <c:v>5.8467211739781581E-2</c:v>
                </c:pt>
                <c:pt idx="17">
                  <c:v>6.4956702294126922E-2</c:v>
                </c:pt>
                <c:pt idx="18">
                  <c:v>7.1882056038491432E-2</c:v>
                </c:pt>
                <c:pt idx="19">
                  <c:v>7.9232242771119357E-2</c:v>
                </c:pt>
                <c:pt idx="20">
                  <c:v>8.6989802452415915E-2</c:v>
                </c:pt>
                <c:pt idx="21">
                  <c:v>9.513047744145077E-2</c:v>
                </c:pt>
                <c:pt idx="22">
                  <c:v>0.10362294830190008</c:v>
                </c:pt>
                <c:pt idx="23">
                  <c:v>0.11242868982990348</c:v>
                </c:pt>
                <c:pt idx="24">
                  <c:v>0.12150196208429488</c:v>
                </c:pt>
                <c:pt idx="25">
                  <c:v>0.13078994866722518</c:v>
                </c:pt>
                <c:pt idx="26">
                  <c:v>0.14023305134364872</c:v>
                </c:pt>
                <c:pt idx="27">
                  <c:v>0.14976534636335087</c:v>
                </c:pt>
                <c:pt idx="28">
                  <c:v>0.15931520364942642</c:v>
                </c:pt>
                <c:pt idx="29">
                  <c:v>0.16880606545925531</c:v>
                </c:pt>
                <c:pt idx="30">
                  <c:v>0.1781573763483682</c:v>
                </c:pt>
                <c:pt idx="31">
                  <c:v>0.18728565143348389</c:v>
                </c:pt>
                <c:pt idx="32">
                  <c:v>0.19610566523086637</c:v>
                </c:pt>
                <c:pt idx="33">
                  <c:v>0.20453173891878118</c:v>
                </c:pt>
                <c:pt idx="34">
                  <c:v>0.21247909991583194</c:v>
                </c:pt>
                <c:pt idx="35">
                  <c:v>0.21986528434878891</c:v>
                </c:pt>
                <c:pt idx="36">
                  <c:v>0.22661155045551418</c:v>
                </c:pt>
                <c:pt idx="37">
                  <c:v>0.23264426935751992</c:v>
                </c:pt>
                <c:pt idx="38">
                  <c:v>0.23789625903800904</c:v>
                </c:pt>
                <c:pt idx="39">
                  <c:v>0.2423080278336317</c:v>
                </c:pt>
                <c:pt idx="40">
                  <c:v>0.24582889530962321</c:v>
                </c:pt>
                <c:pt idx="41">
                  <c:v>0.24841796101365071</c:v>
                </c:pt>
                <c:pt idx="42">
                  <c:v>0.25004489522580614</c:v>
                </c:pt>
                <c:pt idx="43">
                  <c:v>0.25069053033193023</c:v>
                </c:pt>
                <c:pt idx="44">
                  <c:v>0.25034723669887726</c:v>
                </c:pt>
                <c:pt idx="45">
                  <c:v>0.24901907274601978</c:v>
                </c:pt>
                <c:pt idx="46">
                  <c:v>0.24672170508586044</c:v>
                </c:pt>
                <c:pt idx="47">
                  <c:v>0.24348210093085323</c:v>
                </c:pt>
                <c:pt idx="48">
                  <c:v>0.23933800121020171</c:v>
                </c:pt>
                <c:pt idx="49">
                  <c:v>0.23433718878942975</c:v>
                </c:pt>
                <c:pt idx="50">
                  <c:v>0.22853657162971322</c:v>
                </c:pt>
                <c:pt idx="51">
                  <c:v>0.22200110547774043</c:v>
                </c:pt>
                <c:pt idx="52">
                  <c:v>0.21480258458395021</c:v>
                </c:pt>
                <c:pt idx="53">
                  <c:v>0.20701833188674351</c:v>
                </c:pt>
                <c:pt idx="54">
                  <c:v>0.19872982199196254</c:v>
                </c:pt>
                <c:pt idx="55">
                  <c:v>0.19002127108263275</c:v>
                </c:pt>
                <c:pt idx="56">
                  <c:v>0.18097822761858887</c:v>
                </c:pt>
                <c:pt idx="57">
                  <c:v>0.17168619637581969</c:v>
                </c:pt>
                <c:pt idx="58">
                  <c:v>0.16222932611579174</c:v>
                </c:pt>
                <c:pt idx="59">
                  <c:v>0.15268918808356641</c:v>
                </c:pt>
                <c:pt idx="60">
                  <c:v>0.14314366875475137</c:v>
                </c:pt>
                <c:pt idx="61">
                  <c:v>0.1336659959493082</c:v>
                </c:pt>
                <c:pt idx="62">
                  <c:v>0.12432391278060173</c:v>
                </c:pt>
                <c:pt idx="63">
                  <c:v>0.11517900909009907</c:v>
                </c:pt>
                <c:pt idx="64">
                  <c:v>0.10628621520694079</c:v>
                </c:pt>
                <c:pt idx="65">
                  <c:v>9.7693458231216376E-2</c:v>
                </c:pt>
                <c:pt idx="66">
                  <c:v>8.9441476716866863E-2</c:v>
                </c:pt>
                <c:pt idx="67">
                  <c:v>8.1563785749140014E-2</c:v>
                </c:pt>
                <c:pt idx="68">
                  <c:v>7.4086781071106916E-2</c:v>
                </c:pt>
                <c:pt idx="69">
                  <c:v>6.7029968184569619E-2</c:v>
                </c:pt>
                <c:pt idx="70">
                  <c:v>6.0406300274737999E-2</c:v>
                </c:pt>
                <c:pt idx="71">
                  <c:v>5.4222607399247134E-2</c:v>
                </c:pt>
                <c:pt idx="72">
                  <c:v>4.8480098628152446E-2</c:v>
                </c:pt>
                <c:pt idx="73">
                  <c:v>4.3174918686777974E-2</c:v>
                </c:pt>
                <c:pt idx="74">
                  <c:v>3.8298741082348702E-2</c:v>
                </c:pt>
                <c:pt idx="75">
                  <c:v>3.3839380617251363E-2</c:v>
                </c:pt>
                <c:pt idx="76">
                  <c:v>2.9781409524528811E-2</c:v>
                </c:pt>
                <c:pt idx="77">
                  <c:v>2.6106763116199052E-2</c:v>
                </c:pt>
                <c:pt idx="78">
                  <c:v>2.2795322721331755E-2</c:v>
                </c:pt>
                <c:pt idx="79">
                  <c:v>1.9825465719310601E-2</c:v>
                </c:pt>
                <c:pt idx="80">
                  <c:v>1.7174574560263563E-2</c:v>
                </c:pt>
                <c:pt idx="81">
                  <c:v>1.4819498733086574E-2</c:v>
                </c:pt>
                <c:pt idx="82">
                  <c:v>1.2736965625674918E-2</c:v>
                </c:pt>
                <c:pt idx="83">
                  <c:v>1.0903938067228483E-2</c:v>
                </c:pt>
                <c:pt idx="84">
                  <c:v>9.2979180063125898E-3</c:v>
                </c:pt>
                <c:pt idx="85">
                  <c:v>7.8971972305402569E-3</c:v>
                </c:pt>
                <c:pt idx="86">
                  <c:v>6.6810572559341487E-3</c:v>
                </c:pt>
                <c:pt idx="87">
                  <c:v>5.6299214988265326E-3</c:v>
                </c:pt>
                <c:pt idx="88">
                  <c:v>4.7254635928331932E-3</c:v>
                </c:pt>
                <c:pt idx="89">
                  <c:v>3.9506762384695611E-3</c:v>
                </c:pt>
                <c:pt idx="90">
                  <c:v>3.289905290391448E-3</c:v>
                </c:pt>
                <c:pt idx="91">
                  <c:v>2.7288539189507756E-3</c:v>
                </c:pt>
                <c:pt idx="92">
                  <c:v>2.2545616539367715E-3</c:v>
                </c:pt>
                <c:pt idx="93">
                  <c:v>1.855362955937901E-3</c:v>
                </c:pt>
                <c:pt idx="94">
                  <c:v>1.5208296920306973E-3</c:v>
                </c:pt>
                <c:pt idx="95">
                  <c:v>1.241701544048466E-3</c:v>
                </c:pt>
                <c:pt idx="96">
                  <c:v>1.0098079744145791E-3</c:v>
                </c:pt>
                <c:pt idx="97">
                  <c:v>8.1798493898781145E-4</c:v>
                </c:pt>
                <c:pt idx="98">
                  <c:v>6.5998908828294913E-4</c:v>
                </c:pt>
                <c:pt idx="99">
                  <c:v>5.304117544145747E-4</c:v>
                </c:pt>
                <c:pt idx="100">
                  <c:v>4.2459459460246685E-4</c:v>
                </c:pt>
                <c:pt idx="101">
                  <c:v>3.3854836338414367E-4</c:v>
                </c:pt>
                <c:pt idx="102">
                  <c:v>2.6887592217934961E-4</c:v>
                </c:pt>
                <c:pt idx="103">
                  <c:v>2.127002712544907E-4</c:v>
                </c:pt>
                <c:pt idx="104">
                  <c:v>1.6759810782589242E-4</c:v>
                </c:pt>
                <c:pt idx="105">
                  <c:v>1.3153917544092889E-4</c:v>
                </c:pt>
                <c:pt idx="106">
                  <c:v>1.0283147272281621E-4</c:v>
                </c:pt>
                <c:pt idx="107">
                  <c:v>8.0072231678077224E-5</c:v>
                </c:pt>
                <c:pt idx="108">
                  <c:v>6.2104453791230857E-5</c:v>
                </c:pt>
                <c:pt idx="109">
                  <c:v>4.797870224929287E-5</c:v>
                </c:pt>
                <c:pt idx="110">
                  <c:v>3.69197867307013E-5</c:v>
                </c:pt>
                <c:pt idx="111">
                  <c:v>2.8297939064011793E-5</c:v>
                </c:pt>
                <c:pt idx="112">
                  <c:v>2.1604059616434262E-5</c:v>
                </c:pt>
                <c:pt idx="113">
                  <c:v>1.6428611650372257E-5</c:v>
                </c:pt>
                <c:pt idx="114">
                  <c:v>1.2443750555381945E-5</c:v>
                </c:pt>
                <c:pt idx="115">
                  <c:v>9.3882936787611062E-6</c:v>
                </c:pt>
                <c:pt idx="116">
                  <c:v>7.0551617127948107E-6</c:v>
                </c:pt>
                <c:pt idx="117">
                  <c:v>5.2809519456607251E-6</c:v>
                </c:pt>
                <c:pt idx="118">
                  <c:v>3.9373352506139398E-6</c:v>
                </c:pt>
                <c:pt idx="119">
                  <c:v>2.9240009612709721E-6</c:v>
                </c:pt>
                <c:pt idx="120">
                  <c:v>2.162905592877757E-6</c:v>
                </c:pt>
              </c:numCache>
            </c:numRef>
          </c:yVal>
          <c:smooth val="1"/>
        </c:ser>
        <c:ser>
          <c:idx val="6"/>
          <c:order val="6"/>
          <c:tx>
            <c:strRef>
              <c:f>Feuil2!$O$5</c:f>
              <c:strCache>
                <c:ptCount val="1"/>
                <c:pt idx="0">
                  <c:v>pdf7</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Feuil2!$O$6:$O$126</c:f>
              <c:numCache>
                <c:formatCode>General</c:formatCode>
                <c:ptCount val="121"/>
                <c:pt idx="0">
                  <c:v>3.7457416763142792E-9</c:v>
                </c:pt>
                <c:pt idx="1">
                  <c:v>6.8075125272713372E-9</c:v>
                </c:pt>
                <c:pt idx="2">
                  <c:v>1.2251096232852508E-8</c:v>
                </c:pt>
                <c:pt idx="3">
                  <c:v>2.1832191362095499E-8</c:v>
                </c:pt>
                <c:pt idx="4">
                  <c:v>3.8526147528985675E-8</c:v>
                </c:pt>
                <c:pt idx="5">
                  <c:v>6.7320869000994667E-8</c:v>
                </c:pt>
                <c:pt idx="6">
                  <c:v>1.1648760584231024E-7</c:v>
                </c:pt>
                <c:pt idx="7">
                  <c:v>1.995931357578941E-7</c:v>
                </c:pt>
                <c:pt idx="8">
                  <c:v>3.386470987290629E-7</c:v>
                </c:pt>
                <c:pt idx="9">
                  <c:v>5.6896426854036367E-7</c:v>
                </c:pt>
                <c:pt idx="10">
                  <c:v>9.4658256955298011E-7</c:v>
                </c:pt>
                <c:pt idx="11">
                  <c:v>1.5594371962321077E-6</c:v>
                </c:pt>
                <c:pt idx="12">
                  <c:v>2.5439768257382428E-6</c:v>
                </c:pt>
                <c:pt idx="13">
                  <c:v>4.1095501878987598E-6</c:v>
                </c:pt>
                <c:pt idx="14">
                  <c:v>6.5737215224804339E-6</c:v>
                </c:pt>
                <c:pt idx="15">
                  <c:v>1.0412720046862388E-5</c:v>
                </c:pt>
                <c:pt idx="16">
                  <c:v>1.6332510949262073E-5</c:v>
                </c:pt>
                <c:pt idx="17">
                  <c:v>2.5367495952868285E-5</c:v>
                </c:pt>
                <c:pt idx="18">
                  <c:v>3.9015584494214603E-5</c:v>
                </c:pt>
                <c:pt idx="19">
                  <c:v>5.9420254994285504E-5</c:v>
                </c:pt>
                <c:pt idx="20">
                  <c:v>8.9612126004398547E-5</c:v>
                </c:pt>
                <c:pt idx="21">
                  <c:v>1.3382428340775931E-4</c:v>
                </c:pt>
                <c:pt idx="22">
                  <c:v>1.978968804136368E-4</c:v>
                </c:pt>
                <c:pt idx="23">
                  <c:v>2.8978696457056019E-4</c:v>
                </c:pt>
                <c:pt idx="24">
                  <c:v>4.2019861768717733E-4</c:v>
                </c:pt>
                <c:pt idx="25">
                  <c:v>6.0334576538997073E-4</c:v>
                </c:pt>
                <c:pt idx="26">
                  <c:v>8.5785481753547044E-4</c:v>
                </c:pt>
                <c:pt idx="27">
                  <c:v>1.207806037080855E-3</c:v>
                </c:pt>
                <c:pt idx="28">
                  <c:v>1.6839006848136681E-3</c:v>
                </c:pt>
                <c:pt idx="29">
                  <c:v>2.3247252196015736E-3</c:v>
                </c:pt>
                <c:pt idx="30">
                  <c:v>3.178064129624009E-3</c:v>
                </c:pt>
                <c:pt idx="31">
                  <c:v>4.3021897572818471E-3</c:v>
                </c:pt>
                <c:pt idx="32">
                  <c:v>5.7670317631313963E-3</c:v>
                </c:pt>
                <c:pt idx="33">
                  <c:v>7.6551023345663403E-3</c:v>
                </c:pt>
                <c:pt idx="34">
                  <c:v>1.0062028293050924E-2</c:v>
                </c:pt>
                <c:pt idx="35">
                  <c:v>1.3096520996055901E-2</c:v>
                </c:pt>
                <c:pt idx="36">
                  <c:v>1.6879603033002403E-2</c:v>
                </c:pt>
                <c:pt idx="37">
                  <c:v>2.1542911145192509E-2</c:v>
                </c:pt>
                <c:pt idx="38">
                  <c:v>2.7225911437345166E-2</c:v>
                </c:pt>
                <c:pt idx="39">
                  <c:v>3.4071899083860192E-2</c:v>
                </c:pt>
                <c:pt idx="40">
                  <c:v>4.2222712489603714E-2</c:v>
                </c:pt>
                <c:pt idx="41">
                  <c:v>5.1812171600781734E-2</c:v>
                </c:pt>
                <c:pt idx="42">
                  <c:v>6.2958349832140312E-2</c:v>
                </c:pt>
                <c:pt idx="43">
                  <c:v>7.5754904253132083E-2</c:v>
                </c:pt>
                <c:pt idx="44">
                  <c:v>9.0261811809801487E-2</c:v>
                </c:pt>
                <c:pt idx="45">
                  <c:v>0.10649598038144985</c:v>
                </c:pt>
                <c:pt idx="46">
                  <c:v>0.12442231027170629</c:v>
                </c:pt>
                <c:pt idx="47">
                  <c:v>0.14394586113502747</c:v>
                </c:pt>
                <c:pt idx="48">
                  <c:v>0.16490581841276034</c:v>
                </c:pt>
                <c:pt idx="49">
                  <c:v>0.18707194096595089</c:v>
                </c:pt>
                <c:pt idx="50">
                  <c:v>0.21014410002640108</c:v>
                </c:pt>
                <c:pt idx="51">
                  <c:v>0.23375538601286525</c:v>
                </c:pt>
                <c:pt idx="52">
                  <c:v>0.25747906734470366</c:v>
                </c:pt>
                <c:pt idx="53">
                  <c:v>0.28083944383708437</c:v>
                </c:pt>
                <c:pt idx="54">
                  <c:v>0.30332636263152113</c:v>
                </c:pt>
                <c:pt idx="55">
                  <c:v>0.32441287830178517</c:v>
                </c:pt>
                <c:pt idx="56">
                  <c:v>0.34357526574987157</c:v>
                </c:pt>
                <c:pt idx="57">
                  <c:v>0.3603143609080065</c:v>
                </c:pt>
                <c:pt idx="58">
                  <c:v>0.37417703460622526</c:v>
                </c:pt>
                <c:pt idx="59">
                  <c:v>0.38477651929898793</c:v>
                </c:pt>
                <c:pt idx="60">
                  <c:v>0.39181031971574409</c:v>
                </c:pt>
                <c:pt idx="61">
                  <c:v>0.39507455108284428</c:v>
                </c:pt>
                <c:pt idx="62">
                  <c:v>0.39447375672972146</c:v>
                </c:pt>
                <c:pt idx="63">
                  <c:v>0.39002554539767842</c:v>
                </c:pt>
                <c:pt idx="64">
                  <c:v>0.38185973388047906</c:v>
                </c:pt>
                <c:pt idx="65">
                  <c:v>0.37021205324887685</c:v>
                </c:pt>
                <c:pt idx="66">
                  <c:v>0.35541284446191884</c:v>
                </c:pt>
                <c:pt idx="67">
                  <c:v>0.3378714998003044</c:v>
                </c:pt>
                <c:pt idx="68">
                  <c:v>0.31805767232457138</c:v>
                </c:pt>
                <c:pt idx="69">
                  <c:v>0.29648045529291955</c:v>
                </c:pt>
                <c:pt idx="70">
                  <c:v>0.27366681481776711</c:v>
                </c:pt>
                <c:pt idx="71">
                  <c:v>0.25014053944137804</c:v>
                </c:pt>
                <c:pt idx="72">
                  <c:v>0.22640285684111791</c:v>
                </c:pt>
                <c:pt idx="73">
                  <c:v>0.20291567598922278</c:v>
                </c:pt>
                <c:pt idx="74">
                  <c:v>0.18008816451623663</c:v>
                </c:pt>
                <c:pt idx="75">
                  <c:v>0.15826709108866696</c:v>
                </c:pt>
                <c:pt idx="76">
                  <c:v>0.13773107737316748</c:v>
                </c:pt>
                <c:pt idx="77">
                  <c:v>0.11868863771750099</c:v>
                </c:pt>
                <c:pt idx="78">
                  <c:v>0.10127965692911974</c:v>
                </c:pt>
                <c:pt idx="79">
                  <c:v>8.5579781628591603E-2</c:v>
                </c:pt>
                <c:pt idx="80">
                  <c:v>7.16070862611074E-2</c:v>
                </c:pt>
                <c:pt idx="81">
                  <c:v>5.9330322186178334E-2</c:v>
                </c:pt>
                <c:pt idx="82">
                  <c:v>4.8678062847510403E-2</c:v>
                </c:pt>
                <c:pt idx="83">
                  <c:v>3.9548110906459169E-2</c:v>
                </c:pt>
                <c:pt idx="84">
                  <c:v>3.1816622540992386E-2</c:v>
                </c:pt>
                <c:pt idx="85">
                  <c:v>2.5346516704038508E-2</c:v>
                </c:pt>
                <c:pt idx="86">
                  <c:v>1.9994860027630967E-2</c:v>
                </c:pt>
                <c:pt idx="87">
                  <c:v>1.5619039688835334E-2</c:v>
                </c:pt>
                <c:pt idx="88">
                  <c:v>1.2081647619571031E-2</c:v>
                </c:pt>
                <c:pt idx="89">
                  <c:v>9.2540933667068798E-3</c:v>
                </c:pt>
                <c:pt idx="90">
                  <c:v>7.0190359221285669E-3</c:v>
                </c:pt>
                <c:pt idx="91">
                  <c:v>5.2717757643460043E-3</c:v>
                </c:pt>
                <c:pt idx="92">
                  <c:v>3.9207781508468452E-3</c:v>
                </c:pt>
                <c:pt idx="93">
                  <c:v>2.8875099235193156E-3</c:v>
                </c:pt>
                <c:pt idx="94">
                  <c:v>2.1057682706735782E-3</c:v>
                </c:pt>
                <c:pt idx="95">
                  <c:v>1.5206649837744501E-3</c:v>
                </c:pt>
                <c:pt idx="96">
                  <c:v>1.0874076641855636E-3</c:v>
                </c:pt>
                <c:pt idx="97">
                  <c:v>7.6999358975706714E-4</c:v>
                </c:pt>
                <c:pt idx="98">
                  <c:v>5.3990544284110962E-4</c:v>
                </c:pt>
                <c:pt idx="99">
                  <c:v>3.7487301371253812E-4</c:v>
                </c:pt>
                <c:pt idx="100">
                  <c:v>2.5774279015423104E-4</c:v>
                </c:pt>
                <c:pt idx="101">
                  <c:v>1.7547883785200589E-4</c:v>
                </c:pt>
                <c:pt idx="102">
                  <c:v>1.1830384215508003E-4</c:v>
                </c:pt>
                <c:pt idx="103">
                  <c:v>7.8978489852309989E-5</c:v>
                </c:pt>
                <c:pt idx="104">
                  <c:v>5.2210118293996286E-5</c:v>
                </c:pt>
                <c:pt idx="105">
                  <c:v>3.4177194113989431E-5</c:v>
                </c:pt>
                <c:pt idx="106">
                  <c:v>2.2154094754301781E-5</c:v>
                </c:pt>
                <c:pt idx="107">
                  <c:v>1.4220258417818847E-5</c:v>
                </c:pt>
                <c:pt idx="108">
                  <c:v>9.038510033693262E-6</c:v>
                </c:pt>
                <c:pt idx="109">
                  <c:v>5.6888184774233535E-6</c:v>
                </c:pt>
                <c:pt idx="110">
                  <c:v>3.5455464872258109E-6</c:v>
                </c:pt>
                <c:pt idx="111">
                  <c:v>2.1881655065690648E-6</c:v>
                </c:pt>
                <c:pt idx="112">
                  <c:v>1.3372512957752132E-6</c:v>
                </c:pt>
                <c:pt idx="113">
                  <c:v>8.0924823910753569E-7</c:v>
                </c:pt>
                <c:pt idx="114">
                  <c:v>4.8493817611922592E-7</c:v>
                </c:pt>
                <c:pt idx="115">
                  <c:v>2.8775763955590035E-7</c:v>
                </c:pt>
                <c:pt idx="116">
                  <c:v>1.690842774508838E-7</c:v>
                </c:pt>
                <c:pt idx="117">
                  <c:v>9.8381958885425649E-8</c:v>
                </c:pt>
                <c:pt idx="118">
                  <c:v>5.6684403537312815E-8</c:v>
                </c:pt>
                <c:pt idx="119">
                  <c:v>3.2340562748994096E-8</c:v>
                </c:pt>
                <c:pt idx="120">
                  <c:v>1.8271215511240477E-8</c:v>
                </c:pt>
              </c:numCache>
            </c:numRef>
          </c:yVal>
          <c:smooth val="1"/>
        </c:ser>
        <c:ser>
          <c:idx val="7"/>
          <c:order val="7"/>
          <c:tx>
            <c:strRef>
              <c:f>Feuil2!$P$5</c:f>
              <c:strCache>
                <c:ptCount val="1"/>
                <c:pt idx="0">
                  <c:v>pdf8</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Feuil2!$P$6:$P$126</c:f>
              <c:numCache>
                <c:formatCode>General</c:formatCode>
                <c:ptCount val="121"/>
                <c:pt idx="0">
                  <c:v>4.4900297197778596E-4</c:v>
                </c:pt>
                <c:pt idx="1">
                  <c:v>5.5520931605692431E-4</c:v>
                </c:pt>
                <c:pt idx="2">
                  <c:v>6.840376929965979E-4</c:v>
                </c:pt>
                <c:pt idx="3">
                  <c:v>8.3969019574395732E-4</c:v>
                </c:pt>
                <c:pt idx="4">
                  <c:v>1.0270081523023793E-3</c:v>
                </c:pt>
                <c:pt idx="5">
                  <c:v>1.2515392075069238E-3</c:v>
                </c:pt>
                <c:pt idx="6">
                  <c:v>1.5196052588280775E-3</c:v>
                </c:pt>
                <c:pt idx="7">
                  <c:v>1.8383697959288268E-3</c:v>
                </c:pt>
                <c:pt idx="8">
                  <c:v>2.2159028909261372E-3</c:v>
                </c:pt>
                <c:pt idx="9">
                  <c:v>2.6612417737785052E-3</c:v>
                </c:pt>
                <c:pt idx="10">
                  <c:v>3.1844446140983601E-3</c:v>
                </c:pt>
                <c:pt idx="11">
                  <c:v>3.7966348281123696E-3</c:v>
                </c:pt>
                <c:pt idx="12">
                  <c:v>4.5100329505135496E-3</c:v>
                </c:pt>
                <c:pt idx="13">
                  <c:v>5.337972870347007E-3</c:v>
                </c:pt>
                <c:pt idx="14">
                  <c:v>6.2948990440594779E-3</c:v>
                </c:pt>
                <c:pt idx="15">
                  <c:v>7.3963411846481491E-3</c:v>
                </c:pt>
                <c:pt idx="16">
                  <c:v>8.658862901145396E-3</c:v>
                </c:pt>
                <c:pt idx="17">
                  <c:v>1.0099980844925475E-2</c:v>
                </c:pt>
                <c:pt idx="18">
                  <c:v>1.1738051124941808E-2</c:v>
                </c:pt>
                <c:pt idx="19">
                  <c:v>1.3592120097497063E-2</c:v>
                </c:pt>
                <c:pt idx="20">
                  <c:v>1.5681737129118245E-2</c:v>
                </c:pt>
                <c:pt idx="21">
                  <c:v>1.8026727581270125E-2</c:v>
                </c:pt>
                <c:pt idx="22">
                  <c:v>2.0646925075822876E-2</c:v>
                </c:pt>
                <c:pt idx="23">
                  <c:v>2.3561863067435473E-2</c:v>
                </c:pt>
                <c:pt idx="24">
                  <c:v>2.6790426863756992E-2</c:v>
                </c:pt>
                <c:pt idx="25">
                  <c:v>3.0350468479814194E-2</c:v>
                </c:pt>
                <c:pt idx="26">
                  <c:v>3.425838806478744E-2</c:v>
                </c:pt>
                <c:pt idx="27">
                  <c:v>3.8528687065567377E-2</c:v>
                </c:pt>
                <c:pt idx="28">
                  <c:v>4.3173499752624883E-2</c:v>
                </c:pt>
                <c:pt idx="29">
                  <c:v>4.8202111183695634E-2</c:v>
                </c:pt>
                <c:pt idx="30">
                  <c:v>5.3620471067756074E-2</c:v>
                </c:pt>
                <c:pt idx="31">
                  <c:v>5.94307142597214E-2</c:v>
                </c:pt>
                <c:pt idx="32">
                  <c:v>6.5630699706805073E-2</c:v>
                </c:pt>
                <c:pt idx="33">
                  <c:v>7.2213580521924309E-2</c:v>
                </c:pt>
                <c:pt idx="34">
                  <c:v>7.9167418421498284E-2</c:v>
                </c:pt>
                <c:pt idx="35">
                  <c:v>8.6474855982988458E-2</c:v>
                </c:pt>
                <c:pt idx="36">
                  <c:v>9.4112860007552646E-2</c:v>
                </c:pt>
                <c:pt idx="37">
                  <c:v>0.10205254868152713</c:v>
                </c:pt>
                <c:pt idx="38">
                  <c:v>0.11025911419599645</c:v>
                </c:pt>
                <c:pt idx="39">
                  <c:v>0.11869185100015879</c:v>
                </c:pt>
                <c:pt idx="40">
                  <c:v>0.12730429794168677</c:v>
                </c:pt>
                <c:pt idx="41">
                  <c:v>0.1360445002134382</c:v>
                </c:pt>
                <c:pt idx="42">
                  <c:v>0.14485539432615419</c:v>
                </c:pt>
                <c:pt idx="43">
                  <c:v>0.1536753163241292</c:v>
                </c:pt>
                <c:pt idx="44">
                  <c:v>0.16243863023431829</c:v>
                </c:pt>
                <c:pt idx="45">
                  <c:v>0.17107647038219584</c:v>
                </c:pt>
                <c:pt idx="46">
                  <c:v>0.17951758782441338</c:v>
                </c:pt>
                <c:pt idx="47">
                  <c:v>0.18768928785111189</c:v>
                </c:pt>
                <c:pt idx="48">
                  <c:v>0.19551844241547831</c:v>
                </c:pt>
                <c:pt idx="49">
                  <c:v>0.202932558569659</c:v>
                </c:pt>
                <c:pt idx="50">
                  <c:v>0.20986088163365368</c:v>
                </c:pt>
                <c:pt idx="51">
                  <c:v>0.21623550999602548</c:v>
                </c:pt>
                <c:pt idx="52">
                  <c:v>0.22199249722599193</c:v>
                </c:pt>
                <c:pt idx="53">
                  <c:v>0.22707291663040488</c:v>
                </c:pt>
                <c:pt idx="54">
                  <c:v>0.23142386355864378</c:v>
                </c:pt>
                <c:pt idx="55">
                  <c:v>0.23499937166092733</c:v>
                </c:pt>
                <c:pt idx="56">
                  <c:v>0.23776122093194749</c:v>
                </c:pt>
                <c:pt idx="57">
                  <c:v>0.23967961768617205</c:v>
                </c:pt>
                <c:pt idx="58">
                  <c:v>0.24073372955172384</c:v>
                </c:pt>
                <c:pt idx="59">
                  <c:v>0.24091206205046131</c:v>
                </c:pt>
                <c:pt idx="60">
                  <c:v>0.24021266724563836</c:v>
                </c:pt>
                <c:pt idx="61">
                  <c:v>0.23864317916125224</c:v>
                </c:pt>
                <c:pt idx="62">
                  <c:v>0.23622067507252495</c:v>
                </c:pt>
                <c:pt idx="63">
                  <c:v>0.23297136619172679</c:v>
                </c:pt>
                <c:pt idx="64">
                  <c:v>0.22893012558329198</c:v>
                </c:pt>
                <c:pt idx="65">
                  <c:v>0.22413986519717274</c:v>
                </c:pt>
                <c:pt idx="66">
                  <c:v>0.21865077757985887</c:v>
                </c:pt>
                <c:pt idx="67">
                  <c:v>0.21251946099400429</c:v>
                </c:pt>
                <c:pt idx="68">
                  <c:v>0.20580794925512741</c:v>
                </c:pt>
                <c:pt idx="69">
                  <c:v>0.19858266950544051</c:v>
                </c:pt>
                <c:pt idx="70">
                  <c:v>0.19091335234383491</c:v>
                </c:pt>
                <c:pt idx="71">
                  <c:v>0.18287191919755186</c:v>
                </c:pt>
                <c:pt idx="72">
                  <c:v>0.17453137156178106</c:v>
                </c:pt>
                <c:pt idx="73">
                  <c:v>0.16596470578087133</c:v>
                </c:pt>
                <c:pt idx="74">
                  <c:v>0.15724387545500773</c:v>
                </c:pt>
                <c:pt idx="75">
                  <c:v>0.14843882140557796</c:v>
                </c:pt>
                <c:pt idx="76">
                  <c:v>0.13961658651425704</c:v>
                </c:pt>
                <c:pt idx="77">
                  <c:v>0.13084052977053637</c:v>
                </c:pt>
                <c:pt idx="78">
                  <c:v>0.12216965063321054</c:v>
                </c:pt>
                <c:pt idx="79">
                  <c:v>0.11365803144916888</c:v>
                </c:pt>
                <c:pt idx="80">
                  <c:v>0.1053544022919677</c:v>
                </c:pt>
                <c:pt idx="81">
                  <c:v>9.7301829291147335E-2</c:v>
                </c:pt>
                <c:pt idx="82">
                  <c:v>8.9537524419330147E-2</c:v>
                </c:pt>
                <c:pt idx="83">
                  <c:v>8.2092771872884371E-2</c:v>
                </c:pt>
                <c:pt idx="84">
                  <c:v>7.4992963693063922E-2</c:v>
                </c:pt>
                <c:pt idx="85">
                  <c:v>6.8257735180684176E-2</c:v>
                </c:pt>
                <c:pt idx="86">
                  <c:v>6.1901188993430487E-2</c:v>
                </c:pt>
                <c:pt idx="87">
                  <c:v>5.5932195597972835E-2</c:v>
                </c:pt>
                <c:pt idx="88">
                  <c:v>5.0354756979375019E-2</c:v>
                </c:pt>
                <c:pt idx="89">
                  <c:v>4.5168420172515981E-2</c:v>
                </c:pt>
                <c:pt idx="90">
                  <c:v>4.0368727245505387E-2</c:v>
                </c:pt>
                <c:pt idx="91">
                  <c:v>3.5947688793233401E-2</c:v>
                </c:pt>
                <c:pt idx="92">
                  <c:v>3.1894268741482885E-2</c:v>
                </c:pt>
                <c:pt idx="93">
                  <c:v>2.8194869263692857E-2</c:v>
                </c:pt>
                <c:pt idx="94">
                  <c:v>2.483380581548781E-2</c:v>
                </c:pt>
                <c:pt idx="95">
                  <c:v>2.1793763637671791E-2</c:v>
                </c:pt>
                <c:pt idx="96">
                  <c:v>1.9056228509310963E-2</c:v>
                </c:pt>
                <c:pt idx="97">
                  <c:v>1.6601885995031134E-2</c:v>
                </c:pt>
                <c:pt idx="98">
                  <c:v>1.4410984876202317E-2</c:v>
                </c:pt>
                <c:pt idx="99">
                  <c:v>1.2463661841982273E-2</c:v>
                </c:pt>
                <c:pt idx="100">
                  <c:v>1.0740225808217613E-2</c:v>
                </c:pt>
                <c:pt idx="101">
                  <c:v>9.2214014024623869E-3</c:v>
                </c:pt>
                <c:pt idx="102">
                  <c:v>7.8885321820502709E-3</c:v>
                </c:pt>
                <c:pt idx="103">
                  <c:v>6.7237450268213504E-3</c:v>
                </c:pt>
                <c:pt idx="104">
                  <c:v>5.7100778632010992E-3</c:v>
                </c:pt>
                <c:pt idx="105">
                  <c:v>4.8315734324416836E-3</c:v>
                </c:pt>
                <c:pt idx="106">
                  <c:v>4.0733422188153415E-3</c:v>
                </c:pt>
                <c:pt idx="107">
                  <c:v>3.4215979135404852E-3</c:v>
                </c:pt>
                <c:pt idx="108">
                  <c:v>2.8636689206672375E-3</c:v>
                </c:pt>
                <c:pt idx="109">
                  <c:v>2.3879894278059986E-3</c:v>
                </c:pt>
                <c:pt idx="110">
                  <c:v>1.9840734845873002E-3</c:v>
                </c:pt>
                <c:pt idx="111">
                  <c:v>1.6424753727706661E-3</c:v>
                </c:pt>
                <c:pt idx="112">
                  <c:v>1.3547393314585108E-3</c:v>
                </c:pt>
                <c:pt idx="113">
                  <c:v>1.1133414356018804E-3</c:v>
                </c:pt>
                <c:pt idx="114">
                  <c:v>9.1162613131262648E-4</c:v>
                </c:pt>
                <c:pt idx="115">
                  <c:v>7.4373962120202308E-4</c:v>
                </c:pt>
                <c:pt idx="116">
                  <c:v>6.0456197897837524E-4</c:v>
                </c:pt>
                <c:pt idx="117">
                  <c:v>4.8963956482375097E-4</c:v>
                </c:pt>
                <c:pt idx="118">
                  <c:v>3.9511901962235001E-4</c:v>
                </c:pt>
                <c:pt idx="119">
                  <c:v>3.1768384300741314E-4</c:v>
                </c:pt>
                <c:pt idx="120">
                  <c:v>2.5449431172427006E-4</c:v>
                </c:pt>
              </c:numCache>
            </c:numRef>
          </c:yVal>
          <c:smooth val="1"/>
        </c:ser>
        <c:ser>
          <c:idx val="8"/>
          <c:order val="8"/>
          <c:tx>
            <c:strRef>
              <c:f>Feuil2!$Q$5</c:f>
              <c:strCache>
                <c:ptCount val="1"/>
                <c:pt idx="0">
                  <c:v>pdf9</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Feuil2!$Q$6:$Q$126</c:f>
              <c:numCache>
                <c:formatCode>General</c:formatCode>
                <c:ptCount val="121"/>
                <c:pt idx="0">
                  <c:v>4.6429596328430456E-7</c:v>
                </c:pt>
                <c:pt idx="1">
                  <c:v>7.1529405852460234E-7</c:v>
                </c:pt>
                <c:pt idx="2">
                  <c:v>1.0942543662991503E-6</c:v>
                </c:pt>
                <c:pt idx="3">
                  <c:v>1.6622483841816281E-6</c:v>
                </c:pt>
                <c:pt idx="4">
                  <c:v>2.5073647234392297E-6</c:v>
                </c:pt>
                <c:pt idx="5">
                  <c:v>3.7556322872674583E-6</c:v>
                </c:pt>
                <c:pt idx="6">
                  <c:v>5.5858925500934621E-6</c:v>
                </c:pt>
                <c:pt idx="7">
                  <c:v>8.2498499848196757E-6</c:v>
                </c:pt>
                <c:pt idx="8">
                  <c:v>1.2098833109692979E-5</c:v>
                </c:pt>
                <c:pt idx="9">
                  <c:v>1.7619147105146541E-5</c:v>
                </c:pt>
                <c:pt idx="10">
                  <c:v>2.5478287720767949E-5</c:v>
                </c:pt>
                <c:pt idx="11">
                  <c:v>3.6584704752247948E-5</c:v>
                </c:pt>
                <c:pt idx="12">
                  <c:v>5.2164233714167137E-5</c:v>
                </c:pt>
                <c:pt idx="13">
                  <c:v>7.3856729125414835E-5</c:v>
                </c:pt>
                <c:pt idx="14">
                  <c:v>1.0383679364175041E-4</c:v>
                </c:pt>
                <c:pt idx="15">
                  <c:v>1.4496275321107803E-4</c:v>
                </c:pt>
                <c:pt idx="16">
                  <c:v>2.0095811532608003E-4</c:v>
                </c:pt>
                <c:pt idx="17">
                  <c:v>2.7662958809429003E-4</c:v>
                </c:pt>
                <c:pt idx="18">
                  <c:v>3.7812524358776778E-4</c:v>
                </c:pt>
                <c:pt idx="19">
                  <c:v>5.1323548309354858E-4</c:v>
                </c:pt>
                <c:pt idx="20">
                  <c:v>6.9173800532820425E-4</c:v>
                </c:pt>
                <c:pt idx="21">
                  <c:v>9.2578589782475653E-4</c:v>
                </c:pt>
                <c:pt idx="22">
                  <c:v>1.2303351890508669E-3</c:v>
                </c:pt>
                <c:pt idx="23">
                  <c:v>1.6236046658472951E-3</c:v>
                </c:pt>
                <c:pt idx="24">
                  <c:v>2.1275564726792972E-3</c:v>
                </c:pt>
                <c:pt idx="25">
                  <c:v>2.7683810206132263E-3</c:v>
                </c:pt>
                <c:pt idx="26">
                  <c:v>3.5769641743505784E-3</c:v>
                </c:pt>
                <c:pt idx="27">
                  <c:v>4.5893087727363743E-3</c:v>
                </c:pt>
                <c:pt idx="28">
                  <c:v>5.846876586964333E-3</c:v>
                </c:pt>
                <c:pt idx="29">
                  <c:v>7.3968112464747274E-3</c:v>
                </c:pt>
                <c:pt idx="30">
                  <c:v>9.2919979748201688E-3</c:v>
                </c:pt>
                <c:pt idx="31">
                  <c:v>1.159091276375742E-2</c:v>
                </c:pt>
                <c:pt idx="32">
                  <c:v>1.435721250955208E-2</c:v>
                </c:pt>
                <c:pt idx="33">
                  <c:v>1.7659019284337184E-2</c:v>
                </c:pt>
                <c:pt idx="34">
                  <c:v>2.1567856914568553E-2</c:v>
                </c:pt>
                <c:pt idx="35">
                  <c:v>2.6157206876012012E-2</c:v>
                </c:pt>
                <c:pt idx="36">
                  <c:v>3.1500663499641049E-2</c:v>
                </c:pt>
                <c:pt idx="37">
                  <c:v>3.7669685676784602E-2</c:v>
                </c:pt>
                <c:pt idx="38">
                  <c:v>4.4730963405481779E-2</c:v>
                </c:pt>
                <c:pt idx="39">
                  <c:v>5.2743442024597902E-2</c:v>
                </c:pt>
                <c:pt idx="40">
                  <c:v>6.1755073843684491E-2</c:v>
                </c:pt>
                <c:pt idx="41">
                  <c:v>7.1799394718966264E-2</c:v>
                </c:pt>
                <c:pt idx="42">
                  <c:v>8.289205023099723E-2</c:v>
                </c:pt>
                <c:pt idx="43">
                  <c:v>9.5027420505074553E-2</c:v>
                </c:pt>
                <c:pt idx="44">
                  <c:v>0.10817551225161148</c:v>
                </c:pt>
                <c:pt idx="45">
                  <c:v>0.12227929916393056</c:v>
                </c:pt>
                <c:pt idx="46">
                  <c:v>0.13725269544825106</c:v>
                </c:pt>
                <c:pt idx="47">
                  <c:v>0.15297934039580252</c:v>
                </c:pt>
                <c:pt idx="48">
                  <c:v>0.16931235351287019</c:v>
                </c:pt>
                <c:pt idx="49">
                  <c:v>0.18607518948814494</c:v>
                </c:pt>
                <c:pt idx="50">
                  <c:v>0.20306368071983991</c:v>
                </c:pt>
                <c:pt idx="51">
                  <c:v>0.22004930366681441</c:v>
                </c:pt>
                <c:pt idx="52">
                  <c:v>0.23678364623592296</c:v>
                </c:pt>
                <c:pt idx="53">
                  <c:v>0.25300398987970152</c:v>
                </c:pt>
                <c:pt idx="54">
                  <c:v>0.26843985579475033</c:v>
                </c:pt>
                <c:pt idx="55">
                  <c:v>0.28282030371585642</c:v>
                </c:pt>
                <c:pt idx="56">
                  <c:v>0.29588171852641126</c:v>
                </c:pt>
                <c:pt idx="57">
                  <c:v>0.30737577825513712</c:v>
                </c:pt>
                <c:pt idx="58">
                  <c:v>0.31707727044266265</c:v>
                </c:pt>
                <c:pt idx="59">
                  <c:v>0.32479141490969682</c:v>
                </c:pt>
                <c:pt idx="60">
                  <c:v>0.3303603610904316</c:v>
                </c:pt>
                <c:pt idx="61">
                  <c:v>0.33366855746940338</c:v>
                </c:pt>
                <c:pt idx="62">
                  <c:v>0.33464673807926143</c:v>
                </c:pt>
                <c:pt idx="63">
                  <c:v>0.33327433397106737</c:v>
                </c:pt>
                <c:pt idx="64">
                  <c:v>0.32958019239494185</c:v>
                </c:pt>
                <c:pt idx="65">
                  <c:v>0.32364156856919518</c:v>
                </c:pt>
                <c:pt idx="66">
                  <c:v>0.31558143925657434</c:v>
                </c:pt>
                <c:pt idx="67">
                  <c:v>0.30556426862471026</c:v>
                </c:pt>
                <c:pt idx="68">
                  <c:v>0.29379042999761718</c:v>
                </c:pt>
                <c:pt idx="69">
                  <c:v>0.28048954767672035</c:v>
                </c:pt>
                <c:pt idx="70">
                  <c:v>0.26591306753869448</c:v>
                </c:pt>
                <c:pt idx="71">
                  <c:v>0.25032639130597784</c:v>
                </c:pt>
                <c:pt idx="72">
                  <c:v>0.23400091626402242</c:v>
                </c:pt>
                <c:pt idx="73">
                  <c:v>0.21720631015050748</c:v>
                </c:pt>
                <c:pt idx="74">
                  <c:v>0.20020332161769466</c:v>
                </c:pt>
                <c:pt idx="75">
                  <c:v>0.18323738280595006</c:v>
                </c:pt>
                <c:pt idx="76">
                  <c:v>0.16653320572146144</c:v>
                </c:pt>
                <c:pt idx="77">
                  <c:v>0.15029051234950638</c:v>
                </c:pt>
                <c:pt idx="78">
                  <c:v>0.13468097399450438</c:v>
                </c:pt>
                <c:pt idx="79">
                  <c:v>0.11984637230683322</c:v>
                </c:pt>
                <c:pt idx="80">
                  <c:v>0.10589793648302159</c:v>
                </c:pt>
                <c:pt idx="81">
                  <c:v>9.2916761193390346E-2</c:v>
                </c:pt>
                <c:pt idx="82">
                  <c:v>8.0955170061659532E-2</c:v>
                </c:pt>
                <c:pt idx="83">
                  <c:v>7.0038861261510849E-2</c:v>
                </c:pt>
                <c:pt idx="84">
                  <c:v>6.0169655380960085E-2</c:v>
                </c:pt>
                <c:pt idx="85">
                  <c:v>5.1328660693903516E-2</c:v>
                </c:pt>
                <c:pt idx="86">
                  <c:v>4.3479676237327139E-2</c:v>
                </c:pt>
                <c:pt idx="87">
                  <c:v>3.6572666968133355E-2</c:v>
                </c:pt>
                <c:pt idx="88">
                  <c:v>3.054716577515422E-2</c:v>
                </c:pt>
                <c:pt idx="89">
                  <c:v>2.5335482110910978E-2</c:v>
                </c:pt>
                <c:pt idx="90">
                  <c:v>2.0865624369302543E-2</c:v>
                </c:pt>
                <c:pt idx="91">
                  <c:v>1.7063870924530301E-2</c:v>
                </c:pt>
                <c:pt idx="92">
                  <c:v>1.3856951298106249E-2</c:v>
                </c:pt>
                <c:pt idx="93">
                  <c:v>1.11738229212802E-2</c:v>
                </c:pt>
                <c:pt idx="94">
                  <c:v>8.9470494809138681E-3</c:v>
                </c:pt>
                <c:pt idx="95">
                  <c:v>7.1138033319398065E-3</c:v>
                </c:pt>
                <c:pt idx="96">
                  <c:v>5.6165267358247927E-3</c:v>
                </c:pt>
                <c:pt idx="97">
                  <c:v>4.4032948496679674E-3</c:v>
                </c:pt>
                <c:pt idx="98">
                  <c:v>3.4279277890037095E-3</c:v>
                </c:pt>
                <c:pt idx="99">
                  <c:v>2.6499002299652861E-3</c:v>
                </c:pt>
                <c:pt idx="100">
                  <c:v>2.0340955123884807E-3</c:v>
                </c:pt>
                <c:pt idx="101">
                  <c:v>1.5504477002623136E-3</c:v>
                </c:pt>
                <c:pt idx="102">
                  <c:v>1.1735101800653851E-3</c:v>
                </c:pt>
                <c:pt idx="103">
                  <c:v>8.819837067793214E-4</c:v>
                </c:pt>
                <c:pt idx="104">
                  <c:v>6.5823083629157992E-4</c:v>
                </c:pt>
                <c:pt idx="105">
                  <c:v>4.8779781005202274E-4</c:v>
                </c:pt>
                <c:pt idx="106">
                  <c:v>3.5895948152532732E-4</c:v>
                </c:pt>
                <c:pt idx="107">
                  <c:v>2.6229799625163451E-4</c:v>
                </c:pt>
                <c:pt idx="108">
                  <c:v>1.9032177408903245E-4</c:v>
                </c:pt>
                <c:pt idx="109">
                  <c:v>1.3712793701442581E-4</c:v>
                </c:pt>
                <c:pt idx="110">
                  <c:v>9.8108665466720591E-5</c:v>
                </c:pt>
                <c:pt idx="111">
                  <c:v>6.9699996245507244E-5</c:v>
                </c:pt>
                <c:pt idx="112">
                  <c:v>4.9170214389948128E-5</c:v>
                </c:pt>
                <c:pt idx="113">
                  <c:v>3.4444145075234186E-5</c:v>
                </c:pt>
                <c:pt idx="114">
                  <c:v>2.3959220164985041E-5</c:v>
                </c:pt>
                <c:pt idx="115">
                  <c:v>1.6549081990094439E-5</c:v>
                </c:pt>
                <c:pt idx="116">
                  <c:v>1.1350607275284925E-5</c:v>
                </c:pt>
                <c:pt idx="117">
                  <c:v>7.7305118148479213E-6</c:v>
                </c:pt>
                <c:pt idx="118">
                  <c:v>5.2280695881271305E-6</c:v>
                </c:pt>
                <c:pt idx="119">
                  <c:v>3.5108997730342604E-6</c:v>
                </c:pt>
                <c:pt idx="120">
                  <c:v>2.3412051158323388E-6</c:v>
                </c:pt>
              </c:numCache>
            </c:numRef>
          </c:yVal>
          <c:smooth val="1"/>
        </c:ser>
        <c:ser>
          <c:idx val="9"/>
          <c:order val="9"/>
          <c:tx>
            <c:strRef>
              <c:f>Feuil2!$R$5</c:f>
              <c:strCache>
                <c:ptCount val="1"/>
                <c:pt idx="0">
                  <c:v>pdf10</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Feuil2!$R$6:$R$126</c:f>
              <c:numCache>
                <c:formatCode>General</c:formatCode>
                <c:ptCount val="121"/>
                <c:pt idx="0">
                  <c:v>7.7959533072585839E-11</c:v>
                </c:pt>
                <c:pt idx="1">
                  <c:v>1.5080297631214177E-10</c:v>
                </c:pt>
                <c:pt idx="2">
                  <c:v>2.8884017216551287E-10</c:v>
                </c:pt>
                <c:pt idx="3">
                  <c:v>5.4778769918214525E-10</c:v>
                </c:pt>
                <c:pt idx="4">
                  <c:v>1.0286649795719168E-9</c:v>
                </c:pt>
                <c:pt idx="5">
                  <c:v>1.9126813892653232E-9</c:v>
                </c:pt>
                <c:pt idx="6">
                  <c:v>3.5214239037267754E-9</c:v>
                </c:pt>
                <c:pt idx="7">
                  <c:v>6.4194967328314112E-9</c:v>
                </c:pt>
                <c:pt idx="8">
                  <c:v>1.1587524217279713E-8</c:v>
                </c:pt>
                <c:pt idx="9">
                  <c:v>2.0710344632036767E-8</c:v>
                </c:pt>
                <c:pt idx="10">
                  <c:v>3.6651436034451009E-8</c:v>
                </c:pt>
                <c:pt idx="11">
                  <c:v>6.4224637729249735E-8</c:v>
                </c:pt>
                <c:pt idx="12">
                  <c:v>1.1143441296031694E-7</c:v>
                </c:pt>
                <c:pt idx="13">
                  <c:v>1.9144498499639818E-7</c:v>
                </c:pt>
                <c:pt idx="14">
                  <c:v>3.2566842767532406E-7</c:v>
                </c:pt>
                <c:pt idx="15">
                  <c:v>5.4854759958588919E-7</c:v>
                </c:pt>
                <c:pt idx="16">
                  <c:v>9.1487124767255052E-7</c:v>
                </c:pt>
                <c:pt idx="17">
                  <c:v>1.510819693827263E-6</c:v>
                </c:pt>
                <c:pt idx="18">
                  <c:v>2.4704285295872184E-6</c:v>
                </c:pt>
                <c:pt idx="19">
                  <c:v>3.999806200682201E-6</c:v>
                </c:pt>
                <c:pt idx="20">
                  <c:v>6.4122818436202974E-6</c:v>
                </c:pt>
                <c:pt idx="21">
                  <c:v>1.0178722044026309E-5</c:v>
                </c:pt>
                <c:pt idx="22">
                  <c:v>1.5998560408159533E-5</c:v>
                </c:pt>
                <c:pt idx="23">
                  <c:v>2.4898635895582807E-5</c:v>
                </c:pt>
                <c:pt idx="24">
                  <c:v>3.8368710325695815E-5</c:v>
                </c:pt>
                <c:pt idx="25">
                  <c:v>5.8544465774675692E-5</c:v>
                </c:pt>
                <c:pt idx="26">
                  <c:v>8.8450744240787212E-5</c:v>
                </c:pt>
                <c:pt idx="27">
                  <c:v>1.3231958619640136E-4</c:v>
                </c:pt>
                <c:pt idx="28">
                  <c:v>1.9599896364201112E-4</c:v>
                </c:pt>
                <c:pt idx="29">
                  <c:v>2.8746860029964E-4</c:v>
                </c:pt>
                <c:pt idx="30">
                  <c:v>4.174784402008733E-4</c:v>
                </c:pt>
                <c:pt idx="31">
                  <c:v>6.0032259320001605E-4</c:v>
                </c:pt>
                <c:pt idx="32">
                  <c:v>8.5475632469313645E-4</c:v>
                </c:pt>
                <c:pt idx="33">
                  <c:v>1.2050552414472921E-3</c:v>
                </c:pt>
                <c:pt idx="34">
                  <c:v>1.6822037140658745E-3</c:v>
                </c:pt>
                <c:pt idx="35">
                  <c:v>2.3251834192873915E-3</c:v>
                </c:pt>
                <c:pt idx="36">
                  <c:v>3.1823126535865118E-3</c:v>
                </c:pt>
                <c:pt idx="37">
                  <c:v>4.3125631971603325E-3</c:v>
                </c:pt>
                <c:pt idx="38">
                  <c:v>5.7867550255899158E-3</c:v>
                </c:pt>
                <c:pt idx="39">
                  <c:v>7.6885018114414084E-3</c:v>
                </c:pt>
                <c:pt idx="40">
                  <c:v>1.0114754423294034E-2</c:v>
                </c:pt>
                <c:pt idx="41">
                  <c:v>1.3175768734359735E-2</c:v>
                </c:pt>
                <c:pt idx="42">
                  <c:v>1.6994311799912606E-2</c:v>
                </c:pt>
                <c:pt idx="43">
                  <c:v>2.1703920967793413E-2</c:v>
                </c:pt>
                <c:pt idx="44">
                  <c:v>2.7446047772794756E-2</c:v>
                </c:pt>
                <c:pt idx="45">
                  <c:v>3.4365955941182427E-2</c:v>
                </c:pt>
                <c:pt idx="46">
                  <c:v>4.2607302682085305E-2</c:v>
                </c:pt>
                <c:pt idx="47">
                  <c:v>5.2305415008733598E-2</c:v>
                </c:pt>
                <c:pt idx="48">
                  <c:v>6.3579376050938094E-2</c:v>
                </c:pt>
                <c:pt idx="49">
                  <c:v>7.6523155326724768E-2</c:v>
                </c:pt>
                <c:pt idx="50">
                  <c:v>9.1196143937967725E-2</c:v>
                </c:pt>
                <c:pt idx="51">
                  <c:v>0.10761358012615414</c:v>
                </c:pt>
                <c:pt idx="52">
                  <c:v>0.12573745995424934</c:v>
                </c:pt>
                <c:pt idx="53">
                  <c:v>0.14546860838172693</c:v>
                </c:pt>
                <c:pt idx="54">
                  <c:v>0.16664062429841844</c:v>
                </c:pt>
                <c:pt idx="55">
                  <c:v>0.1890163977426238</c:v>
                </c:pt>
                <c:pt idx="56">
                  <c:v>0.21228782073694694</c:v>
                </c:pt>
                <c:pt idx="57">
                  <c:v>0.23607917227105857</c:v>
                </c:pt>
                <c:pt idx="58">
                  <c:v>0.25995445657152966</c:v>
                </c:pt>
                <c:pt idx="59">
                  <c:v>0.28342872236752753</c:v>
                </c:pt>
                <c:pt idx="60">
                  <c:v>0.30598310639871601</c:v>
                </c:pt>
                <c:pt idx="61">
                  <c:v>0.32708304940738658</c:v>
                </c:pt>
                <c:pt idx="62">
                  <c:v>0.34619885337839584</c:v>
                </c:pt>
                <c:pt idx="63">
                  <c:v>0.36282751193659052</c:v>
                </c:pt>
                <c:pt idx="64">
                  <c:v>0.37651457678230504</c:v>
                </c:pt>
                <c:pt idx="65">
                  <c:v>0.38687474218321527</c:v>
                </c:pt>
                <c:pt idx="66">
                  <c:v>0.39360984972186092</c:v>
                </c:pt>
                <c:pt idx="67">
                  <c:v>0.39652314024587954</c:v>
                </c:pt>
                <c:pt idx="68">
                  <c:v>0.39552880257345996</c:v>
                </c:pt>
                <c:pt idx="69">
                  <c:v>0.39065617232496441</c:v>
                </c:pt>
                <c:pt idx="70">
                  <c:v>0.38204829418605007</c:v>
                </c:pt>
                <c:pt idx="71">
                  <c:v>0.36995494592829353</c:v>
                </c:pt>
                <c:pt idx="72">
                  <c:v>0.35472059891650182</c:v>
                </c:pt>
                <c:pt idx="73">
                  <c:v>0.33676812483384616</c:v>
                </c:pt>
                <c:pt idx="74">
                  <c:v>0.31657932357156182</c:v>
                </c:pt>
                <c:pt idx="75">
                  <c:v>0.29467352160078231</c:v>
                </c:pt>
                <c:pt idx="76">
                  <c:v>0.27158556196020806</c:v>
                </c:pt>
                <c:pt idx="77">
                  <c:v>0.24784447478289626</c:v>
                </c:pt>
                <c:pt idx="78">
                  <c:v>0.22395398950195275</c:v>
                </c:pt>
                <c:pt idx="79">
                  <c:v>0.20037584347639681</c:v>
                </c:pt>
                <c:pt idx="80">
                  <c:v>0.17751657993199371</c:v>
                </c:pt>
                <c:pt idx="81">
                  <c:v>0.15571823735885429</c:v>
                </c:pt>
                <c:pt idx="82">
                  <c:v>0.13525303977256872</c:v>
                </c:pt>
                <c:pt idx="83">
                  <c:v>0.11632192706119379</c:v>
                </c:pt>
                <c:pt idx="84">
                  <c:v>9.9056536901785522E-2</c:v>
                </c:pt>
                <c:pt idx="85">
                  <c:v>8.3524078194449083E-2</c:v>
                </c:pt>
                <c:pt idx="86">
                  <c:v>6.9734427588777709E-2</c:v>
                </c:pt>
                <c:pt idx="87">
                  <c:v>5.7648735791613316E-2</c:v>
                </c:pt>
                <c:pt idx="88">
                  <c:v>4.7188843496125406E-2</c:v>
                </c:pt>
                <c:pt idx="89">
                  <c:v>3.8246868100331996E-2</c:v>
                </c:pt>
                <c:pt idx="90">
                  <c:v>3.0694419256231738E-2</c:v>
                </c:pt>
                <c:pt idx="91">
                  <c:v>2.4391019984250112E-2</c:v>
                </c:pt>
                <c:pt idx="92">
                  <c:v>1.9191437306076236E-2</c:v>
                </c:pt>
                <c:pt idx="93">
                  <c:v>1.495175043976492E-2</c:v>
                </c:pt>
                <c:pt idx="94">
                  <c:v>1.1534096377908179E-2</c:v>
                </c:pt>
                <c:pt idx="95">
                  <c:v>8.8101258220438204E-3</c:v>
                </c:pt>
                <c:pt idx="96">
                  <c:v>6.6632735682692623E-3</c:v>
                </c:pt>
                <c:pt idx="97">
                  <c:v>4.9899957501582893E-3</c:v>
                </c:pt>
                <c:pt idx="98">
                  <c:v>3.7001531998997403E-3</c:v>
                </c:pt>
                <c:pt idx="99">
                  <c:v>2.7167284721200842E-3</c:v>
                </c:pt>
                <c:pt idx="100">
                  <c:v>1.9750575792446302E-3</c:v>
                </c:pt>
                <c:pt idx="101">
                  <c:v>1.4217403413685655E-3</c:v>
                </c:pt>
                <c:pt idx="102">
                  <c:v>1.013369456497373E-3</c:v>
                </c:pt>
                <c:pt idx="103">
                  <c:v>7.1519148052977038E-4</c:v>
                </c:pt>
                <c:pt idx="104">
                  <c:v>4.9978573128664071E-4</c:v>
                </c:pt>
                <c:pt idx="105">
                  <c:v>3.4582180400529665E-4</c:v>
                </c:pt>
                <c:pt idx="106">
                  <c:v>2.3693427441517941E-4</c:v>
                </c:pt>
                <c:pt idx="107">
                  <c:v>1.6073498173715215E-4</c:v>
                </c:pt>
                <c:pt idx="108">
                  <c:v>1.0796920894444811E-4</c:v>
                </c:pt>
                <c:pt idx="109">
                  <c:v>7.1811902422718875E-5</c:v>
                </c:pt>
                <c:pt idx="110">
                  <c:v>4.7293335302711556E-5</c:v>
                </c:pt>
                <c:pt idx="111">
                  <c:v>3.0839721867372295E-5</c:v>
                </c:pt>
                <c:pt idx="112">
                  <c:v>1.9912599574827282E-5</c:v>
                </c:pt>
                <c:pt idx="113">
                  <c:v>1.2730705358004772E-5</c:v>
                </c:pt>
                <c:pt idx="114">
                  <c:v>8.0590522519625074E-6</c:v>
                </c:pt>
                <c:pt idx="115">
                  <c:v>5.0515246287226477E-6</c:v>
                </c:pt>
                <c:pt idx="116">
                  <c:v>3.1352196779759113E-6</c:v>
                </c:pt>
                <c:pt idx="117">
                  <c:v>1.9267282994663221E-6</c:v>
                </c:pt>
                <c:pt idx="118">
                  <c:v>1.1724112434144759E-6</c:v>
                </c:pt>
                <c:pt idx="119">
                  <c:v>7.0639313748377102E-7</c:v>
                </c:pt>
                <c:pt idx="120">
                  <c:v>4.2142468095806521E-7</c:v>
                </c:pt>
              </c:numCache>
            </c:numRef>
          </c:yVal>
          <c:smooth val="1"/>
        </c:ser>
        <c:ser>
          <c:idx val="10"/>
          <c:order val="10"/>
          <c:tx>
            <c:strRef>
              <c:f>Feuil2!$S$5</c:f>
              <c:strCache>
                <c:ptCount val="1"/>
                <c:pt idx="0">
                  <c:v>pdf11</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Feuil2!$S$6:$S$126</c:f>
              <c:numCache>
                <c:formatCode>General</c:formatCode>
                <c:ptCount val="121"/>
                <c:pt idx="0">
                  <c:v>7.7959533072585839E-11</c:v>
                </c:pt>
                <c:pt idx="1">
                  <c:v>1.5080297631214177E-10</c:v>
                </c:pt>
                <c:pt idx="2">
                  <c:v>2.8884017216551287E-10</c:v>
                </c:pt>
                <c:pt idx="3">
                  <c:v>5.4778769918214525E-10</c:v>
                </c:pt>
                <c:pt idx="4">
                  <c:v>1.0286649795719168E-9</c:v>
                </c:pt>
                <c:pt idx="5">
                  <c:v>1.9126813892653232E-9</c:v>
                </c:pt>
                <c:pt idx="6">
                  <c:v>3.5214239037267754E-9</c:v>
                </c:pt>
                <c:pt idx="7">
                  <c:v>6.4194967328314112E-9</c:v>
                </c:pt>
                <c:pt idx="8">
                  <c:v>1.1587524217279713E-8</c:v>
                </c:pt>
                <c:pt idx="9">
                  <c:v>2.0710344632036767E-8</c:v>
                </c:pt>
                <c:pt idx="10">
                  <c:v>3.6651436034451009E-8</c:v>
                </c:pt>
                <c:pt idx="11">
                  <c:v>6.4224637729249735E-8</c:v>
                </c:pt>
                <c:pt idx="12">
                  <c:v>1.1143441296031694E-7</c:v>
                </c:pt>
                <c:pt idx="13">
                  <c:v>1.9144498499639818E-7</c:v>
                </c:pt>
                <c:pt idx="14">
                  <c:v>3.2566842767532406E-7</c:v>
                </c:pt>
                <c:pt idx="15">
                  <c:v>5.4854759958588919E-7</c:v>
                </c:pt>
                <c:pt idx="16">
                  <c:v>9.1487124767255052E-7</c:v>
                </c:pt>
                <c:pt idx="17">
                  <c:v>1.510819693827263E-6</c:v>
                </c:pt>
                <c:pt idx="18">
                  <c:v>2.4704285295872184E-6</c:v>
                </c:pt>
                <c:pt idx="19">
                  <c:v>3.999806200682201E-6</c:v>
                </c:pt>
                <c:pt idx="20">
                  <c:v>6.4122818436202974E-6</c:v>
                </c:pt>
                <c:pt idx="21">
                  <c:v>1.0178722044026309E-5</c:v>
                </c:pt>
                <c:pt idx="22">
                  <c:v>1.5998560408159533E-5</c:v>
                </c:pt>
                <c:pt idx="23">
                  <c:v>2.4898635895582807E-5</c:v>
                </c:pt>
                <c:pt idx="24">
                  <c:v>3.8368710325695815E-5</c:v>
                </c:pt>
                <c:pt idx="25">
                  <c:v>5.8544465774675692E-5</c:v>
                </c:pt>
                <c:pt idx="26">
                  <c:v>8.8450744240787212E-5</c:v>
                </c:pt>
                <c:pt idx="27">
                  <c:v>1.3231958619640136E-4</c:v>
                </c:pt>
                <c:pt idx="28">
                  <c:v>1.9599896364201112E-4</c:v>
                </c:pt>
                <c:pt idx="29">
                  <c:v>2.8746860029964E-4</c:v>
                </c:pt>
                <c:pt idx="30">
                  <c:v>4.174784402008733E-4</c:v>
                </c:pt>
                <c:pt idx="31">
                  <c:v>6.0032259320001605E-4</c:v>
                </c:pt>
                <c:pt idx="32">
                  <c:v>8.5475632469313645E-4</c:v>
                </c:pt>
                <c:pt idx="33">
                  <c:v>1.2050552414472921E-3</c:v>
                </c:pt>
                <c:pt idx="34">
                  <c:v>1.6822037140658745E-3</c:v>
                </c:pt>
                <c:pt idx="35">
                  <c:v>2.3251834192873915E-3</c:v>
                </c:pt>
                <c:pt idx="36">
                  <c:v>3.1823126535865118E-3</c:v>
                </c:pt>
                <c:pt idx="37">
                  <c:v>4.3125631971603325E-3</c:v>
                </c:pt>
                <c:pt idx="38">
                  <c:v>5.7867550255899158E-3</c:v>
                </c:pt>
                <c:pt idx="39">
                  <c:v>7.6885018114414084E-3</c:v>
                </c:pt>
                <c:pt idx="40">
                  <c:v>1.0114754423294034E-2</c:v>
                </c:pt>
                <c:pt idx="41">
                  <c:v>1.3175768734359735E-2</c:v>
                </c:pt>
                <c:pt idx="42">
                  <c:v>1.6994311799912606E-2</c:v>
                </c:pt>
                <c:pt idx="43">
                  <c:v>2.1703920967793413E-2</c:v>
                </c:pt>
                <c:pt idx="44">
                  <c:v>2.7446047772794756E-2</c:v>
                </c:pt>
                <c:pt idx="45">
                  <c:v>3.4365955941182427E-2</c:v>
                </c:pt>
                <c:pt idx="46">
                  <c:v>4.2607302682085305E-2</c:v>
                </c:pt>
                <c:pt idx="47">
                  <c:v>5.2305415008733598E-2</c:v>
                </c:pt>
                <c:pt idx="48">
                  <c:v>6.3579376050938094E-2</c:v>
                </c:pt>
                <c:pt idx="49">
                  <c:v>7.6523155326724768E-2</c:v>
                </c:pt>
                <c:pt idx="50">
                  <c:v>9.1196143937967725E-2</c:v>
                </c:pt>
                <c:pt idx="51">
                  <c:v>0.10761358012615414</c:v>
                </c:pt>
                <c:pt idx="52">
                  <c:v>0.12573745995424934</c:v>
                </c:pt>
                <c:pt idx="53">
                  <c:v>0.14546860838172693</c:v>
                </c:pt>
                <c:pt idx="54">
                  <c:v>0.16664062429841844</c:v>
                </c:pt>
                <c:pt idx="55">
                  <c:v>0.1890163977426238</c:v>
                </c:pt>
                <c:pt idx="56">
                  <c:v>0.21228782073694694</c:v>
                </c:pt>
                <c:pt idx="57">
                  <c:v>0.23607917227105857</c:v>
                </c:pt>
                <c:pt idx="58">
                  <c:v>0.25995445657152966</c:v>
                </c:pt>
                <c:pt idx="59">
                  <c:v>0.28342872236752753</c:v>
                </c:pt>
                <c:pt idx="60">
                  <c:v>0.30598310639871601</c:v>
                </c:pt>
                <c:pt idx="61">
                  <c:v>0.32708304940738658</c:v>
                </c:pt>
                <c:pt idx="62">
                  <c:v>0.34619885337839584</c:v>
                </c:pt>
                <c:pt idx="63">
                  <c:v>0.36282751193659052</c:v>
                </c:pt>
                <c:pt idx="64">
                  <c:v>0.37651457678230504</c:v>
                </c:pt>
                <c:pt idx="65">
                  <c:v>0.38687474218321527</c:v>
                </c:pt>
                <c:pt idx="66">
                  <c:v>0.39360984972186092</c:v>
                </c:pt>
                <c:pt idx="67">
                  <c:v>0.39652314024587954</c:v>
                </c:pt>
                <c:pt idx="68">
                  <c:v>0.39552880257345996</c:v>
                </c:pt>
                <c:pt idx="69">
                  <c:v>0.39065617232496441</c:v>
                </c:pt>
                <c:pt idx="70">
                  <c:v>0.38204829418605007</c:v>
                </c:pt>
                <c:pt idx="71">
                  <c:v>0.36995494592829353</c:v>
                </c:pt>
                <c:pt idx="72">
                  <c:v>0.35472059891650182</c:v>
                </c:pt>
                <c:pt idx="73">
                  <c:v>0.33676812483384616</c:v>
                </c:pt>
                <c:pt idx="74">
                  <c:v>0.31657932357156182</c:v>
                </c:pt>
                <c:pt idx="75">
                  <c:v>0.29467352160078231</c:v>
                </c:pt>
                <c:pt idx="76">
                  <c:v>0.27158556196020806</c:v>
                </c:pt>
                <c:pt idx="77">
                  <c:v>0.24784447478289626</c:v>
                </c:pt>
                <c:pt idx="78">
                  <c:v>0.22395398950195275</c:v>
                </c:pt>
                <c:pt idx="79">
                  <c:v>0.20037584347639681</c:v>
                </c:pt>
                <c:pt idx="80">
                  <c:v>0.17751657993199371</c:v>
                </c:pt>
                <c:pt idx="81">
                  <c:v>0.15571823735885429</c:v>
                </c:pt>
                <c:pt idx="82">
                  <c:v>0.13525303977256872</c:v>
                </c:pt>
                <c:pt idx="83">
                  <c:v>0.11632192706119379</c:v>
                </c:pt>
                <c:pt idx="84">
                  <c:v>9.9056536901785522E-2</c:v>
                </c:pt>
                <c:pt idx="85">
                  <c:v>8.3524078194449083E-2</c:v>
                </c:pt>
                <c:pt idx="86">
                  <c:v>6.9734427588777709E-2</c:v>
                </c:pt>
                <c:pt idx="87">
                  <c:v>5.7648735791613316E-2</c:v>
                </c:pt>
                <c:pt idx="88">
                  <c:v>4.7188843496125406E-2</c:v>
                </c:pt>
                <c:pt idx="89">
                  <c:v>3.8246868100331996E-2</c:v>
                </c:pt>
                <c:pt idx="90">
                  <c:v>3.0694419256231738E-2</c:v>
                </c:pt>
                <c:pt idx="91">
                  <c:v>2.4391019984250112E-2</c:v>
                </c:pt>
                <c:pt idx="92">
                  <c:v>1.9191437306076236E-2</c:v>
                </c:pt>
                <c:pt idx="93">
                  <c:v>1.495175043976492E-2</c:v>
                </c:pt>
                <c:pt idx="94">
                  <c:v>1.1534096377908179E-2</c:v>
                </c:pt>
                <c:pt idx="95">
                  <c:v>8.8101258220438204E-3</c:v>
                </c:pt>
                <c:pt idx="96">
                  <c:v>6.6632735682692623E-3</c:v>
                </c:pt>
                <c:pt idx="97">
                  <c:v>4.9899957501582893E-3</c:v>
                </c:pt>
                <c:pt idx="98">
                  <c:v>3.7001531998997403E-3</c:v>
                </c:pt>
                <c:pt idx="99">
                  <c:v>2.7167284721200842E-3</c:v>
                </c:pt>
                <c:pt idx="100">
                  <c:v>1.9750575792446302E-3</c:v>
                </c:pt>
                <c:pt idx="101">
                  <c:v>1.4217403413685655E-3</c:v>
                </c:pt>
                <c:pt idx="102">
                  <c:v>1.013369456497373E-3</c:v>
                </c:pt>
                <c:pt idx="103">
                  <c:v>7.1519148052977038E-4</c:v>
                </c:pt>
                <c:pt idx="104">
                  <c:v>4.9978573128664071E-4</c:v>
                </c:pt>
                <c:pt idx="105">
                  <c:v>3.4582180400529665E-4</c:v>
                </c:pt>
                <c:pt idx="106">
                  <c:v>2.3693427441517941E-4</c:v>
                </c:pt>
                <c:pt idx="107">
                  <c:v>1.6073498173715215E-4</c:v>
                </c:pt>
                <c:pt idx="108">
                  <c:v>1.0796920894444811E-4</c:v>
                </c:pt>
                <c:pt idx="109">
                  <c:v>7.1811902422718875E-5</c:v>
                </c:pt>
                <c:pt idx="110">
                  <c:v>4.7293335302711556E-5</c:v>
                </c:pt>
                <c:pt idx="111">
                  <c:v>3.0839721867372295E-5</c:v>
                </c:pt>
                <c:pt idx="112">
                  <c:v>1.9912599574827282E-5</c:v>
                </c:pt>
                <c:pt idx="113">
                  <c:v>1.2730705358004772E-5</c:v>
                </c:pt>
                <c:pt idx="114">
                  <c:v>8.0590522519625074E-6</c:v>
                </c:pt>
                <c:pt idx="115">
                  <c:v>5.0515246287226477E-6</c:v>
                </c:pt>
                <c:pt idx="116">
                  <c:v>3.1352196779759113E-6</c:v>
                </c:pt>
                <c:pt idx="117">
                  <c:v>1.9267282994663221E-6</c:v>
                </c:pt>
                <c:pt idx="118">
                  <c:v>1.1724112434144759E-6</c:v>
                </c:pt>
                <c:pt idx="119">
                  <c:v>7.0639313748377102E-7</c:v>
                </c:pt>
                <c:pt idx="120">
                  <c:v>4.2142468095806521E-7</c:v>
                </c:pt>
              </c:numCache>
            </c:numRef>
          </c:yVal>
          <c:smooth val="1"/>
        </c:ser>
        <c:ser>
          <c:idx val="11"/>
          <c:order val="11"/>
          <c:tx>
            <c:strRef>
              <c:f>Feuil2!$T$5</c:f>
              <c:strCache>
                <c:ptCount val="1"/>
                <c:pt idx="0">
                  <c:v>pdf12</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Feuil2!$T$6:$T$126</c:f>
              <c:numCache>
                <c:formatCode>General</c:formatCode>
                <c:ptCount val="121"/>
                <c:pt idx="0">
                  <c:v>4.4929942075011327E-14</c:v>
                </c:pt>
                <c:pt idx="1">
                  <c:v>1.2099422710618966E-13</c:v>
                </c:pt>
                <c:pt idx="2">
                  <c:v>3.2046966640466044E-13</c:v>
                </c:pt>
                <c:pt idx="3">
                  <c:v>8.3483893323234934E-13</c:v>
                </c:pt>
                <c:pt idx="4">
                  <c:v>2.1390057312663267E-12</c:v>
                </c:pt>
                <c:pt idx="5">
                  <c:v>5.3903217555090877E-12</c:v>
                </c:pt>
                <c:pt idx="6">
                  <c:v>1.3360137213330151E-11</c:v>
                </c:pt>
                <c:pt idx="7">
                  <c:v>3.2568715843943969E-11</c:v>
                </c:pt>
                <c:pt idx="8">
                  <c:v>7.8087917182695897E-11</c:v>
                </c:pt>
                <c:pt idx="9">
                  <c:v>1.841452542827507E-10</c:v>
                </c:pt>
                <c:pt idx="10">
                  <c:v>4.2710111987661301E-10</c:v>
                </c:pt>
                <c:pt idx="11">
                  <c:v>9.7430375658977487E-10</c:v>
                </c:pt>
                <c:pt idx="12">
                  <c:v>2.1860069154840992E-9</c:v>
                </c:pt>
                <c:pt idx="13">
                  <c:v>4.823943067322071E-9</c:v>
                </c:pt>
                <c:pt idx="14">
                  <c:v>1.0469990876060709E-8</c:v>
                </c:pt>
                <c:pt idx="15">
                  <c:v>2.2350329003107612E-8</c:v>
                </c:pt>
                <c:pt idx="16">
                  <c:v>4.6926160888445186E-8</c:v>
                </c:pt>
                <c:pt idx="17">
                  <c:v>9.6903534433712576E-8</c:v>
                </c:pt>
                <c:pt idx="18">
                  <c:v>1.9681477482698011E-7</c:v>
                </c:pt>
                <c:pt idx="19">
                  <c:v>3.931599446565802E-7</c:v>
                </c:pt>
                <c:pt idx="20">
                  <c:v>7.7245701303928066E-7</c:v>
                </c:pt>
                <c:pt idx="21">
                  <c:v>1.4927011355278022E-6</c:v>
                </c:pt>
                <c:pt idx="22">
                  <c:v>2.8370363058470698E-6</c:v>
                </c:pt>
                <c:pt idx="23">
                  <c:v>5.3033514862100543E-6</c:v>
                </c:pt>
                <c:pt idx="24">
                  <c:v>9.7505568102572593E-6</c:v>
                </c:pt>
                <c:pt idx="25">
                  <c:v>1.7632013517221501E-5</c:v>
                </c:pt>
                <c:pt idx="26">
                  <c:v>3.1359410548628028E-5</c:v>
                </c:pt>
                <c:pt idx="27">
                  <c:v>5.4856407055751449E-5</c:v>
                </c:pt>
                <c:pt idx="28">
                  <c:v>9.4380074316459292E-5</c:v>
                </c:pt>
                <c:pt idx="29">
                  <c:v>1.5970803211560864E-4</c:v>
                </c:pt>
                <c:pt idx="30">
                  <c:v>2.6580716870054768E-4</c:v>
                </c:pt>
                <c:pt idx="31">
                  <c:v>4.3511104542811127E-4</c:v>
                </c:pt>
                <c:pt idx="32">
                  <c:v>7.0053044487428833E-4</c:v>
                </c:pt>
                <c:pt idx="33">
                  <c:v>1.1092959008976002E-3</c:v>
                </c:pt>
                <c:pt idx="34">
                  <c:v>1.7276719792576421E-3</c:v>
                </c:pt>
                <c:pt idx="35">
                  <c:v>2.6464802576578643E-3</c:v>
                </c:pt>
                <c:pt idx="36">
                  <c:v>3.9872137208667498E-3</c:v>
                </c:pt>
                <c:pt idx="37">
                  <c:v>5.9083179627623088E-3</c:v>
                </c:pt>
                <c:pt idx="38">
                  <c:v>8.6109623641480205E-3</c:v>
                </c:pt>
                <c:pt idx="39">
                  <c:v>1.2343349052781101E-2</c:v>
                </c:pt>
                <c:pt idx="40">
                  <c:v>1.7402346726440476E-2</c:v>
                </c:pt>
                <c:pt idx="41">
                  <c:v>2.413104401815477E-2</c:v>
                </c:pt>
                <c:pt idx="42">
                  <c:v>3.2910758673945342E-2</c:v>
                </c:pt>
                <c:pt idx="43">
                  <c:v>4.4146183448748585E-2</c:v>
                </c:pt>
                <c:pt idx="44">
                  <c:v>5.8242756494597696E-2</c:v>
                </c:pt>
                <c:pt idx="45">
                  <c:v>7.5576045848038634E-2</c:v>
                </c:pt>
                <c:pt idx="46">
                  <c:v>9.6453923486002666E-2</c:v>
                </c:pt>
                <c:pt idx="47">
                  <c:v>0.12107350588542672</c:v>
                </c:pt>
                <c:pt idx="48">
                  <c:v>0.14947612335496546</c:v>
                </c:pt>
                <c:pt idx="49">
                  <c:v>0.18150476091374582</c:v>
                </c:pt>
                <c:pt idx="50">
                  <c:v>0.21676926446732181</c:v>
                </c:pt>
                <c:pt idx="51">
                  <c:v>0.25462490171887464</c:v>
                </c:pt>
                <c:pt idx="52">
                  <c:v>0.29416942551613623</c:v>
                </c:pt>
                <c:pt idx="53">
                  <c:v>0.33426251610632934</c:v>
                </c:pt>
                <c:pt idx="54">
                  <c:v>0.37356941395613436</c:v>
                </c:pt>
                <c:pt idx="55">
                  <c:v>0.410627878999824</c:v>
                </c:pt>
                <c:pt idx="56">
                  <c:v>0.44393464618636375</c:v>
                </c:pt>
                <c:pt idx="57">
                  <c:v>0.47204471115323232</c:v>
                </c:pt>
                <c:pt idx="58">
                  <c:v>0.49367452800613221</c:v>
                </c:pt>
                <c:pt idx="59">
                  <c:v>0.5077989408722523</c:v>
                </c:pt>
                <c:pt idx="60">
                  <c:v>0.51373168173624673</c:v>
                </c:pt>
                <c:pt idx="61">
                  <c:v>0.51118063800611924</c:v>
                </c:pt>
                <c:pt idx="62">
                  <c:v>0.50027169273051364</c:v>
                </c:pt>
                <c:pt idx="63">
                  <c:v>0.48153842838419031</c:v>
                </c:pt>
                <c:pt idx="64">
                  <c:v>0.45587886678441369</c:v>
                </c:pt>
                <c:pt idx="65">
                  <c:v>0.42448412859444051</c:v>
                </c:pt>
                <c:pt idx="66">
                  <c:v>0.38874690183433075</c:v>
                </c:pt>
                <c:pt idx="67">
                  <c:v>0.35015949937305096</c:v>
                </c:pt>
                <c:pt idx="68">
                  <c:v>0.31021184169109084</c:v>
                </c:pt>
                <c:pt idx="69">
                  <c:v>0.27029892536230382</c:v>
                </c:pt>
                <c:pt idx="70">
                  <c:v>0.23164543904189958</c:v>
                </c:pt>
                <c:pt idx="71">
                  <c:v>0.19525253260459155</c:v>
                </c:pt>
                <c:pt idx="72">
                  <c:v>0.16186877704148034</c:v>
                </c:pt>
                <c:pt idx="73">
                  <c:v>0.13198451560479652</c:v>
                </c:pt>
                <c:pt idx="74">
                  <c:v>0.10584646731532081</c:v>
                </c:pt>
                <c:pt idx="75">
                  <c:v>8.3487842915463142E-2</c:v>
                </c:pt>
                <c:pt idx="76">
                  <c:v>6.4768464388283195E-2</c:v>
                </c:pt>
                <c:pt idx="77">
                  <c:v>4.9419397692895876E-2</c:v>
                </c:pt>
                <c:pt idx="78">
                  <c:v>3.7087262939032493E-2</c:v>
                </c:pt>
                <c:pt idx="79">
                  <c:v>2.7374462857417951E-2</c:v>
                </c:pt>
                <c:pt idx="80">
                  <c:v>1.9872839115531032E-2</c:v>
                </c:pt>
                <c:pt idx="81">
                  <c:v>1.4189520332802569E-2</c:v>
                </c:pt>
                <c:pt idx="82">
                  <c:v>9.9648094932518732E-3</c:v>
                </c:pt>
                <c:pt idx="83">
                  <c:v>6.8827781844935142E-3</c:v>
                </c:pt>
                <c:pt idx="84">
                  <c:v>4.6757580938114477E-3</c:v>
                </c:pt>
                <c:pt idx="85">
                  <c:v>3.1241637051486492E-3</c:v>
                </c:pt>
                <c:pt idx="86">
                  <c:v>2.053094873896441E-3</c:v>
                </c:pt>
                <c:pt idx="87">
                  <c:v>1.3270208369272599E-3</c:v>
                </c:pt>
                <c:pt idx="88">
                  <c:v>8.4360657002486509E-4</c:v>
                </c:pt>
                <c:pt idx="89">
                  <c:v>5.2746743495767621E-4</c:v>
                </c:pt>
                <c:pt idx="90">
                  <c:v>3.2437310530087423E-4</c:v>
                </c:pt>
                <c:pt idx="91">
                  <c:v>1.9619480895071903E-4</c:v>
                </c:pt>
                <c:pt idx="92">
                  <c:v>1.167141936248393E-4</c:v>
                </c:pt>
                <c:pt idx="93">
                  <c:v>6.828940408474907E-5</c:v>
                </c:pt>
                <c:pt idx="94">
                  <c:v>3.9298543948784251E-5</c:v>
                </c:pt>
                <c:pt idx="95">
                  <c:v>2.2242985763700961E-5</c:v>
                </c:pt>
                <c:pt idx="96">
                  <c:v>1.238235342426569E-5</c:v>
                </c:pt>
                <c:pt idx="97">
                  <c:v>6.7796425259228452E-6</c:v>
                </c:pt>
                <c:pt idx="98">
                  <c:v>3.6509331607971881E-6</c:v>
                </c:pt>
                <c:pt idx="99">
                  <c:v>1.9337238637905715E-6</c:v>
                </c:pt>
                <c:pt idx="100">
                  <c:v>1.0073456584837571E-6</c:v>
                </c:pt>
                <c:pt idx="101">
                  <c:v>5.1612639394649118E-7</c:v>
                </c:pt>
                <c:pt idx="102">
                  <c:v>2.6009206706295919E-7</c:v>
                </c:pt>
                <c:pt idx="103">
                  <c:v>1.2891149089723787E-7</c:v>
                </c:pt>
                <c:pt idx="104">
                  <c:v>6.2841948682032978E-8</c:v>
                </c:pt>
                <c:pt idx="105">
                  <c:v>3.013013960021787E-8</c:v>
                </c:pt>
                <c:pt idx="106">
                  <c:v>1.4208431295547054E-8</c:v>
                </c:pt>
                <c:pt idx="107">
                  <c:v>6.5899877443546023E-9</c:v>
                </c:pt>
                <c:pt idx="108">
                  <c:v>3.0061909969713628E-9</c:v>
                </c:pt>
                <c:pt idx="109">
                  <c:v>1.3487828038369842E-9</c:v>
                </c:pt>
                <c:pt idx="110">
                  <c:v>5.9519730816910849E-10</c:v>
                </c:pt>
                <c:pt idx="111">
                  <c:v>2.5832913163103523E-10</c:v>
                </c:pt>
                <c:pt idx="112">
                  <c:v>1.1027556646327928E-10</c:v>
                </c:pt>
                <c:pt idx="113">
                  <c:v>4.6299755562581799E-11</c:v>
                </c:pt>
                <c:pt idx="114">
                  <c:v>1.911928234096107E-11</c:v>
                </c:pt>
                <c:pt idx="115">
                  <c:v>7.7652950646955155E-12</c:v>
                </c:pt>
                <c:pt idx="116">
                  <c:v>3.1019716637749625E-12</c:v>
                </c:pt>
                <c:pt idx="117">
                  <c:v>1.2187403148741953E-12</c:v>
                </c:pt>
                <c:pt idx="118">
                  <c:v>4.7095348637538881E-13</c:v>
                </c:pt>
                <c:pt idx="119">
                  <c:v>1.7899394610622317E-13</c:v>
                </c:pt>
                <c:pt idx="120">
                  <c:v>6.6910173586237857E-14</c:v>
                </c:pt>
              </c:numCache>
            </c:numRef>
          </c:yVal>
          <c:smooth val="1"/>
        </c:ser>
        <c:ser>
          <c:idx val="12"/>
          <c:order val="12"/>
          <c:tx>
            <c:strRef>
              <c:f>Feuil2!$U$5</c:f>
              <c:strCache>
                <c:ptCount val="1"/>
                <c:pt idx="0">
                  <c:v>pdf13</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Feuil2!$U$6:$U$126</c:f>
              <c:numCache>
                <c:formatCode>General</c:formatCode>
                <c:ptCount val="121"/>
                <c:pt idx="0">
                  <c:v>4.4176962826012476E-10</c:v>
                </c:pt>
                <c:pt idx="1">
                  <c:v>8.8006932049668578E-10</c:v>
                </c:pt>
                <c:pt idx="2">
                  <c:v>1.7328853282702035E-9</c:v>
                </c:pt>
                <c:pt idx="3">
                  <c:v>3.3725211665815416E-9</c:v>
                </c:pt>
                <c:pt idx="4">
                  <c:v>6.4874116989637563E-9</c:v>
                </c:pt>
                <c:pt idx="5">
                  <c:v>1.2334460299965873E-8</c:v>
                </c:pt>
                <c:pt idx="6">
                  <c:v>2.3179323651583813E-8</c:v>
                </c:pt>
                <c:pt idx="7">
                  <c:v>4.3053977930700789E-8</c:v>
                </c:pt>
                <c:pt idx="8">
                  <c:v>7.9041964280144754E-8</c:v>
                </c:pt>
                <c:pt idx="9">
                  <c:v>1.4342804579507905E-7</c:v>
                </c:pt>
                <c:pt idx="10">
                  <c:v>2.5724228239586642E-7</c:v>
                </c:pt>
                <c:pt idx="11">
                  <c:v>4.5601858587811586E-7</c:v>
                </c:pt>
                <c:pt idx="12">
                  <c:v>7.9901447851875611E-7</c:v>
                </c:pt>
                <c:pt idx="13">
                  <c:v>1.3837533036736475E-6</c:v>
                </c:pt>
                <c:pt idx="14">
                  <c:v>2.3686157280121811E-6</c:v>
                </c:pt>
                <c:pt idx="15">
                  <c:v>4.0073978696085404E-6</c:v>
                </c:pt>
                <c:pt idx="16">
                  <c:v>6.7013489577720969E-6</c:v>
                </c:pt>
                <c:pt idx="17">
                  <c:v>1.1076279854590033E-5</c:v>
                </c:pt>
                <c:pt idx="18">
                  <c:v>1.8094955653682609E-5</c:v>
                </c:pt>
                <c:pt idx="19">
                  <c:v>2.9218172063964219E-5</c:v>
                </c:pt>
                <c:pt idx="20">
                  <c:v>4.6631617255743447E-5</c:v>
                </c:pt>
                <c:pt idx="21">
                  <c:v>7.3559679675076384E-5</c:v>
                </c:pt>
                <c:pt idx="22">
                  <c:v>1.1469146423321013E-4</c:v>
                </c:pt>
                <c:pt idx="23">
                  <c:v>1.7674790770483937E-4</c:v>
                </c:pt>
                <c:pt idx="24">
                  <c:v>2.6922127818310008E-4</c:v>
                </c:pt>
                <c:pt idx="25">
                  <c:v>4.0531847359098403E-4</c:v>
                </c:pt>
                <c:pt idx="26">
                  <c:v>6.0313611095181316E-4</c:v>
                </c:pt>
                <c:pt idx="27">
                  <c:v>8.8708692971945315E-4</c:v>
                </c:pt>
                <c:pt idx="28">
                  <c:v>1.2895819499899245E-3</c:v>
                </c:pt>
                <c:pt idx="29">
                  <c:v>1.852949688054682E-3</c:v>
                </c:pt>
                <c:pt idx="30">
                  <c:v>2.6315415112721859E-3</c:v>
                </c:pt>
                <c:pt idx="31">
                  <c:v>3.6939306630766498E-3</c:v>
                </c:pt>
                <c:pt idx="32">
                  <c:v>5.1250625424130525E-3</c:v>
                </c:pt>
                <c:pt idx="33">
                  <c:v>7.0281579968436364E-3</c:v>
                </c:pt>
                <c:pt idx="34">
                  <c:v>9.526114097480453E-3</c:v>
                </c:pt>
                <c:pt idx="35">
                  <c:v>1.2762094552571376E-2</c:v>
                </c:pt>
                <c:pt idx="36">
                  <c:v>1.6898962926725759E-2</c:v>
                </c:pt>
                <c:pt idx="37">
                  <c:v>2.2117195901998142E-2</c:v>
                </c:pt>
                <c:pt idx="38">
                  <c:v>2.8610931162328941E-2</c:v>
                </c:pt>
                <c:pt idx="39">
                  <c:v>3.6581864471411617E-2</c:v>
                </c:pt>
                <c:pt idx="40">
                  <c:v>4.6230820003760956E-2</c:v>
                </c:pt>
                <c:pt idx="41">
                  <c:v>5.7746979509852782E-2</c:v>
                </c:pt>
                <c:pt idx="42">
                  <c:v>7.1294965933442894E-2</c:v>
                </c:pt>
                <c:pt idx="43">
                  <c:v>8.7000224797185513E-2</c:v>
                </c:pt>
                <c:pt idx="44">
                  <c:v>0.10493341330873909</c:v>
                </c:pt>
                <c:pt idx="45">
                  <c:v>0.12509476666891117</c:v>
                </c:pt>
                <c:pt idx="46">
                  <c:v>0.14739963193246783</c:v>
                </c:pt>
                <c:pt idx="47">
                  <c:v>0.17166650802011837</c:v>
                </c:pt>
                <c:pt idx="48">
                  <c:v>0.19760897392426688</c:v>
                </c:pt>
                <c:pt idx="49">
                  <c:v>0.22483280021408528</c:v>
                </c:pt>
                <c:pt idx="50">
                  <c:v>0.25283930747321476</c:v>
                </c:pt>
                <c:pt idx="51">
                  <c:v>0.28103566059075252</c:v>
                </c:pt>
                <c:pt idx="52">
                  <c:v>0.30875228905975494</c:v>
                </c:pt>
                <c:pt idx="53">
                  <c:v>0.33526703789503182</c:v>
                </c:pt>
                <c:pt idx="54">
                  <c:v>0.35983503440916753</c:v>
                </c:pt>
                <c:pt idx="55">
                  <c:v>0.38172266645808967</c:v>
                </c:pt>
                <c:pt idx="56">
                  <c:v>0.4002435748925891</c:v>
                </c:pt>
                <c:pt idx="57">
                  <c:v>0.41479422878334843</c:v>
                </c:pt>
                <c:pt idx="58">
                  <c:v>0.42488652483538364</c:v>
                </c:pt>
                <c:pt idx="59">
                  <c:v>0.43017495956778162</c:v>
                </c:pt>
                <c:pt idx="60">
                  <c:v>0.43047626565163716</c:v>
                </c:pt>
                <c:pt idx="61">
                  <c:v>0.4257799560933192</c:v>
                </c:pt>
                <c:pt idx="62">
                  <c:v>0.41624893021697468</c:v>
                </c:pt>
                <c:pt idx="63">
                  <c:v>0.4022100926126978</c:v>
                </c:pt>
                <c:pt idx="64">
                  <c:v>0.38413573846955995</c:v>
                </c:pt>
                <c:pt idx="65">
                  <c:v>0.36261718346659383</c:v>
                </c:pt>
                <c:pt idx="66">
                  <c:v>0.33833269081687906</c:v>
                </c:pt>
                <c:pt idx="67">
                  <c:v>0.31201211793103267</c:v>
                </c:pt>
                <c:pt idx="68">
                  <c:v>0.28440084107669328</c:v>
                </c:pt>
                <c:pt idx="69">
                  <c:v>0.25622541641278263</c:v>
                </c:pt>
                <c:pt idx="70">
                  <c:v>0.22816312425317833</c:v>
                </c:pt>
                <c:pt idx="71">
                  <c:v>0.20081706650467496</c:v>
                </c:pt>
                <c:pt idx="72">
                  <c:v>0.17469790568702548</c:v>
                </c:pt>
                <c:pt idx="73">
                  <c:v>0.15021271464127744</c:v>
                </c:pt>
                <c:pt idx="74">
                  <c:v>0.12766081336907212</c:v>
                </c:pt>
                <c:pt idx="75">
                  <c:v>0.10723595795577175</c:v>
                </c:pt>
                <c:pt idx="76">
                  <c:v>8.9033855553537058E-2</c:v>
                </c:pt>
                <c:pt idx="77">
                  <c:v>7.3063730333166821E-2</c:v>
                </c:pt>
                <c:pt idx="78">
                  <c:v>5.9262561507606698E-2</c:v>
                </c:pt>
                <c:pt idx="79">
                  <c:v>4.7510643496742694E-2</c:v>
                </c:pt>
                <c:pt idx="80">
                  <c:v>3.7647255589623396E-2</c:v>
                </c:pt>
                <c:pt idx="81">
                  <c:v>2.9485442415203521E-2</c:v>
                </c:pt>
                <c:pt idx="82">
                  <c:v>2.2825163169883117E-2</c:v>
                </c:pt>
                <c:pt idx="83">
                  <c:v>1.7464334839136685E-2</c:v>
                </c:pt>
                <c:pt idx="84">
                  <c:v>1.3207545763778295E-2</c:v>
                </c:pt>
                <c:pt idx="85">
                  <c:v>9.8724311850027675E-3</c:v>
                </c:pt>
                <c:pt idx="86">
                  <c:v>7.293870066044642E-3</c:v>
                </c:pt>
                <c:pt idx="87">
                  <c:v>5.3262781924398048E-3</c:v>
                </c:pt>
                <c:pt idx="88">
                  <c:v>3.8443381877863586E-3</c:v>
                </c:pt>
                <c:pt idx="89">
                  <c:v>2.7425290828506635E-3</c:v>
                </c:pt>
                <c:pt idx="90">
                  <c:v>1.9338056016760658E-3</c:v>
                </c:pt>
                <c:pt idx="91">
                  <c:v>1.3477405718277271E-3</c:v>
                </c:pt>
                <c:pt idx="92">
                  <c:v>9.2839267899395232E-4</c:v>
                </c:pt>
                <c:pt idx="93">
                  <c:v>6.3210471238311396E-4</c:v>
                </c:pt>
                <c:pt idx="94">
                  <c:v>4.2538117370635134E-4</c:v>
                </c:pt>
                <c:pt idx="95">
                  <c:v>2.8294330273122812E-4</c:v>
                </c:pt>
                <c:pt idx="96">
                  <c:v>1.8601693674531215E-4</c:v>
                </c:pt>
                <c:pt idx="97">
                  <c:v>1.2087527473965083E-4</c:v>
                </c:pt>
                <c:pt idx="98">
                  <c:v>7.7634431364668482E-5</c:v>
                </c:pt>
                <c:pt idx="99">
                  <c:v>4.9283687456501165E-5</c:v>
                </c:pt>
                <c:pt idx="100">
                  <c:v>3.0923164401815819E-5</c:v>
                </c:pt>
                <c:pt idx="101">
                  <c:v>1.917770263262863E-5</c:v>
                </c:pt>
                <c:pt idx="102">
                  <c:v>1.1755501123333644E-5</c:v>
                </c:pt>
                <c:pt idx="103">
                  <c:v>7.1222568349333273E-6</c:v>
                </c:pt>
                <c:pt idx="104">
                  <c:v>4.265068692637352E-6</c:v>
                </c:pt>
                <c:pt idx="105">
                  <c:v>2.5244475163272083E-6</c:v>
                </c:pt>
                <c:pt idx="106">
                  <c:v>1.4768574499919909E-6</c:v>
                </c:pt>
                <c:pt idx="107">
                  <c:v>8.5397022074841668E-7</c:v>
                </c:pt>
                <c:pt idx="108">
                  <c:v>4.880662656707412E-7</c:v>
                </c:pt>
                <c:pt idx="109">
                  <c:v>2.7570635189196193E-7</c:v>
                </c:pt>
                <c:pt idx="110">
                  <c:v>1.5393829383869721E-7</c:v>
                </c:pt>
                <c:pt idx="111">
                  <c:v>8.4952953454647047E-8</c:v>
                </c:pt>
                <c:pt idx="112">
                  <c:v>4.6338525628434932E-8</c:v>
                </c:pt>
                <c:pt idx="113">
                  <c:v>2.4982612817580611E-8</c:v>
                </c:pt>
                <c:pt idx="114">
                  <c:v>1.3312677743340866E-8</c:v>
                </c:pt>
                <c:pt idx="115">
                  <c:v>7.0117253677980411E-9</c:v>
                </c:pt>
                <c:pt idx="116">
                  <c:v>3.6501969002564429E-9</c:v>
                </c:pt>
                <c:pt idx="117">
                  <c:v>1.8781903405622628E-9</c:v>
                </c:pt>
                <c:pt idx="118">
                  <c:v>9.55201134508202E-10</c:v>
                </c:pt>
                <c:pt idx="119">
                  <c:v>4.801555717298234E-10</c:v>
                </c:pt>
                <c:pt idx="120">
                  <c:v>2.3856187099373333E-10</c:v>
                </c:pt>
              </c:numCache>
            </c:numRef>
          </c:yVal>
          <c:smooth val="1"/>
        </c:ser>
        <c:ser>
          <c:idx val="13"/>
          <c:order val="13"/>
          <c:tx>
            <c:strRef>
              <c:f>Feuil2!$V$5</c:f>
              <c:strCache>
                <c:ptCount val="1"/>
                <c:pt idx="0">
                  <c:v>pdf14</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Feuil2!$V$6:$V$126</c:f>
              <c:numCache>
                <c:formatCode>General</c:formatCode>
                <c:ptCount val="121"/>
                <c:pt idx="0">
                  <c:v>4.4176962826012476E-10</c:v>
                </c:pt>
                <c:pt idx="1">
                  <c:v>8.8006932049668578E-10</c:v>
                </c:pt>
                <c:pt idx="2">
                  <c:v>1.7328853282702035E-9</c:v>
                </c:pt>
                <c:pt idx="3">
                  <c:v>3.3725211665815416E-9</c:v>
                </c:pt>
                <c:pt idx="4">
                  <c:v>6.4874116989637563E-9</c:v>
                </c:pt>
                <c:pt idx="5">
                  <c:v>1.2334460299965873E-8</c:v>
                </c:pt>
                <c:pt idx="6">
                  <c:v>2.3179323651583813E-8</c:v>
                </c:pt>
                <c:pt idx="7">
                  <c:v>4.3053977930700789E-8</c:v>
                </c:pt>
                <c:pt idx="8">
                  <c:v>7.9041964280144754E-8</c:v>
                </c:pt>
                <c:pt idx="9">
                  <c:v>1.4342804579507905E-7</c:v>
                </c:pt>
                <c:pt idx="10">
                  <c:v>2.5724228239586642E-7</c:v>
                </c:pt>
                <c:pt idx="11">
                  <c:v>4.5601858587811586E-7</c:v>
                </c:pt>
                <c:pt idx="12">
                  <c:v>7.9901447851875611E-7</c:v>
                </c:pt>
                <c:pt idx="13">
                  <c:v>1.3837533036736475E-6</c:v>
                </c:pt>
                <c:pt idx="14">
                  <c:v>2.3686157280121811E-6</c:v>
                </c:pt>
                <c:pt idx="15">
                  <c:v>4.0073978696085404E-6</c:v>
                </c:pt>
                <c:pt idx="16">
                  <c:v>6.7013489577720969E-6</c:v>
                </c:pt>
                <c:pt idx="17">
                  <c:v>1.1076279854590033E-5</c:v>
                </c:pt>
                <c:pt idx="18">
                  <c:v>1.8094955653682609E-5</c:v>
                </c:pt>
                <c:pt idx="19">
                  <c:v>2.9218172063964219E-5</c:v>
                </c:pt>
                <c:pt idx="20">
                  <c:v>4.6631617255743447E-5</c:v>
                </c:pt>
                <c:pt idx="21">
                  <c:v>7.3559679675076384E-5</c:v>
                </c:pt>
                <c:pt idx="22">
                  <c:v>1.1469146423321013E-4</c:v>
                </c:pt>
                <c:pt idx="23">
                  <c:v>1.7674790770483937E-4</c:v>
                </c:pt>
                <c:pt idx="24">
                  <c:v>2.6922127818310008E-4</c:v>
                </c:pt>
                <c:pt idx="25">
                  <c:v>4.0531847359098403E-4</c:v>
                </c:pt>
                <c:pt idx="26">
                  <c:v>6.0313611095181316E-4</c:v>
                </c:pt>
                <c:pt idx="27">
                  <c:v>8.8708692971945315E-4</c:v>
                </c:pt>
                <c:pt idx="28">
                  <c:v>1.2895819499899245E-3</c:v>
                </c:pt>
                <c:pt idx="29">
                  <c:v>1.852949688054682E-3</c:v>
                </c:pt>
                <c:pt idx="30">
                  <c:v>2.6315415112721859E-3</c:v>
                </c:pt>
                <c:pt idx="31">
                  <c:v>3.6939306630766498E-3</c:v>
                </c:pt>
                <c:pt idx="32">
                  <c:v>5.1250625424130525E-3</c:v>
                </c:pt>
                <c:pt idx="33">
                  <c:v>7.0281579968436364E-3</c:v>
                </c:pt>
                <c:pt idx="34">
                  <c:v>9.526114097480453E-3</c:v>
                </c:pt>
                <c:pt idx="35">
                  <c:v>1.2762094552571376E-2</c:v>
                </c:pt>
                <c:pt idx="36">
                  <c:v>1.6898962926725759E-2</c:v>
                </c:pt>
                <c:pt idx="37">
                  <c:v>2.2117195901998142E-2</c:v>
                </c:pt>
                <c:pt idx="38">
                  <c:v>2.8610931162328941E-2</c:v>
                </c:pt>
                <c:pt idx="39">
                  <c:v>3.6581864471411617E-2</c:v>
                </c:pt>
                <c:pt idx="40">
                  <c:v>4.6230820003760956E-2</c:v>
                </c:pt>
                <c:pt idx="41">
                  <c:v>5.7746979509852782E-2</c:v>
                </c:pt>
                <c:pt idx="42">
                  <c:v>7.1294965933442894E-2</c:v>
                </c:pt>
                <c:pt idx="43">
                  <c:v>8.7000224797185513E-2</c:v>
                </c:pt>
                <c:pt idx="44">
                  <c:v>0.10493341330873909</c:v>
                </c:pt>
                <c:pt idx="45">
                  <c:v>0.12509476666891117</c:v>
                </c:pt>
                <c:pt idx="46">
                  <c:v>0.14739963193246783</c:v>
                </c:pt>
                <c:pt idx="47">
                  <c:v>0.17166650802011837</c:v>
                </c:pt>
                <c:pt idx="48">
                  <c:v>0.19760897392426688</c:v>
                </c:pt>
                <c:pt idx="49">
                  <c:v>0.22483280021408528</c:v>
                </c:pt>
                <c:pt idx="50">
                  <c:v>0.25283930747321476</c:v>
                </c:pt>
                <c:pt idx="51">
                  <c:v>0.28103566059075252</c:v>
                </c:pt>
                <c:pt idx="52">
                  <c:v>0.30875228905975494</c:v>
                </c:pt>
                <c:pt idx="53">
                  <c:v>0.33526703789503182</c:v>
                </c:pt>
                <c:pt idx="54">
                  <c:v>0.35983503440916753</c:v>
                </c:pt>
                <c:pt idx="55">
                  <c:v>0.38172266645808967</c:v>
                </c:pt>
                <c:pt idx="56">
                  <c:v>0.4002435748925891</c:v>
                </c:pt>
                <c:pt idx="57">
                  <c:v>0.41479422878334843</c:v>
                </c:pt>
                <c:pt idx="58">
                  <c:v>0.42488652483538364</c:v>
                </c:pt>
                <c:pt idx="59">
                  <c:v>0.43017495956778162</c:v>
                </c:pt>
                <c:pt idx="60">
                  <c:v>0.43047626565163716</c:v>
                </c:pt>
                <c:pt idx="61">
                  <c:v>0.4257799560933192</c:v>
                </c:pt>
                <c:pt idx="62">
                  <c:v>0.41624893021697468</c:v>
                </c:pt>
                <c:pt idx="63">
                  <c:v>0.4022100926126978</c:v>
                </c:pt>
                <c:pt idx="64">
                  <c:v>0.38413573846955995</c:v>
                </c:pt>
                <c:pt idx="65">
                  <c:v>0.36261718346659383</c:v>
                </c:pt>
                <c:pt idx="66">
                  <c:v>0.33833269081687906</c:v>
                </c:pt>
                <c:pt idx="67">
                  <c:v>0.31201211793103267</c:v>
                </c:pt>
                <c:pt idx="68">
                  <c:v>0.28440084107669328</c:v>
                </c:pt>
                <c:pt idx="69">
                  <c:v>0.25622541641278263</c:v>
                </c:pt>
                <c:pt idx="70">
                  <c:v>0.22816312425317833</c:v>
                </c:pt>
                <c:pt idx="71">
                  <c:v>0.20081706650467496</c:v>
                </c:pt>
                <c:pt idx="72">
                  <c:v>0.17469790568702548</c:v>
                </c:pt>
                <c:pt idx="73">
                  <c:v>0.15021271464127744</c:v>
                </c:pt>
                <c:pt idx="74">
                  <c:v>0.12766081336907212</c:v>
                </c:pt>
                <c:pt idx="75">
                  <c:v>0.10723595795577175</c:v>
                </c:pt>
                <c:pt idx="76">
                  <c:v>8.9033855553537058E-2</c:v>
                </c:pt>
                <c:pt idx="77">
                  <c:v>7.3063730333166821E-2</c:v>
                </c:pt>
                <c:pt idx="78">
                  <c:v>5.9262561507606698E-2</c:v>
                </c:pt>
                <c:pt idx="79">
                  <c:v>4.7510643496742694E-2</c:v>
                </c:pt>
                <c:pt idx="80">
                  <c:v>3.7647255589623396E-2</c:v>
                </c:pt>
                <c:pt idx="81">
                  <c:v>2.9485442415203521E-2</c:v>
                </c:pt>
                <c:pt idx="82">
                  <c:v>2.2825163169883117E-2</c:v>
                </c:pt>
                <c:pt idx="83">
                  <c:v>1.7464334839136685E-2</c:v>
                </c:pt>
                <c:pt idx="84">
                  <c:v>1.3207545763778295E-2</c:v>
                </c:pt>
                <c:pt idx="85">
                  <c:v>9.8724311850027675E-3</c:v>
                </c:pt>
                <c:pt idx="86">
                  <c:v>7.293870066044642E-3</c:v>
                </c:pt>
                <c:pt idx="87">
                  <c:v>5.3262781924398048E-3</c:v>
                </c:pt>
                <c:pt idx="88">
                  <c:v>3.8443381877863586E-3</c:v>
                </c:pt>
                <c:pt idx="89">
                  <c:v>2.7425290828506635E-3</c:v>
                </c:pt>
                <c:pt idx="90">
                  <c:v>1.9338056016760658E-3</c:v>
                </c:pt>
                <c:pt idx="91">
                  <c:v>1.3477405718277271E-3</c:v>
                </c:pt>
                <c:pt idx="92">
                  <c:v>9.2839267899395232E-4</c:v>
                </c:pt>
                <c:pt idx="93">
                  <c:v>6.3210471238311396E-4</c:v>
                </c:pt>
                <c:pt idx="94">
                  <c:v>4.2538117370635134E-4</c:v>
                </c:pt>
                <c:pt idx="95">
                  <c:v>2.8294330273122812E-4</c:v>
                </c:pt>
                <c:pt idx="96">
                  <c:v>1.8601693674531215E-4</c:v>
                </c:pt>
                <c:pt idx="97">
                  <c:v>1.2087527473965083E-4</c:v>
                </c:pt>
                <c:pt idx="98">
                  <c:v>7.7634431364668482E-5</c:v>
                </c:pt>
                <c:pt idx="99">
                  <c:v>4.9283687456501165E-5</c:v>
                </c:pt>
                <c:pt idx="100">
                  <c:v>3.0923164401815819E-5</c:v>
                </c:pt>
                <c:pt idx="101">
                  <c:v>1.917770263262863E-5</c:v>
                </c:pt>
                <c:pt idx="102">
                  <c:v>1.1755501123333644E-5</c:v>
                </c:pt>
                <c:pt idx="103">
                  <c:v>7.1222568349333273E-6</c:v>
                </c:pt>
                <c:pt idx="104">
                  <c:v>4.265068692637352E-6</c:v>
                </c:pt>
                <c:pt idx="105">
                  <c:v>2.5244475163272083E-6</c:v>
                </c:pt>
                <c:pt idx="106">
                  <c:v>1.4768574499919909E-6</c:v>
                </c:pt>
                <c:pt idx="107">
                  <c:v>8.5397022074841668E-7</c:v>
                </c:pt>
                <c:pt idx="108">
                  <c:v>4.880662656707412E-7</c:v>
                </c:pt>
                <c:pt idx="109">
                  <c:v>2.7570635189196193E-7</c:v>
                </c:pt>
                <c:pt idx="110">
                  <c:v>1.5393829383869721E-7</c:v>
                </c:pt>
                <c:pt idx="111">
                  <c:v>8.4952953454647047E-8</c:v>
                </c:pt>
                <c:pt idx="112">
                  <c:v>4.6338525628434932E-8</c:v>
                </c:pt>
                <c:pt idx="113">
                  <c:v>2.4982612817580611E-8</c:v>
                </c:pt>
                <c:pt idx="114">
                  <c:v>1.3312677743340866E-8</c:v>
                </c:pt>
                <c:pt idx="115">
                  <c:v>7.0117253677980411E-9</c:v>
                </c:pt>
                <c:pt idx="116">
                  <c:v>3.6501969002564429E-9</c:v>
                </c:pt>
                <c:pt idx="117">
                  <c:v>1.8781903405622628E-9</c:v>
                </c:pt>
                <c:pt idx="118">
                  <c:v>9.55201134508202E-10</c:v>
                </c:pt>
                <c:pt idx="119">
                  <c:v>4.801555717298234E-10</c:v>
                </c:pt>
                <c:pt idx="120">
                  <c:v>2.3856187099373333E-10</c:v>
                </c:pt>
              </c:numCache>
            </c:numRef>
          </c:yVal>
          <c:smooth val="1"/>
        </c:ser>
        <c:ser>
          <c:idx val="14"/>
          <c:order val="14"/>
          <c:tx>
            <c:strRef>
              <c:f>Feuil2!$W$5</c:f>
              <c:strCache>
                <c:ptCount val="1"/>
                <c:pt idx="0">
                  <c:v>pdf15</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Feuil2!$W$6:$W$126</c:f>
              <c:numCache>
                <c:formatCode>General</c:formatCode>
                <c:ptCount val="121"/>
                <c:pt idx="0">
                  <c:v>5.0739075690172849E-12</c:v>
                </c:pt>
                <c:pt idx="1">
                  <c:v>1.0485867386468167E-11</c:v>
                </c:pt>
                <c:pt idx="2">
                  <c:v>2.1440937289039602E-11</c:v>
                </c:pt>
                <c:pt idx="3">
                  <c:v>4.3377125443086421E-11</c:v>
                </c:pt>
                <c:pt idx="4">
                  <c:v>8.6827114072670208E-11</c:v>
                </c:pt>
                <c:pt idx="5">
                  <c:v>1.7196004910150319E-10</c:v>
                </c:pt>
                <c:pt idx="6">
                  <c:v>3.3695922506202568E-10</c:v>
                </c:pt>
                <c:pt idx="7">
                  <c:v>6.5328808463366422E-10</c:v>
                </c:pt>
                <c:pt idx="8">
                  <c:v>1.2531692211224696E-9</c:v>
                </c:pt>
                <c:pt idx="9">
                  <c:v>2.3784405384611002E-9</c:v>
                </c:pt>
                <c:pt idx="10">
                  <c:v>4.466347123470095E-9</c:v>
                </c:pt>
                <c:pt idx="11">
                  <c:v>8.2983212660655696E-9</c:v>
                </c:pt>
                <c:pt idx="12">
                  <c:v>1.5254768155125361E-8</c:v>
                </c:pt>
                <c:pt idx="13">
                  <c:v>2.7745884551744452E-8</c:v>
                </c:pt>
                <c:pt idx="14">
                  <c:v>4.9930870123220851E-8</c:v>
                </c:pt>
                <c:pt idx="15">
                  <c:v>8.8903178852698614E-8</c:v>
                </c:pt>
                <c:pt idx="16">
                  <c:v>1.5661849336559246E-7</c:v>
                </c:pt>
                <c:pt idx="17">
                  <c:v>2.7298978079491174E-7</c:v>
                </c:pt>
                <c:pt idx="18">
                  <c:v>4.7079011322209059E-7</c:v>
                </c:pt>
                <c:pt idx="19">
                  <c:v>8.0331499578899729E-7</c:v>
                </c:pt>
                <c:pt idx="20">
                  <c:v>1.3561945993828782E-6</c:v>
                </c:pt>
                <c:pt idx="21">
                  <c:v>2.2653522559596126E-6</c:v>
                </c:pt>
                <c:pt idx="22">
                  <c:v>3.7439244115750083E-6</c:v>
                </c:pt>
                <c:pt idx="23">
                  <c:v>6.1220376592368926E-6</c:v>
                </c:pt>
                <c:pt idx="24">
                  <c:v>9.9047271843316038E-6</c:v>
                </c:pt>
                <c:pt idx="25">
                  <c:v>1.5855014189342243E-5</c:v>
                </c:pt>
                <c:pt idx="26">
                  <c:v>2.5111250960292038E-5</c:v>
                </c:pt>
                <c:pt idx="27">
                  <c:v>3.9350264680195629E-5</c:v>
                </c:pt>
                <c:pt idx="28">
                  <c:v>6.1010497099779607E-5</c:v>
                </c:pt>
                <c:pt idx="29">
                  <c:v>9.3592072707967191E-5</c:v>
                </c:pt>
                <c:pt idx="30">
                  <c:v>1.4205324641242787E-4</c:v>
                </c:pt>
                <c:pt idx="31">
                  <c:v>2.1332455945975685E-4</c:v>
                </c:pt>
                <c:pt idx="32">
                  <c:v>3.1696269272116131E-4</c:v>
                </c:pt>
                <c:pt idx="33">
                  <c:v>4.6596471820495316E-4</c:v>
                </c:pt>
                <c:pt idx="34">
                  <c:v>6.7775934865188861E-4</c:v>
                </c:pt>
                <c:pt idx="35">
                  <c:v>9.7538392862852544E-4</c:v>
                </c:pt>
                <c:pt idx="36">
                  <c:v>1.3888433712997503E-3</c:v>
                </c:pt>
                <c:pt idx="37">
                  <c:v>1.9566292491416241E-3</c:v>
                </c:pt>
                <c:pt idx="38">
                  <c:v>2.727353354724221E-3</c:v>
                </c:pt>
                <c:pt idx="39">
                  <c:v>3.7614203682004854E-3</c:v>
                </c:pt>
                <c:pt idx="40">
                  <c:v>5.1326296856110841E-3</c:v>
                </c:pt>
                <c:pt idx="41">
                  <c:v>6.9295588453100335E-3</c:v>
                </c:pt>
                <c:pt idx="42">
                  <c:v>9.2565433410681363E-3</c:v>
                </c:pt>
                <c:pt idx="43">
                  <c:v>1.2234034106409638E-2</c:v>
                </c:pt>
                <c:pt idx="44">
                  <c:v>1.599808982944502E-2</c:v>
                </c:pt>
                <c:pt idx="45">
                  <c:v>2.0698752485672905E-2</c:v>
                </c:pt>
                <c:pt idx="46">
                  <c:v>2.6497067234807312E-2</c:v>
                </c:pt>
                <c:pt idx="47">
                  <c:v>3.3560547741108754E-2</c:v>
                </c:pt>
                <c:pt idx="48">
                  <c:v>4.2056959192217414E-2</c:v>
                </c:pt>
                <c:pt idx="49">
                  <c:v>5.2146395472955881E-2</c:v>
                </c:pt>
                <c:pt idx="50">
                  <c:v>6.3971762321818379E-2</c:v>
                </c:pt>
                <c:pt idx="51">
                  <c:v>7.764793889780916E-2</c:v>
                </c:pt>
                <c:pt idx="52">
                  <c:v>9.3250065509288008E-2</c:v>
                </c:pt>
                <c:pt idx="53">
                  <c:v>0.11080158044254187</c:v>
                </c:pt>
                <c:pt idx="54">
                  <c:v>0.13026278549961473</c:v>
                </c:pt>
                <c:pt idx="55">
                  <c:v>0.15152083765377469</c:v>
                </c:pt>
                <c:pt idx="56">
                  <c:v>0.17438212296575967</c:v>
                </c:pt>
                <c:pt idx="57">
                  <c:v>0.1985679511320573</c:v>
                </c:pt>
                <c:pt idx="58">
                  <c:v>0.22371440278130927</c:v>
                </c:pt>
                <c:pt idx="59">
                  <c:v>0.24937696286382069</c:v>
                </c:pt>
                <c:pt idx="60">
                  <c:v>0.27504028793555163</c:v>
                </c:pt>
                <c:pt idx="61">
                  <c:v>0.30013309915150677</c:v>
                </c:pt>
                <c:pt idx="62">
                  <c:v>0.32404779278204926</c:v>
                </c:pt>
                <c:pt idx="63">
                  <c:v>0.34616395067414546</c:v>
                </c:pt>
                <c:pt idx="64">
                  <c:v>0.36587455389357665</c:v>
                </c:pt>
                <c:pt idx="65">
                  <c:v>0.38261339412204176</c:v>
                </c:pt>
                <c:pt idx="66">
                  <c:v>0.39588197551124477</c:v>
                </c:pt>
                <c:pt idx="67">
                  <c:v>0.4052741321514518</c:v>
                </c:pt>
                <c:pt idx="68">
                  <c:v>0.41049666799010964</c:v>
                </c:pt>
                <c:pt idx="69">
                  <c:v>0.41138455664587115</c:v>
                </c:pt>
                <c:pt idx="70">
                  <c:v>0.40790960189018038</c:v>
                </c:pt>
                <c:pt idx="71">
                  <c:v>0.40018192473697245</c:v>
                </c:pt>
                <c:pt idx="72">
                  <c:v>0.38844416772483198</c:v>
                </c:pt>
                <c:pt idx="73">
                  <c:v>0.37305884193396727</c:v>
                </c:pt>
                <c:pt idx="74">
                  <c:v>0.35448973720737298</c:v>
                </c:pt>
                <c:pt idx="75">
                  <c:v>0.33327872518271479</c:v>
                </c:pt>
                <c:pt idx="76">
                  <c:v>0.31001957206833081</c:v>
                </c:pt>
                <c:pt idx="77">
                  <c:v>0.28533052118085633</c:v>
                </c:pt>
                <c:pt idx="78">
                  <c:v>0.25982739732460208</c:v>
                </c:pt>
                <c:pt idx="79">
                  <c:v>0.23409883507598789</c:v>
                </c:pt>
                <c:pt idx="80">
                  <c:v>0.2086849637511374</c:v>
                </c:pt>
                <c:pt idx="81">
                  <c:v>0.18406052653921171</c:v>
                </c:pt>
                <c:pt idx="82">
                  <c:v>0.16062300923655715</c:v>
                </c:pt>
                <c:pt idx="83">
                  <c:v>0.13868594566127931</c:v>
                </c:pt>
                <c:pt idx="84">
                  <c:v>0.11847718926328057</c:v>
                </c:pt>
                <c:pt idx="85">
                  <c:v>0.10014162373547612</c:v>
                </c:pt>
                <c:pt idx="86">
                  <c:v>8.3747550145485877E-2</c:v>
                </c:pt>
                <c:pt idx="87">
                  <c:v>6.929584425605316E-2</c:v>
                </c:pt>
                <c:pt idx="88">
                  <c:v>5.6730925052287814E-2</c:v>
                </c:pt>
                <c:pt idx="89">
                  <c:v>4.5952605021740527E-2</c:v>
                </c:pt>
                <c:pt idx="90">
                  <c:v>3.6827988892720952E-2</c:v>
                </c:pt>
                <c:pt idx="91">
                  <c:v>2.9202730925299691E-2</c:v>
                </c:pt>
                <c:pt idx="92">
                  <c:v>2.2911130888396195E-2</c:v>
                </c:pt>
                <c:pt idx="93">
                  <c:v>1.7784726141548711E-2</c:v>
                </c:pt>
                <c:pt idx="94">
                  <c:v>1.3659205341728979E-2</c:v>
                </c:pt>
                <c:pt idx="95">
                  <c:v>1.0379615882388719E-2</c:v>
                </c:pt>
                <c:pt idx="96">
                  <c:v>7.8039544537256474E-3</c:v>
                </c:pt>
                <c:pt idx="97">
                  <c:v>5.8053146865496789E-3</c:v>
                </c:pt>
                <c:pt idx="98">
                  <c:v>4.2728180816578335E-3</c:v>
                </c:pt>
                <c:pt idx="99">
                  <c:v>3.1115775931074949E-3</c:v>
                </c:pt>
                <c:pt idx="100">
                  <c:v>2.2419424705755089E-3</c:v>
                </c:pt>
                <c:pt idx="101">
                  <c:v>1.5982543277642466E-3</c:v>
                </c:pt>
                <c:pt idx="102">
                  <c:v>1.1273140250979547E-3</c:v>
                </c:pt>
                <c:pt idx="103">
                  <c:v>7.8672242095540802E-4</c:v>
                </c:pt>
                <c:pt idx="104">
                  <c:v>5.4321998694841736E-4</c:v>
                </c:pt>
                <c:pt idx="105">
                  <c:v>3.7111418133482386E-4</c:v>
                </c:pt>
                <c:pt idx="106">
                  <c:v>2.5085164653601604E-4</c:v>
                </c:pt>
                <c:pt idx="107">
                  <c:v>1.6776600306861889E-4</c:v>
                </c:pt>
                <c:pt idx="108">
                  <c:v>1.1101164950753381E-4</c:v>
                </c:pt>
                <c:pt idx="109">
                  <c:v>7.2679302370281089E-5</c:v>
                </c:pt>
                <c:pt idx="110">
                  <c:v>4.7079358904867077E-5</c:v>
                </c:pt>
                <c:pt idx="111">
                  <c:v>3.0173655441136662E-5</c:v>
                </c:pt>
                <c:pt idx="112">
                  <c:v>1.9133873983414606E-5</c:v>
                </c:pt>
                <c:pt idx="113">
                  <c:v>1.2004815452299969E-5</c:v>
                </c:pt>
                <c:pt idx="114">
                  <c:v>7.4522199252616186E-6</c:v>
                </c:pt>
                <c:pt idx="115">
                  <c:v>4.5771319671338517E-6</c:v>
                </c:pt>
                <c:pt idx="116">
                  <c:v>2.781498316025952E-6</c:v>
                </c:pt>
                <c:pt idx="117">
                  <c:v>1.6724061838966976E-6</c:v>
                </c:pt>
                <c:pt idx="118">
                  <c:v>9.9490662835175129E-7</c:v>
                </c:pt>
                <c:pt idx="119">
                  <c:v>5.8559920702527031E-7</c:v>
                </c:pt>
                <c:pt idx="120">
                  <c:v>3.4103286364097825E-7</c:v>
                </c:pt>
              </c:numCache>
            </c:numRef>
          </c:yVal>
          <c:smooth val="1"/>
        </c:ser>
        <c:ser>
          <c:idx val="15"/>
          <c:order val="15"/>
          <c:tx>
            <c:strRef>
              <c:f>Feuil2!$X$5</c:f>
              <c:strCache>
                <c:ptCount val="1"/>
                <c:pt idx="0">
                  <c:v>pdf16</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Feuil2!$X$6:$X$126</c:f>
              <c:numCache>
                <c:formatCode>General</c:formatCode>
                <c:ptCount val="121"/>
                <c:pt idx="0">
                  <c:v>1.8755394773833267E-9</c:v>
                </c:pt>
                <c:pt idx="1">
                  <c:v>3.362434753988752E-9</c:v>
                </c:pt>
                <c:pt idx="2">
                  <c:v>5.9738192634866858E-9</c:v>
                </c:pt>
                <c:pt idx="3">
                  <c:v>1.051770169723812E-8</c:v>
                </c:pt>
                <c:pt idx="4">
                  <c:v>1.8351018647060591E-8</c:v>
                </c:pt>
                <c:pt idx="5">
                  <c:v>3.1729999183930263E-8</c:v>
                </c:pt>
                <c:pt idx="6">
                  <c:v>5.4368894499694754E-8</c:v>
                </c:pt>
                <c:pt idx="7">
                  <c:v>9.2321212797125076E-8</c:v>
                </c:pt>
                <c:pt idx="8">
                  <c:v>1.5535422069704711E-7</c:v>
                </c:pt>
                <c:pt idx="9">
                  <c:v>2.5906883345923411E-7</c:v>
                </c:pt>
                <c:pt idx="10">
                  <c:v>4.2813214768942141E-7</c:v>
                </c:pt>
                <c:pt idx="11">
                  <c:v>7.0115020680871027E-7</c:v>
                </c:pt>
                <c:pt idx="12">
                  <c:v>1.1379281747935283E-6</c:v>
                </c:pt>
                <c:pt idx="13">
                  <c:v>1.830160558769224E-6</c:v>
                </c:pt>
                <c:pt idx="14">
                  <c:v>2.9169842894378401E-6</c:v>
                </c:pt>
                <c:pt idx="15">
                  <c:v>4.607332394952787E-6</c:v>
                </c:pt>
                <c:pt idx="16">
                  <c:v>7.211665224288884E-6</c:v>
                </c:pt>
                <c:pt idx="17">
                  <c:v>1.1186445923413213E-5</c:v>
                </c:pt>
                <c:pt idx="18">
                  <c:v>1.7195676026384165E-5</c:v>
                </c:pt>
                <c:pt idx="19">
                  <c:v>2.6194911651338239E-5</c:v>
                </c:pt>
                <c:pt idx="20">
                  <c:v>3.9544417159578446E-5</c:v>
                </c:pt>
                <c:pt idx="21">
                  <c:v>5.9159429450901802E-5</c:v>
                </c:pt>
                <c:pt idx="22">
                  <c:v>8.7706813329020767E-5</c:v>
                </c:pt>
                <c:pt idx="23">
                  <c:v>1.2885855121196887E-4</c:v>
                </c:pt>
                <c:pt idx="24">
                  <c:v>1.876133392913384E-4</c:v>
                </c:pt>
                <c:pt idx="25">
                  <c:v>2.7069780848055358E-4</c:v>
                </c:pt>
                <c:pt idx="26">
                  <c:v>3.8705824516887762E-4</c:v>
                </c:pt>
                <c:pt idx="27">
                  <c:v>5.4845179710389053E-4</c:v>
                </c:pt>
                <c:pt idx="28">
                  <c:v>7.7014262612522765E-4</c:v>
                </c:pt>
                <c:pt idx="29">
                  <c:v>1.0717029256828109E-3</c:v>
                </c:pt>
                <c:pt idx="30">
                  <c:v>1.4779108183015544E-3</c:v>
                </c:pt>
                <c:pt idx="31">
                  <c:v>2.0197266554947552E-3</c:v>
                </c:pt>
                <c:pt idx="32">
                  <c:v>2.7353161093403642E-3</c:v>
                </c:pt>
                <c:pt idx="33">
                  <c:v>3.6710728796132399E-3</c:v>
                </c:pt>
                <c:pt idx="34">
                  <c:v>4.8825763889219723E-3</c:v>
                </c:pt>
                <c:pt idx="35">
                  <c:v>6.4354014496164737E-3</c:v>
                </c:pt>
                <c:pt idx="36">
                  <c:v>8.4056789518973246E-3</c:v>
                </c:pt>
                <c:pt idx="37">
                  <c:v>1.0880290975691258E-2</c:v>
                </c:pt>
                <c:pt idx="38">
                  <c:v>1.3956572587673121E-2</c:v>
                </c:pt>
                <c:pt idx="39">
                  <c:v>1.7741388429400942E-2</c:v>
                </c:pt>
                <c:pt idx="40">
                  <c:v>2.2349457579165632E-2</c:v>
                </c:pt>
                <c:pt idx="41">
                  <c:v>2.7900817425885419E-2</c:v>
                </c:pt>
                <c:pt idx="42">
                  <c:v>3.4517348254498481E-2</c:v>
                </c:pt>
                <c:pt idx="43">
                  <c:v>4.2318325862376924E-2</c:v>
                </c:pt>
                <c:pt idx="44">
                  <c:v>5.1415029541085483E-2</c:v>
                </c:pt>
                <c:pt idx="45">
                  <c:v>6.1904505394227885E-2</c:v>
                </c:pt>
                <c:pt idx="46">
                  <c:v>7.3862666752770617E-2</c:v>
                </c:pt>
                <c:pt idx="47">
                  <c:v>8.7336999203505239E-2</c:v>
                </c:pt>
                <c:pt idx="48">
                  <c:v>0.10233922071899093</c:v>
                </c:pt>
                <c:pt idx="49">
                  <c:v>0.11883831965847882</c:v>
                </c:pt>
                <c:pt idx="50">
                  <c:v>0.13675444653424934</c:v>
                </c:pt>
                <c:pt idx="51">
                  <c:v>0.15595416118468688</c:v>
                </c:pt>
                <c:pt idx="52">
                  <c:v>0.17624752830791271</c:v>
                </c:pt>
                <c:pt idx="53">
                  <c:v>0.19738750625036008</c:v>
                </c:pt>
                <c:pt idx="54">
                  <c:v>0.21907198456642793</c:v>
                </c:pt>
                <c:pt idx="55">
                  <c:v>0.24094869687895779</c:v>
                </c:pt>
                <c:pt idx="56">
                  <c:v>0.26262307269265528</c:v>
                </c:pt>
                <c:pt idx="57">
                  <c:v>0.28366890470798239</c:v>
                </c:pt>
                <c:pt idx="58">
                  <c:v>0.30364150994946992</c:v>
                </c:pt>
                <c:pt idx="59">
                  <c:v>0.32209286922952912</c:v>
                </c:pt>
                <c:pt idx="60">
                  <c:v>0.33858805681430526</c:v>
                </c:pt>
                <c:pt idx="61">
                  <c:v>0.35272213686415482</c:v>
                </c:pt>
                <c:pt idx="62">
                  <c:v>0.36413661934209324</c:v>
                </c:pt>
                <c:pt idx="63">
                  <c:v>0.37253454591763685</c:v>
                </c:pt>
                <c:pt idx="64">
                  <c:v>0.37769332119993981</c:v>
                </c:pt>
                <c:pt idx="65">
                  <c:v>0.37947451582419661</c:v>
                </c:pt>
                <c:pt idx="66">
                  <c:v>0.37783003884179378</c:v>
                </c:pt>
                <c:pt idx="67">
                  <c:v>0.37280429526173575</c:v>
                </c:pt>
                <c:pt idx="68">
                  <c:v>0.36453219363551281</c:v>
                </c:pt>
                <c:pt idx="69">
                  <c:v>0.35323312846776384</c:v>
                </c:pt>
                <c:pt idx="70">
                  <c:v>0.33920131210737936</c:v>
                </c:pt>
                <c:pt idx="71">
                  <c:v>0.32279305074520859</c:v>
                </c:pt>
                <c:pt idx="72">
                  <c:v>0.30441173223993362</c:v>
                </c:pt>
                <c:pt idx="73">
                  <c:v>0.28449140724052807</c:v>
                </c:pt>
                <c:pt idx="74">
                  <c:v>0.26347989258735482</c:v>
                </c:pt>
                <c:pt idx="75">
                  <c:v>0.24182230642294006</c:v>
                </c:pt>
                <c:pt idx="76">
                  <c:v>0.21994586286494802</c:v>
                </c:pt>
                <c:pt idx="77">
                  <c:v>0.19824662060674481</c:v>
                </c:pt>
                <c:pt idx="78">
                  <c:v>0.17707870834827719</c:v>
                </c:pt>
                <c:pt idx="79">
                  <c:v>0.15674635668977013</c:v>
                </c:pt>
                <c:pt idx="80">
                  <c:v>0.13749886775350931</c:v>
                </c:pt>
                <c:pt idx="81">
                  <c:v>0.11952846597759947</c:v>
                </c:pt>
                <c:pt idx="82">
                  <c:v>0.10297080946816597</c:v>
                </c:pt>
                <c:pt idx="83">
                  <c:v>8.7907810817634879E-2</c:v>
                </c:pt>
                <c:pt idx="84">
                  <c:v>7.437232527524959E-2</c:v>
                </c:pt>
                <c:pt idx="85">
                  <c:v>6.2354214458693075E-2</c:v>
                </c:pt>
                <c:pt idx="86">
                  <c:v>5.1807283610808032E-2</c:v>
                </c:pt>
                <c:pt idx="87">
                  <c:v>4.2656614899419812E-2</c:v>
                </c:pt>
                <c:pt idx="88">
                  <c:v>3.4805871441265179E-2</c:v>
                </c:pt>
                <c:pt idx="89">
                  <c:v>2.8144218409687671E-2</c:v>
                </c:pt>
                <c:pt idx="90">
                  <c:v>2.2552590288598798E-2</c:v>
                </c:pt>
                <c:pt idx="91">
                  <c:v>1.7909119117049021E-2</c:v>
                </c:pt>
                <c:pt idx="92">
                  <c:v>1.409362062879185E-2</c:v>
                </c:pt>
                <c:pt idx="93">
                  <c:v>1.0991108271993746E-2</c:v>
                </c:pt>
                <c:pt idx="94">
                  <c:v>8.4943656588053768E-3</c:v>
                </c:pt>
                <c:pt idx="95">
                  <c:v>6.5056542046395436E-3</c:v>
                </c:pt>
                <c:pt idx="96">
                  <c:v>4.9376642531958797E-3</c:v>
                </c:pt>
                <c:pt idx="97">
                  <c:v>3.7138357567876369E-3</c:v>
                </c:pt>
                <c:pt idx="98">
                  <c:v>2.7681803906258943E-3</c:v>
                </c:pt>
                <c:pt idx="99">
                  <c:v>2.0447331570644296E-3</c:v>
                </c:pt>
                <c:pt idx="100">
                  <c:v>1.4967506252630603E-3</c:v>
                </c:pt>
                <c:pt idx="101">
                  <c:v>1.0857574402587421E-3</c:v>
                </c:pt>
                <c:pt idx="102">
                  <c:v>7.805248545710386E-4</c:v>
                </c:pt>
                <c:pt idx="103">
                  <c:v>5.56046635234868E-4</c:v>
                </c:pt>
                <c:pt idx="104">
                  <c:v>3.9256018913889256E-4</c:v>
                </c:pt>
                <c:pt idx="105">
                  <c:v>2.7464509580770417E-4</c:v>
                </c:pt>
                <c:pt idx="106">
                  <c:v>1.9041800019225843E-4</c:v>
                </c:pt>
                <c:pt idx="107">
                  <c:v>1.3083221925913867E-4</c:v>
                </c:pt>
                <c:pt idx="108">
                  <c:v>8.9082413285657215E-5</c:v>
                </c:pt>
                <c:pt idx="109">
                  <c:v>6.0109040620665614E-5</c:v>
                </c:pt>
                <c:pt idx="110">
                  <c:v>4.0193717534221052E-5</c:v>
                </c:pt>
                <c:pt idx="111">
                  <c:v>2.6634657284073986E-5</c:v>
                </c:pt>
                <c:pt idx="112">
                  <c:v>1.7490676482032426E-5</c:v>
                </c:pt>
                <c:pt idx="113">
                  <c:v>1.1382473762977236E-5</c:v>
                </c:pt>
                <c:pt idx="114">
                  <c:v>7.3406964567079397E-6</c:v>
                </c:pt>
                <c:pt idx="115">
                  <c:v>4.6914644661535759E-6</c:v>
                </c:pt>
                <c:pt idx="116">
                  <c:v>2.9713249765190595E-6</c:v>
                </c:pt>
                <c:pt idx="117">
                  <c:v>1.8649295609736462E-6</c:v>
                </c:pt>
                <c:pt idx="118">
                  <c:v>1.1599660261795671E-6</c:v>
                </c:pt>
                <c:pt idx="119">
                  <c:v>7.1498785225144588E-7</c:v>
                </c:pt>
                <c:pt idx="120">
                  <c:v>4.3673964208312501E-7</c:v>
                </c:pt>
              </c:numCache>
            </c:numRef>
          </c:yVal>
          <c:smooth val="1"/>
        </c:ser>
        <c:ser>
          <c:idx val="16"/>
          <c:order val="16"/>
          <c:tx>
            <c:strRef>
              <c:f>Feuil2!$Y$5</c:f>
              <c:strCache>
                <c:ptCount val="1"/>
                <c:pt idx="0">
                  <c:v>pdf17</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Feuil2!$Y$6:$Y$126</c:f>
              <c:numCache>
                <c:formatCode>General</c:formatCode>
                <c:ptCount val="121"/>
                <c:pt idx="0">
                  <c:v>1.8755394773833267E-9</c:v>
                </c:pt>
                <c:pt idx="1">
                  <c:v>3.362434753988752E-9</c:v>
                </c:pt>
                <c:pt idx="2">
                  <c:v>5.9738192634866858E-9</c:v>
                </c:pt>
                <c:pt idx="3">
                  <c:v>1.051770169723812E-8</c:v>
                </c:pt>
                <c:pt idx="4">
                  <c:v>1.8351018647060591E-8</c:v>
                </c:pt>
                <c:pt idx="5">
                  <c:v>3.1729999183930263E-8</c:v>
                </c:pt>
                <c:pt idx="6">
                  <c:v>5.4368894499694754E-8</c:v>
                </c:pt>
                <c:pt idx="7">
                  <c:v>9.2321212797125076E-8</c:v>
                </c:pt>
                <c:pt idx="8">
                  <c:v>1.5535422069704711E-7</c:v>
                </c:pt>
                <c:pt idx="9">
                  <c:v>2.5906883345923411E-7</c:v>
                </c:pt>
                <c:pt idx="10">
                  <c:v>4.2813214768942141E-7</c:v>
                </c:pt>
                <c:pt idx="11">
                  <c:v>7.0115020680871027E-7</c:v>
                </c:pt>
                <c:pt idx="12">
                  <c:v>1.1379281747935283E-6</c:v>
                </c:pt>
                <c:pt idx="13">
                  <c:v>1.830160558769224E-6</c:v>
                </c:pt>
                <c:pt idx="14">
                  <c:v>2.9169842894378401E-6</c:v>
                </c:pt>
                <c:pt idx="15">
                  <c:v>4.607332394952787E-6</c:v>
                </c:pt>
                <c:pt idx="16">
                  <c:v>7.211665224288884E-6</c:v>
                </c:pt>
                <c:pt idx="17">
                  <c:v>1.1186445923413213E-5</c:v>
                </c:pt>
                <c:pt idx="18">
                  <c:v>1.7195676026384165E-5</c:v>
                </c:pt>
                <c:pt idx="19">
                  <c:v>2.6194911651338239E-5</c:v>
                </c:pt>
                <c:pt idx="20">
                  <c:v>3.9544417159578446E-5</c:v>
                </c:pt>
                <c:pt idx="21">
                  <c:v>5.9159429450901802E-5</c:v>
                </c:pt>
                <c:pt idx="22">
                  <c:v>8.7706813329020767E-5</c:v>
                </c:pt>
                <c:pt idx="23">
                  <c:v>1.2885855121196887E-4</c:v>
                </c:pt>
                <c:pt idx="24">
                  <c:v>1.876133392913384E-4</c:v>
                </c:pt>
                <c:pt idx="25">
                  <c:v>2.7069780848055358E-4</c:v>
                </c:pt>
                <c:pt idx="26">
                  <c:v>3.8705824516887762E-4</c:v>
                </c:pt>
                <c:pt idx="27">
                  <c:v>5.4845179710389053E-4</c:v>
                </c:pt>
                <c:pt idx="28">
                  <c:v>7.7014262612522765E-4</c:v>
                </c:pt>
                <c:pt idx="29">
                  <c:v>1.0717029256828109E-3</c:v>
                </c:pt>
                <c:pt idx="30">
                  <c:v>1.4779108183015544E-3</c:v>
                </c:pt>
                <c:pt idx="31">
                  <c:v>2.0197266554947552E-3</c:v>
                </c:pt>
                <c:pt idx="32">
                  <c:v>2.7353161093403642E-3</c:v>
                </c:pt>
                <c:pt idx="33">
                  <c:v>3.6710728796132399E-3</c:v>
                </c:pt>
                <c:pt idx="34">
                  <c:v>4.8825763889219723E-3</c:v>
                </c:pt>
                <c:pt idx="35">
                  <c:v>6.4354014496164737E-3</c:v>
                </c:pt>
                <c:pt idx="36">
                  <c:v>8.4056789518973246E-3</c:v>
                </c:pt>
                <c:pt idx="37">
                  <c:v>1.0880290975691258E-2</c:v>
                </c:pt>
                <c:pt idx="38">
                  <c:v>1.3956572587673121E-2</c:v>
                </c:pt>
                <c:pt idx="39">
                  <c:v>1.7741388429400942E-2</c:v>
                </c:pt>
                <c:pt idx="40">
                  <c:v>2.2349457579165632E-2</c:v>
                </c:pt>
                <c:pt idx="41">
                  <c:v>2.7900817425885419E-2</c:v>
                </c:pt>
                <c:pt idx="42">
                  <c:v>3.4517348254498481E-2</c:v>
                </c:pt>
                <c:pt idx="43">
                  <c:v>4.2318325862376924E-2</c:v>
                </c:pt>
                <c:pt idx="44">
                  <c:v>5.1415029541085483E-2</c:v>
                </c:pt>
                <c:pt idx="45">
                  <c:v>6.1904505394227885E-2</c:v>
                </c:pt>
                <c:pt idx="46">
                  <c:v>7.3862666752770617E-2</c:v>
                </c:pt>
                <c:pt idx="47">
                  <c:v>8.7336999203505239E-2</c:v>
                </c:pt>
                <c:pt idx="48">
                  <c:v>0.10233922071899093</c:v>
                </c:pt>
                <c:pt idx="49">
                  <c:v>0.11883831965847882</c:v>
                </c:pt>
                <c:pt idx="50">
                  <c:v>0.13675444653424934</c:v>
                </c:pt>
                <c:pt idx="51">
                  <c:v>0.15595416118468688</c:v>
                </c:pt>
                <c:pt idx="52">
                  <c:v>0.17624752830791271</c:v>
                </c:pt>
                <c:pt idx="53">
                  <c:v>0.19738750625036008</c:v>
                </c:pt>
                <c:pt idx="54">
                  <c:v>0.21907198456642793</c:v>
                </c:pt>
                <c:pt idx="55">
                  <c:v>0.24094869687895779</c:v>
                </c:pt>
                <c:pt idx="56">
                  <c:v>0.26262307269265528</c:v>
                </c:pt>
                <c:pt idx="57">
                  <c:v>0.28366890470798239</c:v>
                </c:pt>
                <c:pt idx="58">
                  <c:v>0.30364150994946992</c:v>
                </c:pt>
                <c:pt idx="59">
                  <c:v>0.32209286922952912</c:v>
                </c:pt>
                <c:pt idx="60">
                  <c:v>0.33858805681430526</c:v>
                </c:pt>
                <c:pt idx="61">
                  <c:v>0.35272213686415482</c:v>
                </c:pt>
                <c:pt idx="62">
                  <c:v>0.36413661934209324</c:v>
                </c:pt>
                <c:pt idx="63">
                  <c:v>0.37253454591763685</c:v>
                </c:pt>
                <c:pt idx="64">
                  <c:v>0.37769332119993981</c:v>
                </c:pt>
                <c:pt idx="65">
                  <c:v>0.37947451582419661</c:v>
                </c:pt>
                <c:pt idx="66">
                  <c:v>0.37783003884179378</c:v>
                </c:pt>
                <c:pt idx="67">
                  <c:v>0.37280429526173575</c:v>
                </c:pt>
                <c:pt idx="68">
                  <c:v>0.36453219363551281</c:v>
                </c:pt>
                <c:pt idx="69">
                  <c:v>0.35323312846776384</c:v>
                </c:pt>
                <c:pt idx="70">
                  <c:v>0.33920131210737936</c:v>
                </c:pt>
                <c:pt idx="71">
                  <c:v>0.32279305074520859</c:v>
                </c:pt>
                <c:pt idx="72">
                  <c:v>0.30441173223993362</c:v>
                </c:pt>
                <c:pt idx="73">
                  <c:v>0.28449140724052807</c:v>
                </c:pt>
                <c:pt idx="74">
                  <c:v>0.26347989258735482</c:v>
                </c:pt>
                <c:pt idx="75">
                  <c:v>0.24182230642294006</c:v>
                </c:pt>
                <c:pt idx="76">
                  <c:v>0.21994586286494802</c:v>
                </c:pt>
                <c:pt idx="77">
                  <c:v>0.19824662060674481</c:v>
                </c:pt>
                <c:pt idx="78">
                  <c:v>0.17707870834827719</c:v>
                </c:pt>
                <c:pt idx="79">
                  <c:v>0.15674635668977013</c:v>
                </c:pt>
                <c:pt idx="80">
                  <c:v>0.13749886775350931</c:v>
                </c:pt>
                <c:pt idx="81">
                  <c:v>0.11952846597759947</c:v>
                </c:pt>
                <c:pt idx="82">
                  <c:v>0.10297080946816597</c:v>
                </c:pt>
                <c:pt idx="83">
                  <c:v>8.7907810817634879E-2</c:v>
                </c:pt>
                <c:pt idx="84">
                  <c:v>7.437232527524959E-2</c:v>
                </c:pt>
                <c:pt idx="85">
                  <c:v>6.2354214458693075E-2</c:v>
                </c:pt>
                <c:pt idx="86">
                  <c:v>5.1807283610808032E-2</c:v>
                </c:pt>
                <c:pt idx="87">
                  <c:v>4.2656614899419812E-2</c:v>
                </c:pt>
                <c:pt idx="88">
                  <c:v>3.4805871441265179E-2</c:v>
                </c:pt>
                <c:pt idx="89">
                  <c:v>2.8144218409687671E-2</c:v>
                </c:pt>
                <c:pt idx="90">
                  <c:v>2.2552590288598798E-2</c:v>
                </c:pt>
                <c:pt idx="91">
                  <c:v>1.7909119117049021E-2</c:v>
                </c:pt>
                <c:pt idx="92">
                  <c:v>1.409362062879185E-2</c:v>
                </c:pt>
                <c:pt idx="93">
                  <c:v>1.0991108271993746E-2</c:v>
                </c:pt>
                <c:pt idx="94">
                  <c:v>8.4943656588053768E-3</c:v>
                </c:pt>
                <c:pt idx="95">
                  <c:v>6.5056542046395436E-3</c:v>
                </c:pt>
                <c:pt idx="96">
                  <c:v>4.9376642531958797E-3</c:v>
                </c:pt>
                <c:pt idx="97">
                  <c:v>3.7138357567876369E-3</c:v>
                </c:pt>
                <c:pt idx="98">
                  <c:v>2.7681803906258943E-3</c:v>
                </c:pt>
                <c:pt idx="99">
                  <c:v>2.0447331570644296E-3</c:v>
                </c:pt>
                <c:pt idx="100">
                  <c:v>1.4967506252630603E-3</c:v>
                </c:pt>
                <c:pt idx="101">
                  <c:v>1.0857574402587421E-3</c:v>
                </c:pt>
                <c:pt idx="102">
                  <c:v>7.805248545710386E-4</c:v>
                </c:pt>
                <c:pt idx="103">
                  <c:v>5.56046635234868E-4</c:v>
                </c:pt>
                <c:pt idx="104">
                  <c:v>3.9256018913889256E-4</c:v>
                </c:pt>
                <c:pt idx="105">
                  <c:v>2.7464509580770417E-4</c:v>
                </c:pt>
                <c:pt idx="106">
                  <c:v>1.9041800019225843E-4</c:v>
                </c:pt>
                <c:pt idx="107">
                  <c:v>1.3083221925913867E-4</c:v>
                </c:pt>
                <c:pt idx="108">
                  <c:v>8.9082413285657215E-5</c:v>
                </c:pt>
                <c:pt idx="109">
                  <c:v>6.0109040620665614E-5</c:v>
                </c:pt>
                <c:pt idx="110">
                  <c:v>4.0193717534221052E-5</c:v>
                </c:pt>
                <c:pt idx="111">
                  <c:v>2.6634657284073986E-5</c:v>
                </c:pt>
                <c:pt idx="112">
                  <c:v>1.7490676482032426E-5</c:v>
                </c:pt>
                <c:pt idx="113">
                  <c:v>1.1382473762977236E-5</c:v>
                </c:pt>
                <c:pt idx="114">
                  <c:v>7.3406964567079397E-6</c:v>
                </c:pt>
                <c:pt idx="115">
                  <c:v>4.6914644661535759E-6</c:v>
                </c:pt>
                <c:pt idx="116">
                  <c:v>2.9713249765190595E-6</c:v>
                </c:pt>
                <c:pt idx="117">
                  <c:v>1.8649295609736462E-6</c:v>
                </c:pt>
                <c:pt idx="118">
                  <c:v>1.1599660261795671E-6</c:v>
                </c:pt>
                <c:pt idx="119">
                  <c:v>7.1498785225144588E-7</c:v>
                </c:pt>
                <c:pt idx="120">
                  <c:v>4.3673964208312501E-7</c:v>
                </c:pt>
              </c:numCache>
            </c:numRef>
          </c:yVal>
          <c:smooth val="1"/>
        </c:ser>
        <c:ser>
          <c:idx val="17"/>
          <c:order val="17"/>
          <c:tx>
            <c:strRef>
              <c:f>Feuil2!$Z$5</c:f>
              <c:strCache>
                <c:ptCount val="1"/>
                <c:pt idx="0">
                  <c:v>pdf18</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Feuil2!$Z$6:$Z$126</c:f>
              <c:numCache>
                <c:formatCode>General</c:formatCode>
                <c:ptCount val="121"/>
                <c:pt idx="0">
                  <c:v>9.4714145806289313E-10</c:v>
                </c:pt>
                <c:pt idx="1">
                  <c:v>1.7057589199229604E-9</c:v>
                </c:pt>
                <c:pt idx="2">
                  <c:v>3.0448569359025842E-9</c:v>
                </c:pt>
                <c:pt idx="3">
                  <c:v>5.3871934319600529E-9</c:v>
                </c:pt>
                <c:pt idx="4">
                  <c:v>9.4472342469848319E-9</c:v>
                </c:pt>
                <c:pt idx="5">
                  <c:v>1.6420759298647142E-8</c:v>
                </c:pt>
                <c:pt idx="6">
                  <c:v>2.8289692249502348E-8</c:v>
                </c:pt>
                <c:pt idx="7">
                  <c:v>4.8306953307508607E-8</c:v>
                </c:pt>
                <c:pt idx="8">
                  <c:v>8.1759364861906735E-8</c:v>
                </c:pt>
                <c:pt idx="9">
                  <c:v>1.371550513840118E-7</c:v>
                </c:pt>
                <c:pt idx="10">
                  <c:v>2.2805129465206538E-7</c:v>
                </c:pt>
                <c:pt idx="11">
                  <c:v>3.7583715655209678E-7</c:v>
                </c:pt>
                <c:pt idx="12">
                  <c:v>6.1392217734161923E-7</c:v>
                </c:pt>
                <c:pt idx="13">
                  <c:v>9.9397020726013119E-7</c:v>
                </c:pt>
                <c:pt idx="14">
                  <c:v>1.5950703755652496E-6</c:v>
                </c:pt>
                <c:pt idx="15">
                  <c:v>2.5370718569480897E-6</c:v>
                </c:pt>
                <c:pt idx="16">
                  <c:v>3.9997433335304226E-6</c:v>
                </c:pt>
                <c:pt idx="17">
                  <c:v>6.2499697503190164E-6</c:v>
                </c:pt>
                <c:pt idx="18">
                  <c:v>9.6798838072954066E-6</c:v>
                </c:pt>
                <c:pt idx="19">
                  <c:v>1.4859657856968381E-5</c:v>
                </c:pt>
                <c:pt idx="20">
                  <c:v>2.2609653793071988E-5</c:v>
                </c:pt>
                <c:pt idx="21">
                  <c:v>3.4097728740695408E-5</c:v>
                </c:pt>
                <c:pt idx="22">
                  <c:v>5.0968684825318656E-5</c:v>
                </c:pt>
                <c:pt idx="23">
                  <c:v>7.5514063368007126E-5</c:v>
                </c:pt>
                <c:pt idx="24">
                  <c:v>1.108916101352532E-4</c:v>
                </c:pt>
                <c:pt idx="25">
                  <c:v>1.6140462516575508E-4</c:v>
                </c:pt>
                <c:pt idx="26">
                  <c:v>2.3285185308330382E-4</c:v>
                </c:pt>
                <c:pt idx="27">
                  <c:v>3.3295830970924236E-4</c:v>
                </c:pt>
                <c:pt idx="28">
                  <c:v>4.7189617217768744E-4</c:v>
                </c:pt>
                <c:pt idx="29">
                  <c:v>6.629022417726859E-4</c:v>
                </c:pt>
                <c:pt idx="30">
                  <c:v>9.2299416945590862E-4</c:v>
                </c:pt>
                <c:pt idx="31">
                  <c:v>1.2737812865236727E-3</c:v>
                </c:pt>
                <c:pt idx="32">
                  <c:v>1.7423572533995615E-3</c:v>
                </c:pt>
                <c:pt idx="33">
                  <c:v>2.3622507079361595E-3</c:v>
                </c:pt>
                <c:pt idx="34">
                  <c:v>3.174396741831616E-3</c:v>
                </c:pt>
                <c:pt idx="35">
                  <c:v>4.2280767125506789E-3</c:v>
                </c:pt>
                <c:pt idx="36">
                  <c:v>5.5817572967165503E-3</c:v>
                </c:pt>
                <c:pt idx="37">
                  <c:v>7.3037428797580132E-3</c:v>
                </c:pt>
                <c:pt idx="38">
                  <c:v>9.4725398251000407E-3</c:v>
                </c:pt>
                <c:pt idx="39">
                  <c:v>1.2176818716821886E-2</c:v>
                </c:pt>
                <c:pt idx="40">
                  <c:v>1.5514853457790601E-2</c:v>
                </c:pt>
                <c:pt idx="41">
                  <c:v>1.9593316417105665E-2</c:v>
                </c:pt>
                <c:pt idx="42">
                  <c:v>2.452531888854035E-2</c:v>
                </c:pt>
                <c:pt idx="43">
                  <c:v>3.0427607862618451E-2</c:v>
                </c:pt>
                <c:pt idx="44">
                  <c:v>3.7416864830585213E-2</c:v>
                </c:pt>
                <c:pt idx="45">
                  <c:v>4.5605100402682057E-2</c:v>
                </c:pt>
                <c:pt idx="46">
                  <c:v>5.5094199094709688E-2</c:v>
                </c:pt>
                <c:pt idx="47">
                  <c:v>6.5969739440620512E-2</c:v>
                </c:pt>
                <c:pt idx="48">
                  <c:v>7.8294291809641856E-2</c:v>
                </c:pt>
                <c:pt idx="49">
                  <c:v>9.2100474637385202E-2</c:v>
                </c:pt>
                <c:pt idx="50">
                  <c:v>0.10738412265574451</c:v>
                </c:pt>
                <c:pt idx="51">
                  <c:v>0.12409798072937955</c:v>
                </c:pt>
                <c:pt idx="52">
                  <c:v>0.14214637646185241</c:v>
                </c:pt>
                <c:pt idx="53">
                  <c:v>0.16138133674448091</c:v>
                </c:pt>
                <c:pt idx="54">
                  <c:v>0.18160059218167371</c:v>
                </c:pt>
                <c:pt idx="55">
                  <c:v>0.20254785533287947</c:v>
                </c:pt>
                <c:pt idx="56">
                  <c:v>0.22391566337026661</c:v>
                </c:pt>
                <c:pt idx="57">
                  <c:v>0.24535094587750061</c:v>
                </c:pt>
                <c:pt idx="58">
                  <c:v>0.2664633205163876</c:v>
                </c:pt>
                <c:pt idx="59">
                  <c:v>0.28683594297625181</c:v>
                </c:pt>
                <c:pt idx="60">
                  <c:v>0.30603855562011745</c:v>
                </c:pt>
                <c:pt idx="61">
                  <c:v>0.32364220602066707</c:v>
                </c:pt>
                <c:pt idx="62">
                  <c:v>0.33923495717744562</c:v>
                </c:pt>
                <c:pt idx="63">
                  <c:v>0.35243779978046558</c:v>
                </c:pt>
                <c:pt idx="64">
                  <c:v>0.36291991522134703</c:v>
                </c:pt>
                <c:pt idx="65">
                  <c:v>0.37041243423120646</c:v>
                </c:pt>
                <c:pt idx="66">
                  <c:v>0.37471989338901368</c:v>
                </c:pt>
                <c:pt idx="67">
                  <c:v>0.37572870832664013</c:v>
                </c:pt>
                <c:pt idx="68">
                  <c:v>0.37341215093973201</c:v>
                </c:pt>
                <c:pt idx="69">
                  <c:v>0.36783152616199416</c:v>
                </c:pt>
                <c:pt idx="70">
                  <c:v>0.35913347598128592</c:v>
                </c:pt>
                <c:pt idx="71">
                  <c:v>0.34754357619455389</c:v>
                </c:pt>
                <c:pt idx="72">
                  <c:v>0.33335661619363877</c:v>
                </c:pt>
                <c:pt idx="73">
                  <c:v>0.31692414637277944</c:v>
                </c:pt>
                <c:pt idx="74">
                  <c:v>0.29864002698256231</c:v>
                </c:pt>
                <c:pt idx="75">
                  <c:v>0.278924806088369</c:v>
                </c:pt>
                <c:pt idx="76">
                  <c:v>0.25820978748182727</c:v>
                </c:pt>
                <c:pt idx="77">
                  <c:v>0.23692162210194478</c:v>
                </c:pt>
                <c:pt idx="78">
                  <c:v>0.21546817405501426</c:v>
                </c:pt>
                <c:pt idx="79">
                  <c:v>0.1942262843631497</c:v>
                </c:pt>
                <c:pt idx="80">
                  <c:v>0.17353189501235591</c:v>
                </c:pt>
                <c:pt idx="81">
                  <c:v>0.15367281739580937</c:v>
                </c:pt>
                <c:pt idx="82">
                  <c:v>0.13488424783810191</c:v>
                </c:pt>
                <c:pt idx="83">
                  <c:v>0.11734696242087447</c:v>
                </c:pt>
                <c:pt idx="84">
                  <c:v>0.10118797542147574</c:v>
                </c:pt>
                <c:pt idx="85">
                  <c:v>8.6483328842769158E-2</c:v>
                </c:pt>
                <c:pt idx="86">
                  <c:v>7.3262599746898832E-2</c:v>
                </c:pt>
                <c:pt idx="87">
                  <c:v>6.151466883956231E-2</c:v>
                </c:pt>
                <c:pt idx="88">
                  <c:v>5.1194286170261727E-2</c:v>
                </c:pt>
                <c:pt idx="89">
                  <c:v>4.2228993452937388E-2</c:v>
                </c:pt>
                <c:pt idx="90">
                  <c:v>3.4526011023840016E-2</c:v>
                </c:pt>
                <c:pt idx="91">
                  <c:v>2.7978763452893605E-2</c:v>
                </c:pt>
                <c:pt idx="92">
                  <c:v>2.2472793698383186E-2</c:v>
                </c:pt>
                <c:pt idx="93">
                  <c:v>1.7890894309796047E-2</c:v>
                </c:pt>
                <c:pt idx="94">
                  <c:v>1.4117359430001928E-2</c:v>
                </c:pt>
                <c:pt idx="95">
                  <c:v>1.1041328489542044E-2</c:v>
                </c:pt>
                <c:pt idx="96">
                  <c:v>8.5592483177453736E-3</c:v>
                </c:pt>
                <c:pt idx="97">
                  <c:v>6.5765232274055119E-3</c:v>
                </c:pt>
                <c:pt idx="98">
                  <c:v>5.0084521304193403E-3</c:v>
                </c:pt>
                <c:pt idx="99">
                  <c:v>3.7805686870238213E-3</c:v>
                </c:pt>
                <c:pt idx="100">
                  <c:v>2.8285064625237452E-3</c:v>
                </c:pt>
                <c:pt idx="101">
                  <c:v>2.0975081381112192E-3</c:v>
                </c:pt>
                <c:pt idx="102">
                  <c:v>1.5416882784359002E-3</c:v>
                </c:pt>
                <c:pt idx="103">
                  <c:v>1.1231452458300541E-3</c:v>
                </c:pt>
                <c:pt idx="104">
                  <c:v>8.1100160285476513E-4</c:v>
                </c:pt>
                <c:pt idx="105">
                  <c:v>5.8043546294103535E-4</c:v>
                </c:pt>
                <c:pt idx="106">
                  <c:v>4.1174904604037631E-4</c:v>
                </c:pt>
                <c:pt idx="107">
                  <c:v>2.8950608828174024E-4</c:v>
                </c:pt>
                <c:pt idx="108">
                  <c:v>2.0175729089156612E-4</c:v>
                </c:pt>
                <c:pt idx="109">
                  <c:v>1.3936291153487121E-4</c:v>
                </c:pt>
                <c:pt idx="110">
                  <c:v>9.5413894080118551E-5</c:v>
                </c:pt>
                <c:pt idx="111">
                  <c:v>6.4747419975054877E-5</c:v>
                </c:pt>
                <c:pt idx="112">
                  <c:v>4.3549156836029338E-5</c:v>
                </c:pt>
                <c:pt idx="113">
                  <c:v>2.9032435585609421E-5</c:v>
                </c:pt>
                <c:pt idx="114">
                  <c:v>1.9183755386526011E-5</c:v>
                </c:pt>
                <c:pt idx="115">
                  <c:v>1.2564066365484995E-5</c:v>
                </c:pt>
                <c:pt idx="116">
                  <c:v>8.1559255394360624E-6</c:v>
                </c:pt>
                <c:pt idx="117">
                  <c:v>5.2476241173820632E-6</c:v>
                </c:pt>
                <c:pt idx="118">
                  <c:v>3.3465600575843381E-6</c:v>
                </c:pt>
                <c:pt idx="119">
                  <c:v>2.1153438099292298E-6</c:v>
                </c:pt>
                <c:pt idx="120">
                  <c:v>1.3252864003233595E-6</c:v>
                </c:pt>
              </c:numCache>
            </c:numRef>
          </c:yVal>
          <c:smooth val="1"/>
        </c:ser>
        <c:ser>
          <c:idx val="18"/>
          <c:order val="18"/>
          <c:tx>
            <c:strRef>
              <c:f>Feuil2!$AA$5</c:f>
              <c:strCache>
                <c:ptCount val="1"/>
                <c:pt idx="0">
                  <c:v>pdf19</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Feuil2!$AA$6:$AA$126</c:f>
              <c:numCache>
                <c:formatCode>General</c:formatCode>
                <c:ptCount val="121"/>
                <c:pt idx="0">
                  <c:v>1.4734037226618067E-12</c:v>
                </c:pt>
                <c:pt idx="1">
                  <c:v>3.7006264180519104E-12</c:v>
                </c:pt>
                <c:pt idx="2">
                  <c:v>9.1447929766973023E-12</c:v>
                </c:pt>
                <c:pt idx="3">
                  <c:v>2.2234003150510215E-11</c:v>
                </c:pt>
                <c:pt idx="4">
                  <c:v>5.3187135216632696E-11</c:v>
                </c:pt>
                <c:pt idx="5">
                  <c:v>1.2518165417692717E-10</c:v>
                </c:pt>
                <c:pt idx="6">
                  <c:v>2.8988111605489262E-10</c:v>
                </c:pt>
                <c:pt idx="7">
                  <c:v>6.6045664580265901E-10</c:v>
                </c:pt>
                <c:pt idx="8">
                  <c:v>1.4805185588465504E-9</c:v>
                </c:pt>
                <c:pt idx="9">
                  <c:v>3.2653410518938508E-9</c:v>
                </c:pt>
                <c:pt idx="10">
                  <c:v>7.0857918768553123E-9</c:v>
                </c:pt>
                <c:pt idx="11">
                  <c:v>1.5128413528931601E-8</c:v>
                </c:pt>
                <c:pt idx="12">
                  <c:v>3.1779241964341912E-8</c:v>
                </c:pt>
                <c:pt idx="13">
                  <c:v>6.5680860121623832E-8</c:v>
                </c:pt>
                <c:pt idx="14">
                  <c:v>1.335608826563952E-7</c:v>
                </c:pt>
                <c:pt idx="15">
                  <c:v>2.6721749033313312E-7</c:v>
                </c:pt>
                <c:pt idx="16">
                  <c:v>5.260119765233202E-7</c:v>
                </c:pt>
                <c:pt idx="17">
                  <c:v>1.0187591807393211E-6</c:v>
                </c:pt>
                <c:pt idx="18">
                  <c:v>1.9412997104922476E-6</c:v>
                </c:pt>
                <c:pt idx="19">
                  <c:v>3.6396430676550494E-6</c:v>
                </c:pt>
                <c:pt idx="20">
                  <c:v>6.7138270925592082E-6</c:v>
                </c:pt>
                <c:pt idx="21">
                  <c:v>1.218503161894374E-5</c:v>
                </c:pt>
                <c:pt idx="22">
                  <c:v>2.1758468314945062E-5</c:v>
                </c:pt>
                <c:pt idx="23">
                  <c:v>3.8227432560306006E-5</c:v>
                </c:pt>
                <c:pt idx="24">
                  <c:v>6.60795524579895E-5</c:v>
                </c:pt>
                <c:pt idx="25">
                  <c:v>1.1238392775772719E-4</c:v>
                </c:pt>
                <c:pt idx="26">
                  <c:v>1.880556868504814E-4</c:v>
                </c:pt>
                <c:pt idx="27">
                  <c:v>3.0960922136857714E-4</c:v>
                </c:pt>
                <c:pt idx="28">
                  <c:v>5.0151791874160129E-4</c:v>
                </c:pt>
                <c:pt idx="29">
                  <c:v>7.9928962035299446E-4</c:v>
                </c:pt>
                <c:pt idx="30">
                  <c:v>1.2533346406221418E-3</c:v>
                </c:pt>
                <c:pt idx="31">
                  <c:v>1.9336375200983179E-3</c:v>
                </c:pt>
                <c:pt idx="32">
                  <c:v>2.9351360535677163E-3</c:v>
                </c:pt>
                <c:pt idx="33">
                  <c:v>4.3835560195717126E-3</c:v>
                </c:pt>
                <c:pt idx="34">
                  <c:v>6.4412482309849526E-3</c:v>
                </c:pt>
                <c:pt idx="35">
                  <c:v>9.3123365418877196E-3</c:v>
                </c:pt>
                <c:pt idx="36">
                  <c:v>1.3246234542232223E-2</c:v>
                </c:pt>
                <c:pt idx="37">
                  <c:v>1.8538362481063796E-2</c:v>
                </c:pt>
                <c:pt idx="38">
                  <c:v>2.552674559460134E-2</c:v>
                </c:pt>
                <c:pt idx="39">
                  <c:v>3.4583160630404092E-2</c:v>
                </c:pt>
                <c:pt idx="40">
                  <c:v>4.6097679588672717E-2</c:v>
                </c:pt>
                <c:pt idx="41">
                  <c:v>6.0455887256121769E-2</c:v>
                </c:pt>
                <c:pt idx="42">
                  <c:v>7.8008743907522493E-2</c:v>
                </c:pt>
                <c:pt idx="43">
                  <c:v>9.9036007023145148E-2</c:v>
                </c:pt>
                <c:pt idx="44">
                  <c:v>0.12370524400304109</c:v>
                </c:pt>
                <c:pt idx="45">
                  <c:v>0.15202963395523314</c:v>
                </c:pt>
                <c:pt idx="46">
                  <c:v>0.1838287951480779</c:v>
                </c:pt>
                <c:pt idx="47">
                  <c:v>0.21869758281608662</c:v>
                </c:pt>
                <c:pt idx="48">
                  <c:v>0.25598798185083543</c:v>
                </c:pt>
                <c:pt idx="49">
                  <c:v>0.29480871739622372</c:v>
                </c:pt>
                <c:pt idx="50">
                  <c:v>0.33404595519927904</c:v>
                </c:pt>
                <c:pt idx="51">
                  <c:v>0.37240651057792246</c:v>
                </c:pt>
                <c:pt idx="52">
                  <c:v>0.40848250773023376</c:v>
                </c:pt>
                <c:pt idx="53">
                  <c:v>0.4408337269085908</c:v>
                </c:pt>
                <c:pt idx="54">
                  <c:v>0.46808132568100908</c:v>
                </c:pt>
                <c:pt idx="55">
                  <c:v>0.48900462621540314</c:v>
                </c:pt>
                <c:pt idx="56">
                  <c:v>0.50263158025580612</c:v>
                </c:pt>
                <c:pt idx="57">
                  <c:v>0.50831359717905156</c:v>
                </c:pt>
                <c:pt idx="58">
                  <c:v>0.50577671766020993</c:v>
                </c:pt>
                <c:pt idx="59">
                  <c:v>0.4951435106608138</c:v>
                </c:pt>
                <c:pt idx="60">
                  <c:v>0.47692325657863827</c:v>
                </c:pt>
                <c:pt idx="61">
                  <c:v>0.45197151142682335</c:v>
                </c:pt>
                <c:pt idx="62">
                  <c:v>0.42142352277800382</c:v>
                </c:pt>
                <c:pt idx="63">
                  <c:v>0.38660871192853608</c:v>
                </c:pt>
                <c:pt idx="64">
                  <c:v>0.34895518098909606</c:v>
                </c:pt>
                <c:pt idx="65">
                  <c:v>0.30989374936811198</c:v>
                </c:pt>
                <c:pt idx="66">
                  <c:v>0.27077036698083795</c:v>
                </c:pt>
                <c:pt idx="67">
                  <c:v>0.23277407093964345</c:v>
                </c:pt>
                <c:pt idx="68">
                  <c:v>0.19688526822207308</c:v>
                </c:pt>
                <c:pt idx="69">
                  <c:v>0.16384643358657952</c:v>
                </c:pt>
                <c:pt idx="70">
                  <c:v>0.13415470694744022</c:v>
                </c:pt>
                <c:pt idx="71">
                  <c:v>0.10807369212143809</c:v>
                </c:pt>
                <c:pt idx="72">
                  <c:v>8.5660225519411867E-2</c:v>
                </c:pt>
                <c:pt idx="73">
                  <c:v>6.6801096260461615E-2</c:v>
                </c:pt>
                <c:pt idx="74">
                  <c:v>5.1254631703780293E-2</c:v>
                </c:pt>
                <c:pt idx="75">
                  <c:v>3.8692589517397173E-2</c:v>
                </c:pt>
                <c:pt idx="76">
                  <c:v>2.8738733570997141E-2</c:v>
                </c:pt>
                <c:pt idx="77">
                  <c:v>2.1001610883175221E-2</c:v>
                </c:pt>
                <c:pt idx="78">
                  <c:v>1.5100201421861541E-2</c:v>
                </c:pt>
                <c:pt idx="79">
                  <c:v>1.0682134070653947E-2</c:v>
                </c:pt>
                <c:pt idx="80">
                  <c:v>7.4349569780112488E-3</c:v>
                </c:pt>
                <c:pt idx="81">
                  <c:v>5.0914800514453139E-3</c:v>
                </c:pt>
                <c:pt idx="82">
                  <c:v>3.430479153462005E-3</c:v>
                </c:pt>
                <c:pt idx="83">
                  <c:v>2.274105841804821E-3</c:v>
                </c:pt>
                <c:pt idx="84">
                  <c:v>1.4832409748257145E-3</c:v>
                </c:pt>
                <c:pt idx="85">
                  <c:v>9.5182675081703963E-4</c:v>
                </c:pt>
                <c:pt idx="86">
                  <c:v>6.0096509687513602E-4</c:v>
                </c:pt>
                <c:pt idx="87">
                  <c:v>3.7332385701590497E-4</c:v>
                </c:pt>
                <c:pt idx="88">
                  <c:v>2.2817464838515602E-4</c:v>
                </c:pt>
                <c:pt idx="89">
                  <c:v>1.372126610982122E-4</c:v>
                </c:pt>
                <c:pt idx="90">
                  <c:v>8.1183194327439148E-5</c:v>
                </c:pt>
                <c:pt idx="91">
                  <c:v>4.7258859364895387E-5</c:v>
                </c:pt>
                <c:pt idx="92">
                  <c:v>2.7067334275117183E-5</c:v>
                </c:pt>
                <c:pt idx="93">
                  <c:v>1.5252916359869931E-5</c:v>
                </c:pt>
                <c:pt idx="94">
                  <c:v>8.4567879789176758E-6</c:v>
                </c:pt>
                <c:pt idx="95">
                  <c:v>4.6132091789843677E-6</c:v>
                </c:pt>
                <c:pt idx="96">
                  <c:v>2.4759735661744868E-6</c:v>
                </c:pt>
                <c:pt idx="97">
                  <c:v>1.3074768600865173E-6</c:v>
                </c:pt>
                <c:pt idx="98">
                  <c:v>6.7930869003307957E-7</c:v>
                </c:pt>
                <c:pt idx="99">
                  <c:v>3.4725257954632834E-7</c:v>
                </c:pt>
                <c:pt idx="100">
                  <c:v>1.7465014160328855E-7</c:v>
                </c:pt>
                <c:pt idx="101">
                  <c:v>8.6424635177182584E-8</c:v>
                </c:pt>
                <c:pt idx="102">
                  <c:v>4.2077634714795736E-8</c:v>
                </c:pt>
                <c:pt idx="103">
                  <c:v>2.0156273124059698E-8</c:v>
                </c:pt>
                <c:pt idx="104">
                  <c:v>9.4997964820893712E-9</c:v>
                </c:pt>
                <c:pt idx="105">
                  <c:v>4.4051785859446631E-9</c:v>
                </c:pt>
                <c:pt idx="106">
                  <c:v>2.0098233558580367E-9</c:v>
                </c:pt>
                <c:pt idx="107">
                  <c:v>9.0218875456936388E-10</c:v>
                </c:pt>
                <c:pt idx="108">
                  <c:v>3.9845756945677862E-10</c:v>
                </c:pt>
                <c:pt idx="109">
                  <c:v>1.7314577746268177E-10</c:v>
                </c:pt>
                <c:pt idx="110">
                  <c:v>7.4026442583042652E-11</c:v>
                </c:pt>
                <c:pt idx="111">
                  <c:v>3.113916805482725E-11</c:v>
                </c:pt>
                <c:pt idx="112">
                  <c:v>1.2887606955998148E-11</c:v>
                </c:pt>
                <c:pt idx="113">
                  <c:v>5.2478656854084535E-12</c:v>
                </c:pt>
                <c:pt idx="114">
                  <c:v>2.1025110693880803E-12</c:v>
                </c:pt>
                <c:pt idx="115">
                  <c:v>8.2877954186643459E-13</c:v>
                </c:pt>
                <c:pt idx="116">
                  <c:v>3.2142888708469004E-13</c:v>
                </c:pt>
                <c:pt idx="117">
                  <c:v>1.2265236828062985E-13</c:v>
                </c:pt>
                <c:pt idx="118">
                  <c:v>4.6048143266323692E-14</c:v>
                </c:pt>
                <c:pt idx="119">
                  <c:v>1.7009574895836713E-14</c:v>
                </c:pt>
                <c:pt idx="120">
                  <c:v>6.1818711329644622E-15</c:v>
                </c:pt>
              </c:numCache>
            </c:numRef>
          </c:yVal>
          <c:smooth val="1"/>
        </c:ser>
        <c:ser>
          <c:idx val="19"/>
          <c:order val="19"/>
          <c:tx>
            <c:strRef>
              <c:f>Feuil2!$AB$5</c:f>
              <c:strCache>
                <c:ptCount val="1"/>
                <c:pt idx="0">
                  <c:v>pdf20</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Feuil2!$AB$6:$AB$126</c:f>
              <c:numCache>
                <c:formatCode>General</c:formatCode>
                <c:ptCount val="121"/>
                <c:pt idx="0">
                  <c:v>1.7593786583475803E-8</c:v>
                </c:pt>
                <c:pt idx="1">
                  <c:v>2.8585990496521226E-8</c:v>
                </c:pt>
                <c:pt idx="2">
                  <c:v>4.6115961315485539E-8</c:v>
                </c:pt>
                <c:pt idx="3">
                  <c:v>7.3867497001202402E-8</c:v>
                </c:pt>
                <c:pt idx="4">
                  <c:v>1.1747882550529612E-7</c:v>
                </c:pt>
                <c:pt idx="5">
                  <c:v>1.8551110171129403E-7</c:v>
                </c:pt>
                <c:pt idx="6">
                  <c:v>2.9086020709723463E-7</c:v>
                </c:pt>
                <c:pt idx="7">
                  <c:v>4.5279623725577514E-7</c:v>
                </c:pt>
                <c:pt idx="8">
                  <c:v>6.9988293628464172E-7</c:v>
                </c:pt>
                <c:pt idx="9">
                  <c:v>1.0741182533878103E-6</c:v>
                </c:pt>
                <c:pt idx="10">
                  <c:v>1.6367520161447505E-6</c:v>
                </c:pt>
                <c:pt idx="11">
                  <c:v>2.4763827374215819E-6</c:v>
                </c:pt>
                <c:pt idx="12">
                  <c:v>3.7201182692943129E-6</c:v>
                </c:pt>
                <c:pt idx="13">
                  <c:v>5.5488095903672756E-6</c:v>
                </c:pt>
                <c:pt idx="14">
                  <c:v>8.2176377513963125E-6</c:v>
                </c:pt>
                <c:pt idx="15">
                  <c:v>1.2083653390651872E-5</c:v>
                </c:pt>
                <c:pt idx="16">
                  <c:v>1.7642235774053128E-5</c:v>
                </c:pt>
                <c:pt idx="17">
                  <c:v>2.5574849100935379E-5</c:v>
                </c:pt>
                <c:pt idx="18">
                  <c:v>3.6810916792430629E-5</c:v>
                </c:pt>
                <c:pt idx="19">
                  <c:v>5.2607090543661998E-5</c:v>
                </c:pt>
                <c:pt idx="20">
                  <c:v>7.4647630925326597E-5</c:v>
                </c:pt>
                <c:pt idx="21">
                  <c:v>1.051699991763698E-4</c:v>
                </c:pt>
                <c:pt idx="22">
                  <c:v>1.4712003097132079E-4</c:v>
                </c:pt>
                <c:pt idx="23">
                  <c:v>2.0434115348101365E-4</c:v>
                </c:pt>
                <c:pt idx="24">
                  <c:v>2.8180193399134469E-4</c:v>
                </c:pt>
                <c:pt idx="25">
                  <c:v>3.8586571639088427E-4</c:v>
                </c:pt>
                <c:pt idx="26">
                  <c:v>5.2460510708306522E-4</c:v>
                </c:pt>
                <c:pt idx="27">
                  <c:v>7.0816250794428746E-4</c:v>
                </c:pt>
                <c:pt idx="28">
                  <c:v>9.4915566076220735E-4</c:v>
                </c:pt>
                <c:pt idx="29">
                  <c:v>1.2631241829193823E-3</c:v>
                </c:pt>
                <c:pt idx="30">
                  <c:v>1.6690092876574538E-3</c:v>
                </c:pt>
                <c:pt idx="31">
                  <c:v>2.1896542918485823E-3</c:v>
                </c:pt>
                <c:pt idx="32">
                  <c:v>2.852308182778574E-3</c:v>
                </c:pt>
                <c:pt idx="33">
                  <c:v>3.6891085878169496E-3</c:v>
                </c:pt>
                <c:pt idx="34">
                  <c:v>4.7375142079412475E-3</c:v>
                </c:pt>
                <c:pt idx="35">
                  <c:v>6.0406504845407528E-3</c:v>
                </c:pt>
                <c:pt idx="36">
                  <c:v>7.6475264234937019E-3</c:v>
                </c:pt>
                <c:pt idx="37">
                  <c:v>9.6130756567128686E-3</c:v>
                </c:pt>
                <c:pt idx="38">
                  <c:v>1.1997971616225287E-2</c:v>
                </c:pt>
                <c:pt idx="39">
                  <c:v>1.4868165815288343E-2</c:v>
                </c:pt>
                <c:pt idx="40">
                  <c:v>1.8294100363220947E-2</c:v>
                </c:pt>
                <c:pt idx="41">
                  <c:v>2.2349551616525142E-2</c:v>
                </c:pt>
                <c:pt idx="42">
                  <c:v>2.7110071792521111E-2</c:v>
                </c:pt>
                <c:pt idx="43">
                  <c:v>3.2651009744679292E-2</c:v>
                </c:pt>
                <c:pt idx="44">
                  <c:v>3.9045110945166356E-2</c:v>
                </c:pt>
                <c:pt idx="45">
                  <c:v>4.6359719719655849E-2</c:v>
                </c:pt>
                <c:pt idx="46">
                  <c:v>5.4653633217934393E-2</c:v>
                </c:pt>
                <c:pt idx="47">
                  <c:v>6.3973685348960599E-2</c:v>
                </c:pt>
                <c:pt idx="48">
                  <c:v>7.4351168420196817E-2</c:v>
                </c:pt>
                <c:pt idx="49">
                  <c:v>8.5798228598813905E-2</c:v>
                </c:pt>
                <c:pt idx="50">
                  <c:v>9.8304396390888171E-2</c:v>
                </c:pt>
                <c:pt idx="51">
                  <c:v>0.11183343281537207</c:v>
                </c:pt>
                <c:pt idx="52">
                  <c:v>0.12632068357108095</c:v>
                </c:pt>
                <c:pt idx="53">
                  <c:v>0.14167113522811312</c:v>
                </c:pt>
                <c:pt idx="54">
                  <c:v>0.15775835772875396</c:v>
                </c:pt>
                <c:pt idx="55">
                  <c:v>0.17442449530063217</c:v>
                </c:pt>
                <c:pt idx="56">
                  <c:v>0.19148143311375548</c:v>
                </c:pt>
                <c:pt idx="57">
                  <c:v>0.20871322042259394</c:v>
                </c:pt>
                <c:pt idx="58">
                  <c:v>0.22587977426849717</c:v>
                </c:pt>
                <c:pt idx="59">
                  <c:v>0.24272182376584719</c:v>
                </c:pt>
                <c:pt idx="60">
                  <c:v>0.25896698707597637</c:v>
                </c:pt>
                <c:pt idx="61">
                  <c:v>0.27433680553194151</c:v>
                </c:pt>
                <c:pt idx="62">
                  <c:v>0.28855449651084442</c:v>
                </c:pt>
                <c:pt idx="63">
                  <c:v>0.30135313307252931</c:v>
                </c:pt>
                <c:pt idx="64">
                  <c:v>0.31248391826478866</c:v>
                </c:pt>
                <c:pt idx="65">
                  <c:v>0.32172419880484676</c:v>
                </c:pt>
                <c:pt idx="66">
                  <c:v>0.32888485903217152</c:v>
                </c:pt>
                <c:pt idx="67">
                  <c:v>0.33381675276281558</c:v>
                </c:pt>
                <c:pt idx="68">
                  <c:v>0.33641586770816811</c:v>
                </c:pt>
                <c:pt idx="69">
                  <c:v>0.33662697273438036</c:v>
                </c:pt>
                <c:pt idx="70">
                  <c:v>0.33444556933823744</c:v>
                </c:pt>
                <c:pt idx="71">
                  <c:v>0.32991805103557348</c:v>
                </c:pt>
                <c:pt idx="72">
                  <c:v>0.32314006277461327</c:v>
                </c:pt>
                <c:pt idx="73">
                  <c:v>0.31425314140360161</c:v>
                </c:pt>
                <c:pt idx="74">
                  <c:v>0.30343980200565773</c:v>
                </c:pt>
                <c:pt idx="75">
                  <c:v>0.29091730832642437</c:v>
                </c:pt>
                <c:pt idx="76">
                  <c:v>0.27693042412005786</c:v>
                </c:pt>
                <c:pt idx="77">
                  <c:v>0.26174348270741776</c:v>
                </c:pt>
                <c:pt idx="78">
                  <c:v>0.24563213240800991</c:v>
                </c:pt>
                <c:pt idx="79">
                  <c:v>0.22887511526328805</c:v>
                </c:pt>
                <c:pt idx="80">
                  <c:v>0.21174641654465162</c:v>
                </c:pt>
                <c:pt idx="81">
                  <c:v>0.19450808517379087</c:v>
                </c:pt>
                <c:pt idx="82">
                  <c:v>0.17740397368699892</c:v>
                </c:pt>
                <c:pt idx="83">
                  <c:v>0.16065458482113154</c:v>
                </c:pt>
                <c:pt idx="84">
                  <c:v>0.14445314466719297</c:v>
                </c:pt>
                <c:pt idx="85">
                  <c:v>0.12896295415261794</c:v>
                </c:pt>
                <c:pt idx="86">
                  <c:v>0.11431600560470701</c:v>
                </c:pt>
                <c:pt idx="87">
                  <c:v>0.10061279296125859</c:v>
                </c:pt>
                <c:pt idx="88">
                  <c:v>8.792319567653227E-2</c:v>
                </c:pt>
                <c:pt idx="89">
                  <c:v>7.6288279436075634E-2</c:v>
                </c:pt>
                <c:pt idx="90">
                  <c:v>6.5722832382104981E-2</c:v>
                </c:pt>
                <c:pt idx="91">
                  <c:v>5.6218443664513396E-2</c:v>
                </c:pt>
                <c:pt idx="92">
                  <c:v>4.7746930945143623E-2</c:v>
                </c:pt>
                <c:pt idx="93">
                  <c:v>4.026393350143543E-2</c:v>
                </c:pt>
                <c:pt idx="94">
                  <c:v>3.3712505833020517E-2</c:v>
                </c:pt>
                <c:pt idx="95">
                  <c:v>2.8026570936105864E-2</c:v>
                </c:pt>
                <c:pt idx="96">
                  <c:v>2.3134120370409638E-2</c:v>
                </c:pt>
                <c:pt idx="97">
                  <c:v>1.8960077701813481E-2</c:v>
                </c:pt>
                <c:pt idx="98">
                  <c:v>1.5428770906660168E-2</c:v>
                </c:pt>
                <c:pt idx="99">
                  <c:v>1.2465986262112106E-2</c:v>
                </c:pt>
                <c:pt idx="100">
                  <c:v>1.0000599915311482E-2</c:v>
                </c:pt>
                <c:pt idx="101">
                  <c:v>7.9658029352762914E-3</c:v>
                </c:pt>
                <c:pt idx="102">
                  <c:v>6.2999508189853486E-3</c:v>
                </c:pt>
                <c:pt idx="103">
                  <c:v>4.9470791149062729E-3</c:v>
                </c:pt>
                <c:pt idx="104">
                  <c:v>3.8571333013325856E-3</c:v>
                </c:pt>
                <c:pt idx="105">
                  <c:v>2.9859637872726389E-3</c:v>
                </c:pt>
                <c:pt idx="106">
                  <c:v>2.2951365041965857E-3</c:v>
                </c:pt>
                <c:pt idx="107">
                  <c:v>1.7516067104624859E-3</c:v>
                </c:pt>
                <c:pt idx="108">
                  <c:v>1.3272990267644981E-3</c:v>
                </c:pt>
                <c:pt idx="109">
                  <c:v>9.9863100888122392E-4</c:v>
                </c:pt>
                <c:pt idx="110">
                  <c:v>7.4601131497979386E-4</c:v>
                </c:pt>
                <c:pt idx="111">
                  <c:v>5.5333721207749314E-4</c:v>
                </c:pt>
                <c:pt idx="112">
                  <c:v>4.0751015571995552E-4</c:v>
                </c:pt>
                <c:pt idx="113">
                  <c:v>2.9798272751306603E-4</c:v>
                </c:pt>
                <c:pt idx="114">
                  <c:v>2.1634548763469947E-4</c:v>
                </c:pt>
                <c:pt idx="115">
                  <c:v>1.5595837005419097E-4</c:v>
                </c:pt>
                <c:pt idx="116">
                  <c:v>1.1162812490577234E-4</c:v>
                </c:pt>
                <c:pt idx="117">
                  <c:v>7.9330952264860323E-5</c:v>
                </c:pt>
                <c:pt idx="118">
                  <c:v>5.5977796767537028E-5</c:v>
                </c:pt>
                <c:pt idx="119">
                  <c:v>3.9218685246756178E-5</c:v>
                </c:pt>
                <c:pt idx="120">
                  <c:v>2.7281883850214675E-5</c:v>
                </c:pt>
              </c:numCache>
            </c:numRef>
          </c:yVal>
          <c:smooth val="1"/>
        </c:ser>
        <c:ser>
          <c:idx val="20"/>
          <c:order val="20"/>
          <c:tx>
            <c:strRef>
              <c:f>Feuil2!$AC$5</c:f>
              <c:strCache>
                <c:ptCount val="1"/>
                <c:pt idx="0">
                  <c:v>pdf21</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Feuil2!$AC$6:$AC$126</c:f>
              <c:numCache>
                <c:formatCode>General</c:formatCode>
                <c:ptCount val="121"/>
                <c:pt idx="0">
                  <c:v>1.7200421512120472E-7</c:v>
                </c:pt>
                <c:pt idx="1">
                  <c:v>2.9222585976381241E-7</c:v>
                </c:pt>
                <c:pt idx="2">
                  <c:v>4.9164990882135723E-7</c:v>
                </c:pt>
                <c:pt idx="3">
                  <c:v>8.1912662689054793E-7</c:v>
                </c:pt>
                <c:pt idx="4">
                  <c:v>1.3514621491465307E-6</c:v>
                </c:pt>
                <c:pt idx="5">
                  <c:v>2.2080784168022822E-6</c:v>
                </c:pt>
                <c:pt idx="6">
                  <c:v>3.5725873923957913E-6</c:v>
                </c:pt>
                <c:pt idx="7">
                  <c:v>5.7241234642359287E-6</c:v>
                </c:pt>
                <c:pt idx="8">
                  <c:v>9.0822381686200768E-6</c:v>
                </c:pt>
                <c:pt idx="9">
                  <c:v>1.4270347310366934E-5</c:v>
                </c:pt>
                <c:pt idx="10">
                  <c:v>2.2204140275075399E-5</c:v>
                </c:pt>
                <c:pt idx="11">
                  <c:v>3.4212998967001998E-5</c:v>
                </c:pt>
                <c:pt idx="12">
                  <c:v>5.2204277418538747E-5</c:v>
                </c:pt>
                <c:pt idx="13">
                  <c:v>7.8882160355062787E-5</c:v>
                </c:pt>
                <c:pt idx="14">
                  <c:v>1.1803458192910392E-4</c:v>
                </c:pt>
                <c:pt idx="15">
                  <c:v>1.7490309666766391E-4</c:v>
                </c:pt>
                <c:pt idx="16">
                  <c:v>2.5665131515275415E-4</c:v>
                </c:pt>
                <c:pt idx="17">
                  <c:v>3.729471150678797E-4</c:v>
                </c:pt>
                <c:pt idx="18">
                  <c:v>5.3667179659182111E-4</c:v>
                </c:pt>
                <c:pt idx="19">
                  <c:v>7.6476509162253284E-4</c:v>
                </c:pt>
                <c:pt idx="20">
                  <c:v>1.0792078655980769E-3</c:v>
                </c:pt>
                <c:pt idx="21">
                  <c:v>1.508133929247802E-3</c:v>
                </c:pt>
                <c:pt idx="22">
                  <c:v>2.0870482134019413E-3</c:v>
                </c:pt>
                <c:pt idx="23">
                  <c:v>2.8601105233950026E-3</c:v>
                </c:pt>
                <c:pt idx="24">
                  <c:v>3.8814224420290195E-3</c:v>
                </c:pt>
                <c:pt idx="25">
                  <c:v>5.2162304727697518E-3</c:v>
                </c:pt>
                <c:pt idx="26">
                  <c:v>6.9419326189289103E-3</c:v>
                </c:pt>
                <c:pt idx="27">
                  <c:v>9.1487503884267966E-3</c:v>
                </c:pt>
                <c:pt idx="28">
                  <c:v>1.1939906501564158E-2</c:v>
                </c:pt>
                <c:pt idx="29">
                  <c:v>1.5431133765349804E-2</c:v>
                </c:pt>
                <c:pt idx="30">
                  <c:v>1.9749336456591764E-2</c:v>
                </c:pt>
                <c:pt idx="31">
                  <c:v>2.5030235977811621E-2</c:v>
                </c:pt>
                <c:pt idx="32">
                  <c:v>3.1414860971939358E-2</c:v>
                </c:pt>
                <c:pt idx="33">
                  <c:v>3.9044791027049851E-2</c:v>
                </c:pt>
                <c:pt idx="34">
                  <c:v>4.8056133581145404E-2</c:v>
                </c:pt>
                <c:pt idx="35">
                  <c:v>5.8572304596305025E-2</c:v>
                </c:pt>
                <c:pt idx="36">
                  <c:v>7.0695791462316512E-2</c:v>
                </c:pt>
                <c:pt idx="37">
                  <c:v>8.4499195142220304E-2</c:v>
                </c:pt>
                <c:pt idx="38">
                  <c:v>0.10001596886426305</c:v>
                </c:pt>
                <c:pt idx="39">
                  <c:v>0.11723138154865791</c:v>
                </c:pt>
                <c:pt idx="40">
                  <c:v>0.13607432306588738</c:v>
                </c:pt>
                <c:pt idx="41">
                  <c:v>0.15641062253070623</c:v>
                </c:pt>
                <c:pt idx="42">
                  <c:v>0.17803855849098141</c:v>
                </c:pt>
                <c:pt idx="43">
                  <c:v>0.20068719215658806</c:v>
                </c:pt>
                <c:pt idx="44">
                  <c:v>0.22401804705180625</c:v>
                </c:pt>
                <c:pt idx="45">
                  <c:v>0.24763049145548119</c:v>
                </c:pt>
                <c:pt idx="46">
                  <c:v>0.27107096072658582</c:v>
                </c:pt>
                <c:pt idx="47">
                  <c:v>0.29384589842377878</c:v>
                </c:pt>
                <c:pt idx="48">
                  <c:v>0.31543801699059781</c:v>
                </c:pt>
                <c:pt idx="49">
                  <c:v>0.33532520387853576</c:v>
                </c:pt>
                <c:pt idx="50">
                  <c:v>0.35300115260013426</c:v>
                </c:pt>
                <c:pt idx="51">
                  <c:v>0.36799660513251115</c:v>
                </c:pt>
                <c:pt idx="52">
                  <c:v>0.3798999738528766</c:v>
                </c:pt>
                <c:pt idx="53">
                  <c:v>0.38837608342939262</c:v>
                </c:pt>
                <c:pt idx="54">
                  <c:v>0.39318184348088614</c:v>
                </c:pt>
                <c:pt idx="55">
                  <c:v>0.39417782975663795</c:v>
                </c:pt>
                <c:pt idx="56">
                  <c:v>0.39133500393837595</c:v>
                </c:pt>
                <c:pt idx="57">
                  <c:v>0.38473612010594582</c:v>
                </c:pt>
                <c:pt idx="58">
                  <c:v>0.37457172280434053</c:v>
                </c:pt>
                <c:pt idx="59">
                  <c:v>0.36113100678029675</c:v>
                </c:pt>
                <c:pt idx="60">
                  <c:v>0.34478815023008091</c:v>
                </c:pt>
                <c:pt idx="61">
                  <c:v>0.32598502268588825</c:v>
                </c:pt>
                <c:pt idx="62">
                  <c:v>0.30521138182165353</c:v>
                </c:pt>
                <c:pt idx="63">
                  <c:v>0.28298379466973611</c:v>
                </c:pt>
                <c:pt idx="64">
                  <c:v>0.25982454143201683</c:v>
                </c:pt>
                <c:pt idx="65">
                  <c:v>0.23624168720876254</c:v>
                </c:pt>
                <c:pt idx="66">
                  <c:v>0.21271135028770558</c:v>
                </c:pt>
                <c:pt idx="67">
                  <c:v>0.18966297391625977</c:v>
                </c:pt>
                <c:pt idx="68">
                  <c:v>0.16746814516407507</c:v>
                </c:pt>
                <c:pt idx="69">
                  <c:v>0.14643322494005342</c:v>
                </c:pt>
                <c:pt idx="70">
                  <c:v>0.12679578202878872</c:v>
                </c:pt>
                <c:pt idx="71">
                  <c:v>0.1087245825377261</c:v>
                </c:pt>
                <c:pt idx="72">
                  <c:v>9.2322690782533551E-2</c:v>
                </c:pt>
                <c:pt idx="73">
                  <c:v>7.7633098700067224E-2</c:v>
                </c:pt>
                <c:pt idx="74">
                  <c:v>6.4646222322353425E-2</c:v>
                </c:pt>
                <c:pt idx="75">
                  <c:v>5.3308583697369086E-2</c:v>
                </c:pt>
                <c:pt idx="76">
                  <c:v>4.3532028006104583E-2</c:v>
                </c:pt>
                <c:pt idx="77">
                  <c:v>3.5202898069640651E-2</c:v>
                </c:pt>
                <c:pt idx="78">
                  <c:v>2.8190689556646973E-2</c:v>
                </c:pt>
                <c:pt idx="79">
                  <c:v>2.2355827125024701E-2</c:v>
                </c:pt>
                <c:pt idx="80">
                  <c:v>1.7556322453760438E-2</c:v>
                </c:pt>
                <c:pt idx="81">
                  <c:v>1.3653189490356349E-2</c:v>
                </c:pt>
                <c:pt idx="82">
                  <c:v>1.0514592581777974E-2</c:v>
                </c:pt>
                <c:pt idx="83">
                  <c:v>8.0187845255351026E-3</c:v>
                </c:pt>
                <c:pt idx="84">
                  <c:v>6.0559516694133073E-3</c:v>
                </c:pt>
                <c:pt idx="85">
                  <c:v>4.5291220083773127E-3</c:v>
                </c:pt>
                <c:pt idx="86">
                  <c:v>3.3543115870614485E-3</c:v>
                </c:pt>
                <c:pt idx="87">
                  <c:v>2.460087460689279E-3</c:v>
                </c:pt>
                <c:pt idx="88">
                  <c:v>1.7867157056279941E-3</c:v>
                </c:pt>
                <c:pt idx="89">
                  <c:v>1.2850443759485346E-3</c:v>
                </c:pt>
                <c:pt idx="90">
                  <c:v>9.1524751460121028E-4</c:v>
                </c:pt>
                <c:pt idx="91">
                  <c:v>6.4553048100059554E-4</c:v>
                </c:pt>
                <c:pt idx="92">
                  <c:v>4.5087142536429781E-4</c:v>
                </c:pt>
                <c:pt idx="93">
                  <c:v>3.1185049166564642E-4</c:v>
                </c:pt>
                <c:pt idx="94">
                  <c:v>2.1359836140948631E-4</c:v>
                </c:pt>
                <c:pt idx="95">
                  <c:v>1.4487957491044037E-4</c:v>
                </c:pt>
                <c:pt idx="96">
                  <c:v>9.7313741832152884E-5</c:v>
                </c:pt>
                <c:pt idx="97">
                  <c:v>6.4729006862025078E-5</c:v>
                </c:pt>
                <c:pt idx="98">
                  <c:v>4.2636493270232931E-5</c:v>
                </c:pt>
                <c:pt idx="99">
                  <c:v>2.7811331069906643E-5</c:v>
                </c:pt>
                <c:pt idx="100">
                  <c:v>1.7964694437629575E-5</c:v>
                </c:pt>
                <c:pt idx="101">
                  <c:v>1.1491471836074967E-5</c:v>
                </c:pt>
                <c:pt idx="102">
                  <c:v>7.2792936942934386E-6</c:v>
                </c:pt>
                <c:pt idx="103">
                  <c:v>4.5662595097785387E-6</c:v>
                </c:pt>
                <c:pt idx="104">
                  <c:v>2.8365451454994742E-6</c:v>
                </c:pt>
                <c:pt idx="105">
                  <c:v>1.7449242290560599E-6</c:v>
                </c:pt>
                <c:pt idx="106">
                  <c:v>1.062970492130152E-6</c:v>
                </c:pt>
                <c:pt idx="107">
                  <c:v>6.4124443201511607E-7</c:v>
                </c:pt>
                <c:pt idx="108">
                  <c:v>3.8307496286244778E-7</c:v>
                </c:pt>
                <c:pt idx="109">
                  <c:v>2.2662180372555821E-7</c:v>
                </c:pt>
                <c:pt idx="110">
                  <c:v>1.3276309806239342E-7</c:v>
                </c:pt>
                <c:pt idx="111">
                  <c:v>7.7021296934477598E-8</c:v>
                </c:pt>
                <c:pt idx="112">
                  <c:v>4.4248855182010186E-8</c:v>
                </c:pt>
                <c:pt idx="113">
                  <c:v>2.5173929602833343E-8</c:v>
                </c:pt>
                <c:pt idx="114">
                  <c:v>1.4182661918332404E-8</c:v>
                </c:pt>
                <c:pt idx="115">
                  <c:v>7.9126553594982962E-9</c:v>
                </c:pt>
                <c:pt idx="116">
                  <c:v>4.3716412233364418E-9</c:v>
                </c:pt>
                <c:pt idx="117">
                  <c:v>2.3917982162101921E-9</c:v>
                </c:pt>
                <c:pt idx="118">
                  <c:v>1.2958726542610261E-9</c:v>
                </c:pt>
                <c:pt idx="119">
                  <c:v>6.9527702049673433E-10</c:v>
                </c:pt>
                <c:pt idx="120">
                  <c:v>3.6941216154999991E-10</c:v>
                </c:pt>
              </c:numCache>
            </c:numRef>
          </c:yVal>
          <c:smooth val="1"/>
        </c:ser>
        <c:ser>
          <c:idx val="21"/>
          <c:order val="21"/>
          <c:tx>
            <c:strRef>
              <c:f>Feuil2!$AD$5</c:f>
              <c:strCache>
                <c:ptCount val="1"/>
                <c:pt idx="0">
                  <c:v>pdf22</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Feuil2!$AD$6:$AD$126</c:f>
              <c:numCache>
                <c:formatCode>General</c:formatCode>
                <c:ptCount val="121"/>
                <c:pt idx="0">
                  <c:v>7.5170119705847231E-8</c:v>
                </c:pt>
                <c:pt idx="1">
                  <c:v>1.2154797617153689E-7</c:v>
                </c:pt>
                <c:pt idx="2">
                  <c:v>1.9504338028061596E-7</c:v>
                </c:pt>
                <c:pt idx="3">
                  <c:v>3.10595880225465E-7</c:v>
                </c:pt>
                <c:pt idx="4">
                  <c:v>4.9084136996233558E-7</c:v>
                </c:pt>
                <c:pt idx="5">
                  <c:v>7.6978176852202456E-7</c:v>
                </c:pt>
                <c:pt idx="6">
                  <c:v>1.1980503638582651E-6</c:v>
                </c:pt>
                <c:pt idx="7">
                  <c:v>1.8503910643364719E-6</c:v>
                </c:pt>
                <c:pt idx="8">
                  <c:v>2.8361745948793773E-6</c:v>
                </c:pt>
                <c:pt idx="9">
                  <c:v>4.3140323284503404E-6</c:v>
                </c:pt>
                <c:pt idx="10">
                  <c:v>6.5120064330041145E-6</c:v>
                </c:pt>
                <c:pt idx="11">
                  <c:v>9.7549992277222934E-6</c:v>
                </c:pt>
                <c:pt idx="12">
                  <c:v>1.4501757903478962E-5</c:v>
                </c:pt>
                <c:pt idx="13">
                  <c:v>2.1394150900213212E-5</c:v>
                </c:pt>
                <c:pt idx="14">
                  <c:v>3.132206969798814E-5</c:v>
                </c:pt>
                <c:pt idx="15">
                  <c:v>4.5507904848763797E-5</c:v>
                </c:pt>
                <c:pt idx="16">
                  <c:v>6.5615164796843409E-5</c:v>
                </c:pt>
                <c:pt idx="17">
                  <c:v>9.3886381109047751E-5</c:v>
                </c:pt>
                <c:pt idx="18">
                  <c:v>1.3331590572077662E-4</c:v>
                </c:pt>
                <c:pt idx="19">
                  <c:v>1.8786346511163521E-4</c:v>
                </c:pt>
                <c:pt idx="20">
                  <c:v>2.6271428160449601E-4</c:v>
                </c:pt>
                <c:pt idx="21">
                  <c:v>3.6459107161820203E-4</c:v>
                </c:pt>
                <c:pt idx="22">
                  <c:v>5.0212213716573182E-4</c:v>
                </c:pt>
                <c:pt idx="23">
                  <c:v>6.8626792466809639E-4</c:v>
                </c:pt>
                <c:pt idx="24">
                  <c:v>9.3080568286375734E-4</c:v>
                </c:pt>
                <c:pt idx="25">
                  <c:v>1.2528680785354499E-3</c:v>
                </c:pt>
                <c:pt idx="26">
                  <c:v>1.6735267358287823E-3</c:v>
                </c:pt>
                <c:pt idx="27">
                  <c:v>2.2184056290359831E-3</c:v>
                </c:pt>
                <c:pt idx="28">
                  <c:v>2.9183021494768352E-3</c:v>
                </c:pt>
                <c:pt idx="29">
                  <c:v>3.8097856732988837E-3</c:v>
                </c:pt>
                <c:pt idx="30">
                  <c:v>4.9357349098534484E-3</c:v>
                </c:pt>
                <c:pt idx="31">
                  <c:v>6.3457666997405425E-3</c:v>
                </c:pt>
                <c:pt idx="32">
                  <c:v>8.096500911496194E-3</c:v>
                </c:pt>
                <c:pt idx="33">
                  <c:v>1.0251599463666751E-2</c:v>
                </c:pt>
                <c:pt idx="34">
                  <c:v>1.2881513206303078E-2</c:v>
                </c:pt>
                <c:pt idx="35">
                  <c:v>1.6062869437350427E-2</c:v>
                </c:pt>
                <c:pt idx="36">
                  <c:v>1.9877436208978312E-2</c:v>
                </c:pt>
                <c:pt idx="37">
                  <c:v>2.4410608205420042E-2</c:v>
                </c:pt>
                <c:pt idx="38">
                  <c:v>2.9749373550462192E-2</c:v>
                </c:pt>
                <c:pt idx="39">
                  <c:v>3.5979741807824851E-2</c:v>
                </c:pt>
                <c:pt idx="40">
                  <c:v>4.3183640608976732E-2</c:v>
                </c:pt>
                <c:pt idx="41">
                  <c:v>5.1435321177106794E-2</c:v>
                </c:pt>
                <c:pt idx="42">
                  <c:v>6.0797350299317078E-2</c:v>
                </c:pt>
                <c:pt idx="43">
                  <c:v>7.1316306183549324E-2</c:v>
                </c:pt>
                <c:pt idx="44">
                  <c:v>8.301833567397994E-2</c:v>
                </c:pt>
                <c:pt idx="45">
                  <c:v>9.5904767540875763E-2</c:v>
                </c:pt>
                <c:pt idx="46">
                  <c:v>0.10994800773125898</c:v>
                </c:pt>
                <c:pt idx="47">
                  <c:v>0.12508796419402091</c:v>
                </c:pt>
                <c:pt idx="48">
                  <c:v>0.1412292579986639</c:v>
                </c:pt>
                <c:pt idx="49">
                  <c:v>0.15823947128128502</c:v>
                </c:pt>
                <c:pt idx="50">
                  <c:v>0.17594865923385003</c:v>
                </c:pt>
                <c:pt idx="51">
                  <c:v>0.19415031217832823</c:v>
                </c:pt>
                <c:pt idx="52">
                  <c:v>0.212603895348562</c:v>
                </c:pt>
                <c:pt idx="53">
                  <c:v>0.231039020413186</c:v>
                </c:pt>
                <c:pt idx="54">
                  <c:v>0.24916121754497594</c:v>
                </c:pt>
                <c:pt idx="55">
                  <c:v>0.26665918482663176</c:v>
                </c:pt>
                <c:pt idx="56">
                  <c:v>0.2832132988671604</c:v>
                </c:pt>
                <c:pt idx="57">
                  <c:v>0.29850508320070468</c:v>
                </c:pt>
                <c:pt idx="58">
                  <c:v>0.31222725598459988</c:v>
                </c:pt>
                <c:pt idx="59">
                  <c:v>0.32409392189712982</c:v>
                </c:pt>
                <c:pt idx="60">
                  <c:v>0.33385044014296095</c:v>
                </c:pt>
                <c:pt idx="61">
                  <c:v>0.34128249477447498</c:v>
                </c:pt>
                <c:pt idx="62">
                  <c:v>0.34622391688299137</c:v>
                </c:pt>
                <c:pt idx="63">
                  <c:v>0.34856286019806293</c:v>
                </c:pt>
                <c:pt idx="64">
                  <c:v>0.34824600963292551</c:v>
                </c:pt>
                <c:pt idx="65">
                  <c:v>0.34528060163759888</c:v>
                </c:pt>
                <c:pt idx="66">
                  <c:v>0.33973414944621161</c:v>
                </c:pt>
                <c:pt idx="67">
                  <c:v>0.33173188778606388</c:v>
                </c:pt>
                <c:pt idx="68">
                  <c:v>0.32145207210622445</c:v>
                </c:pt>
                <c:pt idx="69">
                  <c:v>0.30911937871912881</c:v>
                </c:pt>
                <c:pt idx="70">
                  <c:v>0.29499674702184803</c:v>
                </c:pt>
                <c:pt idx="71">
                  <c:v>0.27937607712415163</c:v>
                </c:pt>
                <c:pt idx="72">
                  <c:v>0.26256824153457381</c:v>
                </c:pt>
                <c:pt idx="73">
                  <c:v>0.2448928859423232</c:v>
                </c:pt>
                <c:pt idx="74">
                  <c:v>0.22666848170149775</c:v>
                </c:pt>
                <c:pt idx="75">
                  <c:v>0.20820305361211638</c:v>
                </c:pt>
                <c:pt idx="76">
                  <c:v>0.18978594507090576</c:v>
                </c:pt>
                <c:pt idx="77">
                  <c:v>0.17168090410741071</c:v>
                </c:pt>
                <c:pt idx="78">
                  <c:v>0.15412068457658951</c:v>
                </c:pt>
                <c:pt idx="79">
                  <c:v>0.13730326350254646</c:v>
                </c:pt>
                <c:pt idx="80">
                  <c:v>0.12138968466714548</c:v>
                </c:pt>
                <c:pt idx="81">
                  <c:v>0.10650345568510117</c:v>
                </c:pt>
                <c:pt idx="82">
                  <c:v>9.2731355561238987E-2</c:v>
                </c:pt>
                <c:pt idx="83">
                  <c:v>8.0125455278683963E-2</c:v>
                </c:pt>
                <c:pt idx="84">
                  <c:v>6.8706117039537398E-2</c:v>
                </c:pt>
                <c:pt idx="85">
                  <c:v>5.8465718651215672E-2</c:v>
                </c:pt>
                <c:pt idx="86">
                  <c:v>4.9372847208354054E-2</c:v>
                </c:pt>
                <c:pt idx="87">
                  <c:v>4.1376718596159746E-2</c:v>
                </c:pt>
                <c:pt idx="88">
                  <c:v>3.4411603616367845E-2</c:v>
                </c:pt>
                <c:pt idx="89">
                  <c:v>2.8401074458985591E-2</c:v>
                </c:pt>
                <c:pt idx="90">
                  <c:v>2.3261923438728991E-2</c:v>
                </c:pt>
                <c:pt idx="91">
                  <c:v>1.890764616681824E-2</c:v>
                </c:pt>
                <c:pt idx="92">
                  <c:v>1.5251420794883373E-2</c:v>
                </c:pt>
                <c:pt idx="93">
                  <c:v>1.2208551336109569E-2</c:v>
                </c:pt>
                <c:pt idx="94">
                  <c:v>9.698374641604543E-3</c:v>
                </c:pt>
                <c:pt idx="95">
                  <c:v>7.6456563229579111E-3</c:v>
                </c:pt>
                <c:pt idx="96">
                  <c:v>5.9815202982157496E-3</c:v>
                </c:pt>
                <c:pt idx="97">
                  <c:v>4.6439697505011339E-3</c:v>
                </c:pt>
                <c:pt idx="98">
                  <c:v>3.5780645928853608E-3</c:v>
                </c:pt>
                <c:pt idx="99">
                  <c:v>2.7358227925065016E-3</c:v>
                </c:pt>
                <c:pt idx="100">
                  <c:v>2.0759110623707069E-3</c:v>
                </c:pt>
                <c:pt idx="101">
                  <c:v>1.5631854927180507E-3</c:v>
                </c:pt>
                <c:pt idx="102">
                  <c:v>1.1681356583992987E-3</c:v>
                </c:pt>
                <c:pt idx="103">
                  <c:v>8.6627751026272849E-4</c:v>
                </c:pt>
                <c:pt idx="104">
                  <c:v>6.3753170987672315E-4</c:v>
                </c:pt>
                <c:pt idx="105">
                  <c:v>4.6561561314070098E-4</c:v>
                </c:pt>
                <c:pt idx="106">
                  <c:v>3.3746930068476969E-4</c:v>
                </c:pt>
                <c:pt idx="107">
                  <c:v>2.427291869326882E-4</c:v>
                </c:pt>
                <c:pt idx="108">
                  <c:v>1.7325697342715843E-4</c:v>
                </c:pt>
                <c:pt idx="109">
                  <c:v>1.2272709059516661E-4</c:v>
                </c:pt>
                <c:pt idx="110">
                  <c:v>8.6272254413922333E-5</c:v>
                </c:pt>
                <c:pt idx="111">
                  <c:v>6.0184249303265103E-5</c:v>
                </c:pt>
                <c:pt idx="112">
                  <c:v>4.1665398656854857E-5</c:v>
                </c:pt>
                <c:pt idx="113">
                  <c:v>2.8625246031522484E-5</c:v>
                </c:pt>
                <c:pt idx="114">
                  <c:v>1.9516588598077031E-5</c:v>
                </c:pt>
                <c:pt idx="115">
                  <c:v>1.3205035700007916E-5</c:v>
                </c:pt>
                <c:pt idx="116">
                  <c:v>8.8665822005482029E-6</c:v>
                </c:pt>
                <c:pt idx="117">
                  <c:v>5.9081825083727132E-6</c:v>
                </c:pt>
                <c:pt idx="118">
                  <c:v>3.9069023204233358E-6</c:v>
                </c:pt>
                <c:pt idx="119">
                  <c:v>2.5638475433150439E-6</c:v>
                </c:pt>
                <c:pt idx="120">
                  <c:v>1.6696784159321081E-6</c:v>
                </c:pt>
              </c:numCache>
            </c:numRef>
          </c:yVal>
          <c:smooth val="1"/>
        </c:ser>
        <c:ser>
          <c:idx val="22"/>
          <c:order val="22"/>
          <c:tx>
            <c:strRef>
              <c:f>Feuil2!$AE$5</c:f>
              <c:strCache>
                <c:ptCount val="1"/>
                <c:pt idx="0">
                  <c:v>pdf23</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Feuil2!$AE$6:$AE$126</c:f>
              <c:numCache>
                <c:formatCode>General</c:formatCode>
                <c:ptCount val="121"/>
                <c:pt idx="0">
                  <c:v>4.1874863148283824E-6</c:v>
                </c:pt>
                <c:pt idx="1">
                  <c:v>5.9666143783133844E-6</c:v>
                </c:pt>
                <c:pt idx="2">
                  <c:v>8.4533491773962124E-6</c:v>
                </c:pt>
                <c:pt idx="3">
                  <c:v>1.1908468580623696E-5</c:v>
                </c:pt>
                <c:pt idx="4">
                  <c:v>1.6680508673588615E-5</c:v>
                </c:pt>
                <c:pt idx="5">
                  <c:v>2.3232124910929535E-5</c:v>
                </c:pt>
                <c:pt idx="6">
                  <c:v>3.2173243531839895E-5</c:v>
                </c:pt>
                <c:pt idx="7">
                  <c:v>4.4302376858138422E-5</c:v>
                </c:pt>
                <c:pt idx="8">
                  <c:v>6.0657635410413324E-5</c:v>
                </c:pt>
                <c:pt idx="9">
                  <c:v>8.2579109293851228E-5</c:v>
                </c:pt>
                <c:pt idx="10">
                  <c:v>1.1178439497623172E-4</c:v>
                </c:pt>
                <c:pt idx="11">
                  <c:v>1.5045909160811763E-4</c:v>
                </c:pt>
                <c:pt idx="12">
                  <c:v>2.0136405989398213E-4</c:v>
                </c:pt>
                <c:pt idx="13">
                  <c:v>2.679610992921678E-4</c:v>
                </c:pt>
                <c:pt idx="14">
                  <c:v>3.5455842640814641E-4</c:v>
                </c:pt>
                <c:pt idx="15">
                  <c:v>4.6647689777827318E-4</c:v>
                </c:pt>
                <c:pt idx="16">
                  <c:v>6.1023728300041132E-4</c:v>
                </c:pt>
                <c:pt idx="17">
                  <c:v>7.9376803108989328E-4</c:v>
                </c:pt>
                <c:pt idx="18">
                  <c:v>1.0266318611965753E-3</c:v>
                </c:pt>
                <c:pt idx="19">
                  <c:v>1.320268134418587E-3</c:v>
                </c:pt>
                <c:pt idx="20">
                  <c:v>1.6882463250388904E-3</c:v>
                </c:pt>
                <c:pt idx="21">
                  <c:v>2.1465240223945614E-3</c:v>
                </c:pt>
                <c:pt idx="22">
                  <c:v>2.7137007946790486E-3</c:v>
                </c:pt>
                <c:pt idx="23">
                  <c:v>3.4112569933447516E-3</c:v>
                </c:pt>
                <c:pt idx="24">
                  <c:v>4.2637642583624683E-3</c:v>
                </c:pt>
                <c:pt idx="25">
                  <c:v>5.2990522156594532E-3</c:v>
                </c:pt>
                <c:pt idx="26">
                  <c:v>6.5483137818190106E-3</c:v>
                </c:pt>
                <c:pt idx="27">
                  <c:v>8.0461297762037167E-3</c:v>
                </c:pt>
                <c:pt idx="28">
                  <c:v>9.8303923759174867E-3</c:v>
                </c:pt>
                <c:pt idx="29">
                  <c:v>1.1942106535505613E-2</c:v>
                </c:pt>
                <c:pt idx="30">
                  <c:v>1.4425049033332941E-2</c:v>
                </c:pt>
                <c:pt idx="31">
                  <c:v>1.7325266490084326E-2</c:v>
                </c:pt>
                <c:pt idx="32">
                  <c:v>2.0690396693344892E-2</c:v>
                </c:pt>
                <c:pt idx="33">
                  <c:v>2.4568801971478888E-2</c:v>
                </c:pt>
                <c:pt idx="34">
                  <c:v>2.9008509242088143E-2</c:v>
                </c:pt>
                <c:pt idx="35">
                  <c:v>3.4055958686640783E-2</c:v>
                </c:pt>
                <c:pt idx="36">
                  <c:v>3.9754571649799716E-2</c:v>
                </c:pt>
                <c:pt idx="37">
                  <c:v>4.6143158100578729E-2</c:v>
                </c:pt>
                <c:pt idx="38">
                  <c:v>5.3254194483903568E-2</c:v>
                </c:pt>
                <c:pt idx="39">
                  <c:v>6.1112013589568102E-2</c:v>
                </c:pt>
                <c:pt idx="40">
                  <c:v>6.9730958629104722E-2</c:v>
                </c:pt>
                <c:pt idx="41">
                  <c:v>7.9113563421998559E-2</c:v>
                </c:pt>
                <c:pt idx="42">
                  <c:v>8.9248828786315029E-2</c:v>
                </c:pt>
                <c:pt idx="43">
                  <c:v>0.10011067123057873</c:v>
                </c:pt>
                <c:pt idx="44">
                  <c:v>0.11165662321248249</c:v>
                </c:pt>
                <c:pt idx="45">
                  <c:v>0.12382686400534561</c:v>
                </c:pt>
                <c:pt idx="46">
                  <c:v>0.13654365616369946</c:v>
                </c:pt>
                <c:pt idx="47">
                  <c:v>0.14971125444762345</c:v>
                </c:pt>
                <c:pt idx="48">
                  <c:v>0.16321634180697531</c:v>
                </c:pt>
                <c:pt idx="49">
                  <c:v>0.17692903083756867</c:v>
                </c:pt>
                <c:pt idx="50">
                  <c:v>0.190704449452612</c:v>
                </c:pt>
                <c:pt idx="51">
                  <c:v>0.20438490706743986</c:v>
                </c:pt>
                <c:pt idx="52">
                  <c:v>0.21780261330830286</c:v>
                </c:pt>
                <c:pt idx="53">
                  <c:v>0.23078289625367887</c:v>
                </c:pt>
                <c:pt idx="54">
                  <c:v>0.24314784276233811</c:v>
                </c:pt>
                <c:pt idx="55">
                  <c:v>0.2547202608651768</c:v>
                </c:pt>
                <c:pt idx="56">
                  <c:v>0.26532784481177701</c:v>
                </c:pt>
                <c:pt idx="57">
                  <c:v>0.27480740838198942</c:v>
                </c:pt>
                <c:pt idx="58">
                  <c:v>0.28300904252814024</c:v>
                </c:pt>
                <c:pt idx="59">
                  <c:v>0.28980005007542486</c:v>
                </c:pt>
                <c:pt idx="60">
                  <c:v>0.29506851352579128</c:v>
                </c:pt>
                <c:pt idx="61">
                  <c:v>0.29872636206862901</c:v>
                </c:pt>
                <c:pt idx="62">
                  <c:v>0.30071182040061345</c:v>
                </c:pt>
                <c:pt idx="63">
                  <c:v>0.30099114422030127</c:v>
                </c:pt>
                <c:pt idx="64">
                  <c:v>0.2995595742686315</c:v>
                </c:pt>
                <c:pt idx="65">
                  <c:v>0.29644147122412601</c:v>
                </c:pt>
                <c:pt idx="66">
                  <c:v>0.29168962611010107</c:v>
                </c:pt>
                <c:pt idx="67">
                  <c:v>0.28538377349127875</c:v>
                </c:pt>
                <c:pt idx="68">
                  <c:v>0.27762836597261498</c:v>
                </c:pt>
                <c:pt idx="69">
                  <c:v>0.26854969679352675</c:v>
                </c:pt>
                <c:pt idx="70">
                  <c:v>0.25829248124756837</c:v>
                </c:pt>
                <c:pt idx="71">
                  <c:v>0.24701602612777354</c:v>
                </c:pt>
                <c:pt idx="72">
                  <c:v>0.23489012860729286</c:v>
                </c:pt>
                <c:pt idx="73">
                  <c:v>0.22209085148917354</c:v>
                </c:pt>
                <c:pt idx="74">
                  <c:v>0.20879632055861191</c:v>
                </c:pt>
                <c:pt idx="75">
                  <c:v>0.19518268217951087</c:v>
                </c:pt>
                <c:pt idx="76">
                  <c:v>0.18142034596661133</c:v>
                </c:pt>
                <c:pt idx="77">
                  <c:v>0.16767061928842517</c:v>
                </c:pt>
                <c:pt idx="78">
                  <c:v>0.15408281867803716</c:v>
                </c:pt>
                <c:pt idx="79">
                  <c:v>0.14079191923952336</c:v>
                </c:pt>
                <c:pt idx="80">
                  <c:v>0.12791677817059904</c:v>
                </c:pt>
                <c:pt idx="81">
                  <c:v>0.11555894387002745</c:v>
                </c:pt>
                <c:pt idx="82">
                  <c:v>0.10380203893957003</c:v>
                </c:pt>
                <c:pt idx="83">
                  <c:v>9.271168472728708E-2</c:v>
                </c:pt>
                <c:pt idx="84">
                  <c:v>8.2335917673538123E-2</c:v>
                </c:pt>
                <c:pt idx="85">
                  <c:v>7.2706034147385065E-2</c:v>
                </c:pt>
                <c:pt idx="86">
                  <c:v>6.3837790977686534E-2</c:v>
                </c:pt>
                <c:pt idx="87">
                  <c:v>5.5732883521478906E-2</c:v>
                </c:pt>
                <c:pt idx="88">
                  <c:v>4.8380621680468923E-2</c:v>
                </c:pt>
                <c:pt idx="89">
                  <c:v>4.1759726395242495E-2</c:v>
                </c:pt>
                <c:pt idx="90">
                  <c:v>3.584017429249025E-2</c:v>
                </c:pt>
                <c:pt idx="91">
                  <c:v>3.0585025713057788E-2</c:v>
                </c:pt>
                <c:pt idx="92">
                  <c:v>2.595218063923577E-2</c:v>
                </c:pt>
                <c:pt idx="93">
                  <c:v>2.1896017396093891E-2</c:v>
                </c:pt>
                <c:pt idx="94">
                  <c:v>1.8368879787207103E-2</c:v>
                </c:pt>
                <c:pt idx="95">
                  <c:v>1.5322388970599798E-2</c:v>
                </c:pt>
                <c:pt idx="96">
                  <c:v>1.2708566407318501E-2</c:v>
                </c:pt>
                <c:pt idx="97">
                  <c:v>1.0480763248312312E-2</c:v>
                </c:pt>
                <c:pt idx="98">
                  <c:v>8.5943993006845406E-3</c:v>
                </c:pt>
                <c:pt idx="99">
                  <c:v>7.0075210747487324E-3</c:v>
                </c:pt>
                <c:pt idx="100">
                  <c:v>5.6811933005875524E-3</c:v>
                </c:pt>
                <c:pt idx="101">
                  <c:v>4.5797417445069596E-3</c:v>
                </c:pt>
                <c:pt idx="102">
                  <c:v>3.6708672488275618E-3</c:v>
                </c:pt>
                <c:pt idx="103">
                  <c:v>2.9256518114369997E-3</c:v>
                </c:pt>
                <c:pt idx="104">
                  <c:v>2.3184773969432437E-3</c:v>
                </c:pt>
                <c:pt idx="105">
                  <c:v>1.8268772290241041E-3</c:v>
                </c:pt>
                <c:pt idx="106">
                  <c:v>1.4313377564721497E-3</c:v>
                </c:pt>
                <c:pt idx="107">
                  <c:v>1.1150675073464476E-3</c:v>
                </c:pt>
                <c:pt idx="108">
                  <c:v>8.6374682248297515E-4</c:v>
                </c:pt>
                <c:pt idx="109">
                  <c:v>6.6527014328806699E-4</c:v>
                </c:pt>
                <c:pt idx="110">
                  <c:v>5.0949024375031564E-4</c:v>
                </c:pt>
                <c:pt idx="111">
                  <c:v>3.8797163904961642E-4</c:v>
                </c:pt>
                <c:pt idx="112">
                  <c:v>2.9375844160274258E-4</c:v>
                </c:pt>
                <c:pt idx="113">
                  <c:v>2.2116021329309453E-4</c:v>
                </c:pt>
                <c:pt idx="114">
                  <c:v>1.6555790158718651E-4</c:v>
                </c:pt>
                <c:pt idx="115">
                  <c:v>1.2323075087511084E-4</c:v>
                </c:pt>
                <c:pt idx="116">
                  <c:v>9.1204138382020486E-5</c:v>
                </c:pt>
                <c:pt idx="117">
                  <c:v>6.7117576038863827E-5</c:v>
                </c:pt>
                <c:pt idx="118">
                  <c:v>4.9111618938520544E-5</c:v>
                </c:pt>
                <c:pt idx="119">
                  <c:v>3.573209717011383E-5</c:v>
                </c:pt>
                <c:pt idx="120">
                  <c:v>2.5849909712953835E-5</c:v>
                </c:pt>
              </c:numCache>
            </c:numRef>
          </c:yVal>
          <c:smooth val="1"/>
        </c:ser>
        <c:ser>
          <c:idx val="23"/>
          <c:order val="23"/>
          <c:tx>
            <c:strRef>
              <c:f>Feuil2!$AF$5</c:f>
              <c:strCache>
                <c:ptCount val="1"/>
                <c:pt idx="0">
                  <c:v>pdf24</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Feuil2!$AF$6:$AF$126</c:f>
              <c:numCache>
                <c:formatCode>General</c:formatCode>
                <c:ptCount val="121"/>
                <c:pt idx="0">
                  <c:v>1.8594866964863386E-21</c:v>
                </c:pt>
                <c:pt idx="1">
                  <c:v>1.2412238307513631E-20</c:v>
                </c:pt>
                <c:pt idx="2">
                  <c:v>7.9706076790578961E-20</c:v>
                </c:pt>
                <c:pt idx="3">
                  <c:v>4.9239888386348508E-19</c:v>
                </c:pt>
                <c:pt idx="4">
                  <c:v>2.9263548319299491E-18</c:v>
                </c:pt>
                <c:pt idx="5">
                  <c:v>1.6730973387425424E-17</c:v>
                </c:pt>
                <c:pt idx="6">
                  <c:v>9.2023708361706404E-17</c:v>
                </c:pt>
                <c:pt idx="7">
                  <c:v>4.8692553593670835E-16</c:v>
                </c:pt>
                <c:pt idx="8">
                  <c:v>2.478618403275774E-15</c:v>
                </c:pt>
                <c:pt idx="9">
                  <c:v>1.213783102973571E-14</c:v>
                </c:pt>
                <c:pt idx="10">
                  <c:v>5.7181665853813061E-14</c:v>
                </c:pt>
                <c:pt idx="11">
                  <c:v>2.5915334438499953E-13</c:v>
                </c:pt>
                <c:pt idx="12">
                  <c:v>1.1299029193220444E-12</c:v>
                </c:pt>
                <c:pt idx="13">
                  <c:v>4.7392513464293969E-12</c:v>
                </c:pt>
                <c:pt idx="14">
                  <c:v>1.9123291804578553E-11</c:v>
                </c:pt>
                <c:pt idx="15">
                  <c:v>7.423348684489459E-11</c:v>
                </c:pt>
                <c:pt idx="16">
                  <c:v>2.7721796254236201E-10</c:v>
                </c:pt>
                <c:pt idx="17">
                  <c:v>9.9592623451989504E-10</c:v>
                </c:pt>
                <c:pt idx="18">
                  <c:v>3.4420508065945522E-9</c:v>
                </c:pt>
                <c:pt idx="19">
                  <c:v>1.1444364428044247E-8</c:v>
                </c:pt>
                <c:pt idx="20">
                  <c:v>3.66058402077155E-8</c:v>
                </c:pt>
                <c:pt idx="21">
                  <c:v>1.1264019117243083E-7</c:v>
                </c:pt>
                <c:pt idx="22">
                  <c:v>3.3344228749179938E-7</c:v>
                </c:pt>
                <c:pt idx="23">
                  <c:v>9.4958156105835878E-7</c:v>
                </c:pt>
                <c:pt idx="24">
                  <c:v>2.6015259820603896E-6</c:v>
                </c:pt>
                <c:pt idx="25">
                  <c:v>6.8565928406634707E-6</c:v>
                </c:pt>
                <c:pt idx="26">
                  <c:v>1.738492624714552E-5</c:v>
                </c:pt>
                <c:pt idx="27">
                  <c:v>4.2405446734686507E-5</c:v>
                </c:pt>
                <c:pt idx="28">
                  <c:v>9.9507251674662265E-5</c:v>
                </c:pt>
                <c:pt idx="29">
                  <c:v>2.2463225592473499E-4</c:v>
                </c:pt>
                <c:pt idx="30">
                  <c:v>4.8783595309555424E-4</c:v>
                </c:pt>
                <c:pt idx="31">
                  <c:v>1.0192008763781771E-3</c:v>
                </c:pt>
                <c:pt idx="32">
                  <c:v>2.0484721838108762E-3</c:v>
                </c:pt>
                <c:pt idx="33">
                  <c:v>3.9608158582892759E-3</c:v>
                </c:pt>
                <c:pt idx="34">
                  <c:v>7.367557462024347E-3</c:v>
                </c:pt>
                <c:pt idx="35">
                  <c:v>1.3183985290781774E-2</c:v>
                </c:pt>
                <c:pt idx="36">
                  <c:v>2.2696254169910609E-2</c:v>
                </c:pt>
                <c:pt idx="37">
                  <c:v>3.7587718129450422E-2</c:v>
                </c:pt>
                <c:pt idx="38">
                  <c:v>5.988554895142191E-2</c:v>
                </c:pt>
                <c:pt idx="39">
                  <c:v>9.1787260276828E-2</c:v>
                </c:pt>
                <c:pt idx="40">
                  <c:v>0.13534028212347057</c:v>
                </c:pt>
                <c:pt idx="41">
                  <c:v>0.19198002612517445</c:v>
                </c:pt>
                <c:pt idx="42">
                  <c:v>0.2619807094621775</c:v>
                </c:pt>
                <c:pt idx="43">
                  <c:v>0.34392748180072052</c:v>
                </c:pt>
                <c:pt idx="44">
                  <c:v>0.43435891967545259</c:v>
                </c:pt>
                <c:pt idx="45">
                  <c:v>0.52773379598375458</c:v>
                </c:pt>
                <c:pt idx="46">
                  <c:v>0.61682983072414288</c:v>
                </c:pt>
                <c:pt idx="47">
                  <c:v>0.6935856968263947</c:v>
                </c:pt>
                <c:pt idx="48">
                  <c:v>0.75027277380007762</c:v>
                </c:pt>
                <c:pt idx="49">
                  <c:v>0.7807689679333023</c:v>
                </c:pt>
                <c:pt idx="50">
                  <c:v>0.78164616075828752</c:v>
                </c:pt>
                <c:pt idx="51">
                  <c:v>0.75280440714011776</c:v>
                </c:pt>
                <c:pt idx="52">
                  <c:v>0.69749067416628863</c:v>
                </c:pt>
                <c:pt idx="53">
                  <c:v>0.62169726388752977</c:v>
                </c:pt>
                <c:pt idx="54">
                  <c:v>0.53309401321141259</c:v>
                </c:pt>
                <c:pt idx="55">
                  <c:v>0.43975719425640758</c:v>
                </c:pt>
                <c:pt idx="56">
                  <c:v>0.34898470968876133</c:v>
                </c:pt>
                <c:pt idx="57">
                  <c:v>0.26643062530854522</c:v>
                </c:pt>
                <c:pt idx="58">
                  <c:v>0.19567988627327917</c:v>
                </c:pt>
                <c:pt idx="59">
                  <c:v>0.13825871908545298</c:v>
                </c:pt>
                <c:pt idx="60">
                  <c:v>9.3977344521318007E-2</c:v>
                </c:pt>
                <c:pt idx="61">
                  <c:v>6.1452295162974548E-2</c:v>
                </c:pt>
                <c:pt idx="62">
                  <c:v>3.8657818705803697E-2</c:v>
                </c:pt>
                <c:pt idx="63">
                  <c:v>2.3394883165650908E-2</c:v>
                </c:pt>
                <c:pt idx="64">
                  <c:v>1.3620364021118107E-2</c:v>
                </c:pt>
                <c:pt idx="65">
                  <c:v>7.6285298054528305E-3</c:v>
                </c:pt>
                <c:pt idx="66">
                  <c:v>4.1103355619052416E-3</c:v>
                </c:pt>
                <c:pt idx="67">
                  <c:v>2.1305807954999246E-3</c:v>
                </c:pt>
                <c:pt idx="68">
                  <c:v>1.0624366313410928E-3</c:v>
                </c:pt>
                <c:pt idx="69">
                  <c:v>5.0967386294666084E-4</c:v>
                </c:pt>
                <c:pt idx="70">
                  <c:v>2.3521552745083688E-4</c:v>
                </c:pt>
                <c:pt idx="71">
                  <c:v>1.0442967135572501E-4</c:v>
                </c:pt>
                <c:pt idx="72">
                  <c:v>4.4603211865660073E-5</c:v>
                </c:pt>
                <c:pt idx="73">
                  <c:v>1.8327053758411089E-5</c:v>
                </c:pt>
                <c:pt idx="74">
                  <c:v>7.2444175288579814E-6</c:v>
                </c:pt>
                <c:pt idx="75">
                  <c:v>2.7548540181576184E-6</c:v>
                </c:pt>
                <c:pt idx="76">
                  <c:v>1.0078084749515066E-6</c:v>
                </c:pt>
                <c:pt idx="77">
                  <c:v>3.546841003981338E-7</c:v>
                </c:pt>
                <c:pt idx="78">
                  <c:v>1.2008526850960739E-7</c:v>
                </c:pt>
                <c:pt idx="79">
                  <c:v>3.9113082577327109E-8</c:v>
                </c:pt>
                <c:pt idx="80">
                  <c:v>1.2255715046424244E-8</c:v>
                </c:pt>
                <c:pt idx="81">
                  <c:v>3.6943629754445208E-9</c:v>
                </c:pt>
                <c:pt idx="82">
                  <c:v>1.0713337089880426E-9</c:v>
                </c:pt>
                <c:pt idx="83">
                  <c:v>2.9887822499276735E-10</c:v>
                </c:pt>
                <c:pt idx="84">
                  <c:v>8.0213613143456381E-11</c:v>
                </c:pt>
                <c:pt idx="85">
                  <c:v>2.0710290058379417E-11</c:v>
                </c:pt>
                <c:pt idx="86">
                  <c:v>5.1440902834784319E-12</c:v>
                </c:pt>
                <c:pt idx="87">
                  <c:v>1.2291794234459905E-12</c:v>
                </c:pt>
                <c:pt idx="88">
                  <c:v>2.8255713559322583E-13</c:v>
                </c:pt>
                <c:pt idx="89">
                  <c:v>6.2485834689605668E-14</c:v>
                </c:pt>
                <c:pt idx="90">
                  <c:v>1.3293556026303361E-14</c:v>
                </c:pt>
                <c:pt idx="91">
                  <c:v>2.7207276075295574E-15</c:v>
                </c:pt>
                <c:pt idx="92">
                  <c:v>5.3568964959942363E-16</c:v>
                </c:pt>
                <c:pt idx="93">
                  <c:v>1.0146721617427181E-16</c:v>
                </c:pt>
                <c:pt idx="94">
                  <c:v>1.8489387906614131E-17</c:v>
                </c:pt>
                <c:pt idx="95">
                  <c:v>3.2411835135572199E-18</c:v>
                </c:pt>
                <c:pt idx="96">
                  <c:v>5.4659921899492878E-19</c:v>
                </c:pt>
                <c:pt idx="97">
                  <c:v>8.8678571985654381E-20</c:v>
                </c:pt>
                <c:pt idx="98">
                  <c:v>1.3840528487059785E-20</c:v>
                </c:pt>
                <c:pt idx="99">
                  <c:v>2.0781215913973042E-21</c:v>
                </c:pt>
                <c:pt idx="100">
                  <c:v>3.0017431912820407E-22</c:v>
                </c:pt>
                <c:pt idx="101">
                  <c:v>4.1711942224239725E-23</c:v>
                </c:pt>
                <c:pt idx="102">
                  <c:v>5.5761132909591509E-24</c:v>
                </c:pt>
                <c:pt idx="103">
                  <c:v>7.1711212202437753E-25</c:v>
                </c:pt>
                <c:pt idx="104">
                  <c:v>8.8721083582730625E-26</c:v>
                </c:pt>
                <c:pt idx="105">
                  <c:v>1.0559683691185121E-26</c:v>
                </c:pt>
                <c:pt idx="106">
                  <c:v>1.2090918112432628E-27</c:v>
                </c:pt>
                <c:pt idx="107">
                  <c:v>1.331839676856274E-28</c:v>
                </c:pt>
                <c:pt idx="108">
                  <c:v>1.4113311147965765E-29</c:v>
                </c:pt>
                <c:pt idx="109">
                  <c:v>1.43876605273261E-30</c:v>
                </c:pt>
                <c:pt idx="110">
                  <c:v>1.4110283729671143E-31</c:v>
                </c:pt>
                <c:pt idx="111">
                  <c:v>1.331268357580646E-32</c:v>
                </c:pt>
                <c:pt idx="112">
                  <c:v>1.208313898499181E-33</c:v>
                </c:pt>
                <c:pt idx="113">
                  <c:v>1.055062605915212E-34</c:v>
                </c:pt>
                <c:pt idx="114">
                  <c:v>8.8625967482218565E-36</c:v>
                </c:pt>
                <c:pt idx="115">
                  <c:v>7.1618965907025965E-37</c:v>
                </c:pt>
                <c:pt idx="116">
                  <c:v>5.5677458303868383E-38</c:v>
                </c:pt>
                <c:pt idx="117">
                  <c:v>4.1640415576265754E-39</c:v>
                </c:pt>
                <c:pt idx="118">
                  <c:v>2.9959530795226769E-40</c:v>
                </c:pt>
                <c:pt idx="119">
                  <c:v>2.0736681546490778E-41</c:v>
                </c:pt>
                <c:pt idx="120">
                  <c:v>1.3807905544969758E-42</c:v>
                </c:pt>
              </c:numCache>
            </c:numRef>
          </c:yVal>
          <c:smooth val="1"/>
        </c:ser>
        <c:ser>
          <c:idx val="24"/>
          <c:order val="24"/>
          <c:tx>
            <c:strRef>
              <c:f>Feuil2!$AG$5</c:f>
              <c:strCache>
                <c:ptCount val="1"/>
                <c:pt idx="0">
                  <c:v>pdf25</c:v>
                </c:pt>
              </c:strCache>
            </c:strRef>
          </c:tx>
          <c:marker>
            <c:symbol val="none"/>
          </c:marker>
          <c:xVal>
            <c:numRef>
              <c:f>Feuil2!$H$6:$H$126</c:f>
              <c:numCache>
                <c:formatCode>0.00</c:formatCode>
                <c:ptCount val="12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-1.7999999999999985</c:v>
                </c:pt>
                <c:pt idx="23">
                  <c:v>-1.6999999999999984</c:v>
                </c:pt>
                <c:pt idx="24">
                  <c:v>-1.5999999999999981</c:v>
                </c:pt>
                <c:pt idx="25">
                  <c:v>-1.5</c:v>
                </c:pt>
                <c:pt idx="26">
                  <c:v>-1.4</c:v>
                </c:pt>
                <c:pt idx="27">
                  <c:v>-1.299999999999998</c:v>
                </c:pt>
                <c:pt idx="28">
                  <c:v>-1.1999999999999984</c:v>
                </c:pt>
                <c:pt idx="29">
                  <c:v>-1.0999999999999981</c:v>
                </c:pt>
                <c:pt idx="30">
                  <c:v>-1</c:v>
                </c:pt>
                <c:pt idx="31">
                  <c:v>-0.9</c:v>
                </c:pt>
                <c:pt idx="32">
                  <c:v>-0.79999999999999982</c:v>
                </c:pt>
                <c:pt idx="33">
                  <c:v>-0.69999999999999984</c:v>
                </c:pt>
                <c:pt idx="34">
                  <c:v>-0.59999999999999953</c:v>
                </c:pt>
                <c:pt idx="35">
                  <c:v>-0.5</c:v>
                </c:pt>
                <c:pt idx="36">
                  <c:v>-0.4</c:v>
                </c:pt>
                <c:pt idx="37">
                  <c:v>-0.30000000000000021</c:v>
                </c:pt>
                <c:pt idx="38">
                  <c:v>-0.19999999999999998</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1.7000000000000004</c:v>
                </c:pt>
                <c:pt idx="58">
                  <c:v>1.8000000000000007</c:v>
                </c:pt>
                <c:pt idx="59">
                  <c:v>1.9000000000000015</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c:v>
                </c:pt>
                <c:pt idx="83">
                  <c:v>4.3</c:v>
                </c:pt>
                <c:pt idx="84">
                  <c:v>4.4000000000000004</c:v>
                </c:pt>
                <c:pt idx="85">
                  <c:v>4.5</c:v>
                </c:pt>
                <c:pt idx="86">
                  <c:v>4.5999999999999996</c:v>
                </c:pt>
                <c:pt idx="87">
                  <c:v>4.7</c:v>
                </c:pt>
                <c:pt idx="88">
                  <c:v>4.8</c:v>
                </c:pt>
                <c:pt idx="89">
                  <c:v>4.9000000000000004</c:v>
                </c:pt>
                <c:pt idx="90">
                  <c:v>5</c:v>
                </c:pt>
                <c:pt idx="91">
                  <c:v>5.0999999999999996</c:v>
                </c:pt>
                <c:pt idx="92">
                  <c:v>5.2</c:v>
                </c:pt>
                <c:pt idx="93">
                  <c:v>5.3</c:v>
                </c:pt>
                <c:pt idx="94">
                  <c:v>5.3999999999999897</c:v>
                </c:pt>
                <c:pt idx="95">
                  <c:v>5.4999999999999902</c:v>
                </c:pt>
                <c:pt idx="96">
                  <c:v>5.5999999999999899</c:v>
                </c:pt>
                <c:pt idx="97">
                  <c:v>5.6999999999999895</c:v>
                </c:pt>
                <c:pt idx="98">
                  <c:v>5.7999999999999901</c:v>
                </c:pt>
                <c:pt idx="99">
                  <c:v>5.8999999999999897</c:v>
                </c:pt>
                <c:pt idx="100">
                  <c:v>5.9999999999999902</c:v>
                </c:pt>
                <c:pt idx="101">
                  <c:v>6.0999999999999899</c:v>
                </c:pt>
                <c:pt idx="102">
                  <c:v>6.1999999999999895</c:v>
                </c:pt>
                <c:pt idx="103">
                  <c:v>6.2999999999999901</c:v>
                </c:pt>
                <c:pt idx="104">
                  <c:v>6.3999999999999897</c:v>
                </c:pt>
                <c:pt idx="105">
                  <c:v>6.4999999999999902</c:v>
                </c:pt>
                <c:pt idx="106">
                  <c:v>6.5999999999999899</c:v>
                </c:pt>
                <c:pt idx="107">
                  <c:v>6.6999999999999895</c:v>
                </c:pt>
                <c:pt idx="108">
                  <c:v>6.7999999999999901</c:v>
                </c:pt>
                <c:pt idx="109">
                  <c:v>6.8999999999999897</c:v>
                </c:pt>
                <c:pt idx="110">
                  <c:v>6.9999999999999902</c:v>
                </c:pt>
                <c:pt idx="111">
                  <c:v>7.0999999999999899</c:v>
                </c:pt>
                <c:pt idx="112">
                  <c:v>7.1999999999999895</c:v>
                </c:pt>
                <c:pt idx="113">
                  <c:v>7.2999999999999901</c:v>
                </c:pt>
                <c:pt idx="114">
                  <c:v>7.3999999999999897</c:v>
                </c:pt>
                <c:pt idx="115">
                  <c:v>7.4999999999999902</c:v>
                </c:pt>
                <c:pt idx="116">
                  <c:v>7.5999999999999899</c:v>
                </c:pt>
                <c:pt idx="117">
                  <c:v>7.6999999999999895</c:v>
                </c:pt>
                <c:pt idx="118">
                  <c:v>7.7999999999999901</c:v>
                </c:pt>
                <c:pt idx="119">
                  <c:v>7.8999999999999897</c:v>
                </c:pt>
                <c:pt idx="120">
                  <c:v>7.9999999999999902</c:v>
                </c:pt>
              </c:numCache>
            </c:numRef>
          </c:xVal>
          <c:yVal>
            <c:numRef>
              <c:f>Feuil2!$AG$6:$AG$126</c:f>
              <c:numCache>
                <c:formatCode>General</c:formatCode>
                <c:ptCount val="121"/>
                <c:pt idx="0">
                  <c:v>2.5698172214018376E-5</c:v>
                </c:pt>
                <c:pt idx="1">
                  <c:v>3.4785801636363288E-5</c:v>
                </c:pt>
                <c:pt idx="2">
                  <c:v>4.6851833694423293E-5</c:v>
                </c:pt>
                <c:pt idx="3">
                  <c:v>6.2787901171178012E-5</c:v>
                </c:pt>
                <c:pt idx="4">
                  <c:v>8.372403200055436E-5</c:v>
                </c:pt>
                <c:pt idx="5">
                  <c:v>1.1108338364136594E-4</c:v>
                </c:pt>
                <c:pt idx="6">
                  <c:v>1.4664689133582758E-4</c:v>
                </c:pt>
                <c:pt idx="7">
                  <c:v>1.926288882805053E-4</c:v>
                </c:pt>
                <c:pt idx="8">
                  <c:v>2.5176466163857674E-4</c:v>
                </c:pt>
                <c:pt idx="9">
                  <c:v>3.274107392904079E-4</c:v>
                </c:pt>
                <c:pt idx="10">
                  <c:v>4.2365844284109099E-4</c:v>
                </c:pt>
                <c:pt idx="11">
                  <c:v>5.4546087752156225E-4</c:v>
                </c:pt>
                <c:pt idx="12">
                  <c:v>6.9877304536535186E-4</c:v>
                </c:pt>
                <c:pt idx="13">
                  <c:v>8.9070415310227844E-4</c:v>
                </c:pt>
                <c:pt idx="14">
                  <c:v>1.1296804333024795E-3</c:v>
                </c:pt>
                <c:pt idx="15">
                  <c:v>1.4256159048277781E-3</c:v>
                </c:pt>
                <c:pt idx="16">
                  <c:v>1.790087472422282E-3</c:v>
                </c:pt>
                <c:pt idx="17">
                  <c:v>2.2365096202792787E-3</c:v>
                </c:pt>
                <c:pt idx="18">
                  <c:v>2.7803027164022588E-3</c:v>
                </c:pt>
                <c:pt idx="19">
                  <c:v>3.4390476513647041E-3</c:v>
                </c:pt>
                <c:pt idx="20">
                  <c:v>4.2326182374459575E-3</c:v>
                </c:pt>
                <c:pt idx="21">
                  <c:v>5.1832815560248916E-3</c:v>
                </c:pt>
                <c:pt idx="22">
                  <c:v>6.3157553390613304E-3</c:v>
                </c:pt>
                <c:pt idx="23">
                  <c:v>7.6572105919724184E-3</c:v>
                </c:pt>
                <c:pt idx="24">
                  <c:v>9.2372071059752675E-3</c:v>
                </c:pt>
                <c:pt idx="25">
                  <c:v>1.1087549368159165E-2</c:v>
                </c:pt>
                <c:pt idx="26">
                  <c:v>1.3242050756626921E-2</c:v>
                </c:pt>
                <c:pt idx="27">
                  <c:v>1.5736194898619483E-2</c:v>
                </c:pt>
                <c:pt idx="28">
                  <c:v>1.8606684750335101E-2</c:v>
                </c:pt>
                <c:pt idx="29">
                  <c:v>2.1890872385396373E-2</c:v>
                </c:pt>
                <c:pt idx="30">
                  <c:v>2.5626065682526414E-2</c:v>
                </c:pt>
                <c:pt idx="31">
                  <c:v>2.9848712073197028E-2</c:v>
                </c:pt>
                <c:pt idx="32">
                  <c:v>3.4593464194844395E-2</c:v>
                </c:pt>
                <c:pt idx="33">
                  <c:v>3.9892137594718012E-2</c:v>
                </c:pt>
                <c:pt idx="34">
                  <c:v>4.577257639282882E-2</c:v>
                </c:pt>
                <c:pt idx="35">
                  <c:v>5.2257448838566874E-2</c:v>
                </c:pt>
                <c:pt idx="36">
                  <c:v>5.9363000736023408E-2</c:v>
                </c:pt>
                <c:pt idx="37">
                  <c:v>6.7097800479486588E-2</c:v>
                </c:pt>
                <c:pt idx="38">
                  <c:v>7.546151461522968E-2</c:v>
                </c:pt>
                <c:pt idx="39">
                  <c:v>8.444375709565631E-2</c:v>
                </c:pt>
                <c:pt idx="40">
                  <c:v>9.4023058386367583E-2</c:v>
                </c:pt>
                <c:pt idx="41">
                  <c:v>0.10416600201664011</c:v>
                </c:pt>
                <c:pt idx="42">
                  <c:v>0.11482657576262315</c:v>
                </c:pt>
                <c:pt idx="43">
                  <c:v>0.12594578221704311</c:v>
                </c:pt>
                <c:pt idx="44">
                  <c:v>0.13745154890895381</c:v>
                </c:pt>
                <c:pt idx="45">
                  <c:v>0.14925897137100771</c:v>
                </c:pt>
                <c:pt idx="46">
                  <c:v>0.16127091370019558</c:v>
                </c:pt>
                <c:pt idx="47">
                  <c:v>0.17337898042938071</c:v>
                </c:pt>
                <c:pt idx="48">
                  <c:v>0.18546486124719402</c:v>
                </c:pt>
                <c:pt idx="49">
                  <c:v>0.19740203670918094</c:v>
                </c:pt>
                <c:pt idx="50">
                  <c:v>0.20905781910458462</c:v>
                </c:pt>
                <c:pt idx="51">
                  <c:v>0.22029568868465255</c:v>
                </c:pt>
                <c:pt idx="52">
                  <c:v>0.23097787216785221</c:v>
                </c:pt>
                <c:pt idx="53">
                  <c:v>0.2409680984734206</c:v>
                </c:pt>
                <c:pt idx="54">
                  <c:v>0.25013445663016509</c:v>
                </c:pt>
                <c:pt idx="55">
                  <c:v>0.25835227333234412</c:v>
                </c:pt>
                <c:pt idx="56">
                  <c:v>0.26550692314024926</c:v>
                </c:pt>
                <c:pt idx="57">
                  <c:v>0.27149648319171388</c:v>
                </c:pt>
                <c:pt idx="58">
                  <c:v>0.27623414668887675</c:v>
                </c:pt>
                <c:pt idx="59">
                  <c:v>0.27965031536791257</c:v>
                </c:pt>
                <c:pt idx="60">
                  <c:v>0.28169430048499827</c:v>
                </c:pt>
                <c:pt idx="61">
                  <c:v>0.28233557422204564</c:v>
                </c:pt>
                <c:pt idx="62">
                  <c:v>0.28156452833253492</c:v>
                </c:pt>
                <c:pt idx="63">
                  <c:v>0.27939271367705204</c:v>
                </c:pt>
                <c:pt idx="64">
                  <c:v>0.27585255230206612</c:v>
                </c:pt>
                <c:pt idx="65">
                  <c:v>0.27099653209283731</c:v>
                </c:pt>
                <c:pt idx="66">
                  <c:v>0.26489591196002082</c:v>
                </c:pt>
                <c:pt idx="67">
                  <c:v>0.25763898220234732</c:v>
                </c:pt>
                <c:pt idx="68">
                  <c:v>0.24932893939493789</c:v>
                </c:pt>
                <c:pt idx="69">
                  <c:v>0.24008144726144875</c:v>
                </c:pt>
                <c:pt idx="70">
                  <c:v>0.23002196401418717</c:v>
                </c:pt>
                <c:pt idx="71">
                  <c:v>0.21928292226758683</c:v>
                </c:pt>
                <c:pt idx="72">
                  <c:v>0.20800084970055463</c:v>
                </c:pt>
                <c:pt idx="73">
                  <c:v>0.196313517193897</c:v>
                </c:pt>
                <c:pt idx="74">
                  <c:v>0.18435719640232906</c:v>
                </c:pt>
                <c:pt idx="75">
                  <c:v>0.17226410099132114</c:v>
                </c:pt>
                <c:pt idx="76">
                  <c:v>0.16016007555924006</c:v>
                </c:pt>
                <c:pt idx="77">
                  <c:v>0.14816258415214717</c:v>
                </c:pt>
                <c:pt idx="78">
                  <c:v>0.13637903689903524</c:v>
                </c:pt>
                <c:pt idx="79">
                  <c:v>0.12490547930835326</c:v>
                </c:pt>
                <c:pt idx="80">
                  <c:v>0.11382565481754309</c:v>
                </c:pt>
                <c:pt idx="81">
                  <c:v>0.10321043787434034</c:v>
                </c:pt>
                <c:pt idx="82">
                  <c:v>9.3117622674906725E-2</c:v>
                </c:pt>
                <c:pt idx="83">
                  <c:v>8.3592042116066662E-2</c:v>
                </c:pt>
                <c:pt idx="84">
                  <c:v>7.4665982852371943E-2</c:v>
                </c:pt>
                <c:pt idx="85">
                  <c:v>6.6359855780820487E-2</c:v>
                </c:pt>
                <c:pt idx="86">
                  <c:v>5.8683076886517624E-2</c:v>
                </c:pt>
                <c:pt idx="87">
                  <c:v>5.163511114064899E-2</c:v>
                </c:pt>
                <c:pt idx="88">
                  <c:v>4.5206631918997001E-2</c:v>
                </c:pt>
                <c:pt idx="89">
                  <c:v>3.9380749995036844E-2</c:v>
                </c:pt>
                <c:pt idx="90">
                  <c:v>3.4134269285039785E-2</c:v>
                </c:pt>
                <c:pt idx="91">
                  <c:v>2.9438930871608943E-2</c:v>
                </c:pt>
                <c:pt idx="92">
                  <c:v>2.5262612074966162E-2</c:v>
                </c:pt>
                <c:pt idx="93">
                  <c:v>2.1570453145862877E-2</c:v>
                </c:pt>
                <c:pt idx="94">
                  <c:v>1.8325890204642512E-2</c:v>
                </c:pt>
                <c:pt idx="95">
                  <c:v>1.5491579062606335E-2</c:v>
                </c:pt>
                <c:pt idx="96">
                  <c:v>1.3030200290215578E-2</c:v>
                </c:pt>
                <c:pt idx="97">
                  <c:v>1.0905141145085916E-2</c:v>
                </c:pt>
                <c:pt idx="98">
                  <c:v>9.0810545952521044E-3</c:v>
                </c:pt>
                <c:pt idx="99">
                  <c:v>7.5242995743179525E-3</c:v>
                </c:pt>
                <c:pt idx="100">
                  <c:v>6.2032697371435172E-3</c:v>
                </c:pt>
                <c:pt idx="101">
                  <c:v>5.0886203425292561E-3</c:v>
                </c:pt>
                <c:pt idx="102">
                  <c:v>4.1534045038808037E-3</c:v>
                </c:pt>
                <c:pt idx="103">
                  <c:v>3.3731309796010884E-3</c:v>
                </c:pt>
                <c:pt idx="104">
                  <c:v>2.7257560022739161E-3</c:v>
                </c:pt>
                <c:pt idx="105">
                  <c:v>2.1916214631025983E-3</c:v>
                </c:pt>
                <c:pt idx="106">
                  <c:v>1.7533511753067344E-3</c:v>
                </c:pt>
                <c:pt idx="107">
                  <c:v>1.395716037194909E-3</c:v>
                </c:pt>
                <c:pt idx="108">
                  <c:v>1.1054777975598087E-3</c:v>
                </c:pt>
                <c:pt idx="109">
                  <c:v>8.7121987945673563E-4</c:v>
                </c:pt>
                <c:pt idx="110">
                  <c:v>6.8317241873300672E-4</c:v>
                </c:pt>
                <c:pt idx="111">
                  <c:v>5.3303738361997019E-4</c:v>
                </c:pt>
                <c:pt idx="112">
                  <c:v>4.1381841084998792E-4</c:v>
                </c:pt>
                <c:pt idx="113">
                  <c:v>3.1965885879177322E-4</c:v>
                </c:pt>
                <c:pt idx="114">
                  <c:v>2.4569056370310255E-4</c:v>
                </c:pt>
                <c:pt idx="115">
                  <c:v>1.8789490544636868E-4</c:v>
                </c:pt>
                <c:pt idx="116">
                  <c:v>1.429770489632006E-4</c:v>
                </c:pt>
                <c:pt idx="117">
                  <c:v>1.0825362526369437E-4</c:v>
                </c:pt>
                <c:pt idx="118">
                  <c:v>8.1553642935062838E-5</c:v>
                </c:pt>
                <c:pt idx="119">
                  <c:v>6.1132066606129734E-5</c:v>
                </c:pt>
                <c:pt idx="120">
                  <c:v>4.5595248381404508E-5</c:v>
                </c:pt>
              </c:numCache>
            </c:numRef>
          </c:yVal>
          <c:smooth val="1"/>
        </c:ser>
        <c:axId val="182301056"/>
        <c:axId val="182302976"/>
      </c:scatterChart>
      <c:valAx>
        <c:axId val="182301056"/>
        <c:scaling>
          <c:orientation val="minMax"/>
        </c:scaling>
        <c:axPos val="b"/>
        <c:title>
          <c:tx>
            <c:rich>
              <a:bodyPr/>
              <a:lstStyle/>
              <a:p>
                <a:pPr>
                  <a:defRPr/>
                </a:pPr>
                <a:r>
                  <a:rPr lang="en-US"/>
                  <a:t>log10 UFC/g</a:t>
                </a:r>
              </a:p>
            </c:rich>
          </c:tx>
        </c:title>
        <c:numFmt formatCode="0.00" sourceLinked="1"/>
        <c:tickLblPos val="nextTo"/>
        <c:crossAx val="182302976"/>
        <c:crosses val="autoZero"/>
        <c:crossBetween val="midCat"/>
      </c:valAx>
      <c:valAx>
        <c:axId val="182302976"/>
        <c:scaling>
          <c:orientation val="minMax"/>
        </c:scaling>
        <c:delete val="1"/>
        <c:axPos val="l"/>
        <c:numFmt formatCode="General" sourceLinked="1"/>
        <c:tickLblPos val="none"/>
        <c:crossAx val="182301056"/>
        <c:crosses val="autoZero"/>
        <c:crossBetween val="midCat"/>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tx>
            <c:strRef>
              <c:f>Feuil3!$F$4</c:f>
              <c:strCache>
                <c:ptCount val="1"/>
                <c:pt idx="0">
                  <c:v>Lot1</c:v>
                </c:pt>
              </c:strCache>
            </c:strRef>
          </c:tx>
          <c:marker>
            <c:symbol val="none"/>
          </c:marker>
          <c:xVal>
            <c:numRef>
              <c:f>Feuil3!$E$5:$E$105</c:f>
              <c:numCache>
                <c:formatCode>General</c:formatCode>
                <c:ptCount val="10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c:v>
                </c:pt>
                <c:pt idx="23">
                  <c:v>-1.6999999999999984</c:v>
                </c:pt>
                <c:pt idx="24">
                  <c:v>-1.5999999999999981</c:v>
                </c:pt>
                <c:pt idx="25">
                  <c:v>-1.5</c:v>
                </c:pt>
                <c:pt idx="26">
                  <c:v>-1.4</c:v>
                </c:pt>
                <c:pt idx="27">
                  <c:v>-1.299999999999998</c:v>
                </c:pt>
                <c:pt idx="28">
                  <c:v>-1.1999999999999984</c:v>
                </c:pt>
                <c:pt idx="29">
                  <c:v>-1.0999999999999981</c:v>
                </c:pt>
                <c:pt idx="30">
                  <c:v>-1</c:v>
                </c:pt>
                <c:pt idx="31">
                  <c:v>-0.89999999999999991</c:v>
                </c:pt>
                <c:pt idx="32">
                  <c:v>-0.79999999999999982</c:v>
                </c:pt>
                <c:pt idx="33">
                  <c:v>-0.69999999999999973</c:v>
                </c:pt>
                <c:pt idx="34">
                  <c:v>-0.59999999999999953</c:v>
                </c:pt>
                <c:pt idx="35">
                  <c:v>-0.5</c:v>
                </c:pt>
                <c:pt idx="36">
                  <c:v>-0.4</c:v>
                </c:pt>
                <c:pt idx="37">
                  <c:v>-0.30000000000000021</c:v>
                </c:pt>
                <c:pt idx="38">
                  <c:v>-0.19999999999999996</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1.7000000000000002</c:v>
                </c:pt>
                <c:pt idx="58">
                  <c:v>1.8000000000000007</c:v>
                </c:pt>
                <c:pt idx="59">
                  <c:v>1.9000000000000017</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4.2000000000000011</c:v>
                </c:pt>
                <c:pt idx="83">
                  <c:v>4.3000000000000007</c:v>
                </c:pt>
                <c:pt idx="84">
                  <c:v>4.4000000000000004</c:v>
                </c:pt>
                <c:pt idx="85">
                  <c:v>4.5</c:v>
                </c:pt>
                <c:pt idx="86">
                  <c:v>4.5999999999999996</c:v>
                </c:pt>
                <c:pt idx="87">
                  <c:v>4.7000000000000011</c:v>
                </c:pt>
                <c:pt idx="88">
                  <c:v>4.8000000000000007</c:v>
                </c:pt>
                <c:pt idx="89">
                  <c:v>4.9000000000000004</c:v>
                </c:pt>
                <c:pt idx="90">
                  <c:v>5</c:v>
                </c:pt>
                <c:pt idx="91">
                  <c:v>5.0999999999999996</c:v>
                </c:pt>
                <c:pt idx="92">
                  <c:v>5.2000000000000011</c:v>
                </c:pt>
                <c:pt idx="93">
                  <c:v>5.3000000000000007</c:v>
                </c:pt>
                <c:pt idx="94">
                  <c:v>5.4</c:v>
                </c:pt>
                <c:pt idx="95">
                  <c:v>5.5</c:v>
                </c:pt>
                <c:pt idx="96">
                  <c:v>5.6000000000000005</c:v>
                </c:pt>
                <c:pt idx="97">
                  <c:v>5.7000000000000011</c:v>
                </c:pt>
                <c:pt idx="98">
                  <c:v>5.8000000000000007</c:v>
                </c:pt>
                <c:pt idx="99">
                  <c:v>5.9</c:v>
                </c:pt>
                <c:pt idx="100">
                  <c:v>6</c:v>
                </c:pt>
              </c:numCache>
            </c:numRef>
          </c:xVal>
          <c:yVal>
            <c:numRef>
              <c:f>Feuil3!$F$5:$F$105</c:f>
              <c:numCache>
                <c:formatCode>General</c:formatCode>
                <c:ptCount val="101"/>
                <c:pt idx="0">
                  <c:v>7.7824883446795304E-8</c:v>
                </c:pt>
                <c:pt idx="1">
                  <c:v>1.4973619704542554E-7</c:v>
                </c:pt>
                <c:pt idx="2">
                  <c:v>2.8408792584616436E-7</c:v>
                </c:pt>
                <c:pt idx="3">
                  <c:v>5.3149160636059458E-7</c:v>
                </c:pt>
                <c:pt idx="4">
                  <c:v>9.8052281139845513E-7</c:v>
                </c:pt>
                <c:pt idx="5">
                  <c:v>1.7837609431828823E-6</c:v>
                </c:pt>
                <c:pt idx="6">
                  <c:v>3.199876790594249E-6</c:v>
                </c:pt>
                <c:pt idx="7">
                  <c:v>5.6604051768197223E-6</c:v>
                </c:pt>
                <c:pt idx="8">
                  <c:v>9.8736889097132978E-6</c:v>
                </c:pt>
                <c:pt idx="9">
                  <c:v>1.6983571239946357E-5</c:v>
                </c:pt>
                <c:pt idx="10">
                  <c:v>2.8806881889218988E-5</c:v>
                </c:pt>
                <c:pt idx="11">
                  <c:v>4.8181591795781438E-5</c:v>
                </c:pt>
                <c:pt idx="12">
                  <c:v>7.9466428175221557E-5</c:v>
                </c:pt>
                <c:pt idx="13">
                  <c:v>1.2924206821259476E-4</c:v>
                </c:pt>
                <c:pt idx="14">
                  <c:v>2.0727253679719083E-4</c:v>
                </c:pt>
                <c:pt idx="15">
                  <c:v>3.2779119491552954E-4</c:v>
                </c:pt>
                <c:pt idx="16">
                  <c:v>5.1117600712679808E-4</c:v>
                </c:pt>
                <c:pt idx="17">
                  <c:v>7.8607013476268922E-4</c:v>
                </c:pt>
                <c:pt idx="18">
                  <c:v>1.1919822510320435E-3</c:v>
                </c:pt>
                <c:pt idx="19">
                  <c:v>1.7823620974104744E-3</c:v>
                </c:pt>
                <c:pt idx="20">
                  <c:v>2.6280870415033583E-3</c:v>
                </c:pt>
                <c:pt idx="21">
                  <c:v>3.8212126668881376E-3</c:v>
                </c:pt>
                <c:pt idx="22">
                  <c:v>5.4787354435625081E-3</c:v>
                </c:pt>
                <c:pt idx="23">
                  <c:v>7.7459931405296769E-3</c:v>
                </c:pt>
                <c:pt idx="24">
                  <c:v>1.0799198985403539E-2</c:v>
                </c:pt>
                <c:pt idx="25">
                  <c:v>1.4846484739009826E-2</c:v>
                </c:pt>
                <c:pt idx="26">
                  <c:v>2.0126737669481483E-2</c:v>
                </c:pt>
                <c:pt idx="27">
                  <c:v>2.6905483021264918E-2</c:v>
                </c:pt>
                <c:pt idx="28">
                  <c:v>3.546711453336119E-2</c:v>
                </c:pt>
                <c:pt idx="29">
                  <c:v>4.6102935486409292E-2</c:v>
                </c:pt>
                <c:pt idx="30">
                  <c:v>5.9094757866425797E-2</c:v>
                </c:pt>
                <c:pt idx="31">
                  <c:v>7.469421946810699E-2</c:v>
                </c:pt>
                <c:pt idx="32">
                  <c:v>9.3098500586520083E-2</c:v>
                </c:pt>
                <c:pt idx="33">
                  <c:v>0.11442371309585767</c:v>
                </c:pt>
                <c:pt idx="34">
                  <c:v>0.13867783218730398</c:v>
                </c:pt>
                <c:pt idx="35">
                  <c:v>0.16573556333337888</c:v>
                </c:pt>
                <c:pt idx="36">
                  <c:v>0.19531789298982621</c:v>
                </c:pt>
                <c:pt idx="37">
                  <c:v>0.22697917319232438</c:v>
                </c:pt>
                <c:pt idx="38">
                  <c:v>0.26010436827672978</c:v>
                </c:pt>
                <c:pt idx="39">
                  <c:v>0.29391851138227226</c:v>
                </c:pt>
                <c:pt idx="40">
                  <c:v>0.32750949096990589</c:v>
                </c:pt>
                <c:pt idx="41">
                  <c:v>0.35986407863745656</c:v>
                </c:pt>
                <c:pt idx="42">
                  <c:v>0.38991573631582693</c:v>
                </c:pt>
                <c:pt idx="43">
                  <c:v>0.41660136169770939</c:v>
                </c:pt>
                <c:pt idx="44">
                  <c:v>0.43892292488441448</c:v>
                </c:pt>
                <c:pt idx="45">
                  <c:v>0.45600909138270224</c:v>
                </c:pt>
                <c:pt idx="46">
                  <c:v>0.46717155857786985</c:v>
                </c:pt>
                <c:pt idx="47">
                  <c:v>0.47195103850990727</c:v>
                </c:pt>
                <c:pt idx="48">
                  <c:v>0.47014860767667038</c:v>
                </c:pt>
                <c:pt idx="49">
                  <c:v>0.46183944195655402</c:v>
                </c:pt>
                <c:pt idx="50">
                  <c:v>0.4473676150936044</c:v>
                </c:pt>
                <c:pt idx="51">
                  <c:v>0.42732246227577869</c:v>
                </c:pt>
                <c:pt idx="52">
                  <c:v>0.40249877153726865</c:v>
                </c:pt>
                <c:pt idx="53">
                  <c:v>0.37384454969435726</c:v>
                </c:pt>
                <c:pt idx="54">
                  <c:v>0.34240114226867641</c:v>
                </c:pt>
                <c:pt idx="55">
                  <c:v>0.30924096045556126</c:v>
                </c:pt>
                <c:pt idx="56">
                  <c:v>0.27540795425171954</c:v>
                </c:pt>
                <c:pt idx="57">
                  <c:v>0.24186532056926696</c:v>
                </c:pt>
                <c:pt idx="58">
                  <c:v>0.20945386682890474</c:v>
                </c:pt>
                <c:pt idx="59">
                  <c:v>0.17886312733060714</c:v>
                </c:pt>
                <c:pt idx="60">
                  <c:v>0.15061593234150941</c:v>
                </c:pt>
                <c:pt idx="61">
                  <c:v>0.1250658290392232</c:v>
                </c:pt>
                <c:pt idx="62">
                  <c:v>0.10240568697326817</c:v>
                </c:pt>
                <c:pt idx="63">
                  <c:v>8.2685078208577026E-2</c:v>
                </c:pt>
                <c:pt idx="64">
                  <c:v>6.5833639490406423E-2</c:v>
                </c:pt>
                <c:pt idx="65">
                  <c:v>5.1687585526637506E-2</c:v>
                </c:pt>
                <c:pt idx="66">
                  <c:v>4.0016793236573693E-2</c:v>
                </c:pt>
                <c:pt idx="67">
                  <c:v>3.0550335101575097E-2</c:v>
                </c:pt>
                <c:pt idx="68">
                  <c:v>2.2998914064673935E-2</c:v>
                </c:pt>
                <c:pt idx="69">
                  <c:v>1.7073255513064128E-2</c:v>
                </c:pt>
                <c:pt idx="70">
                  <c:v>1.2498071545956561E-2</c:v>
                </c:pt>
                <c:pt idx="71">
                  <c:v>9.0216781659367019E-3</c:v>
                </c:pt>
                <c:pt idx="72">
                  <c:v>6.421689624535154E-3</c:v>
                </c:pt>
                <c:pt idx="73">
                  <c:v>4.5074295698064948E-3</c:v>
                </c:pt>
                <c:pt idx="74">
                  <c:v>3.1197963441770187E-3</c:v>
                </c:pt>
                <c:pt idx="75">
                  <c:v>2.1293212948958035E-3</c:v>
                </c:pt>
                <c:pt idx="76">
                  <c:v>1.4330911273681293E-3</c:v>
                </c:pt>
                <c:pt idx="77">
                  <c:v>9.5109538458022986E-4</c:v>
                </c:pt>
                <c:pt idx="78">
                  <c:v>6.2243212348988522E-4</c:v>
                </c:pt>
                <c:pt idx="79">
                  <c:v>4.0167756875695096E-4</c:v>
                </c:pt>
                <c:pt idx="80">
                  <c:v>2.5561175272013708E-4</c:v>
                </c:pt>
                <c:pt idx="81">
                  <c:v>1.6039902130457321E-4</c:v>
                </c:pt>
                <c:pt idx="82">
                  <c:v>9.9252228570138122E-5</c:v>
                </c:pt>
                <c:pt idx="83">
                  <c:v>6.056147962171547E-5</c:v>
                </c:pt>
                <c:pt idx="84">
                  <c:v>3.643932676392675E-5</c:v>
                </c:pt>
                <c:pt idx="85">
                  <c:v>2.1620307629265448E-5</c:v>
                </c:pt>
                <c:pt idx="86">
                  <c:v>1.2649432761351269E-5</c:v>
                </c:pt>
                <c:pt idx="87">
                  <c:v>7.2978996927872809E-6</c:v>
                </c:pt>
                <c:pt idx="88">
                  <c:v>4.1518569909026043E-6</c:v>
                </c:pt>
                <c:pt idx="89">
                  <c:v>2.3291879753160841E-6</c:v>
                </c:pt>
                <c:pt idx="90">
                  <c:v>1.2884997834682383E-6</c:v>
                </c:pt>
                <c:pt idx="91">
                  <c:v>7.0288102242686962E-7</c:v>
                </c:pt>
                <c:pt idx="92">
                  <c:v>3.7809152494465973E-7</c:v>
                </c:pt>
                <c:pt idx="93">
                  <c:v>2.0055325949645559E-7</c:v>
                </c:pt>
                <c:pt idx="94">
                  <c:v>1.049011294308031E-7</c:v>
                </c:pt>
                <c:pt idx="95">
                  <c:v>5.4106352880180987E-8</c:v>
                </c:pt>
                <c:pt idx="96">
                  <c:v>2.7519086566961775E-8</c:v>
                </c:pt>
                <c:pt idx="97">
                  <c:v>1.3801853883443139E-8</c:v>
                </c:pt>
                <c:pt idx="98">
                  <c:v>6.8258775548330576E-9</c:v>
                </c:pt>
                <c:pt idx="99">
                  <c:v>3.3288729396785756E-9</c:v>
                </c:pt>
                <c:pt idx="100">
                  <c:v>1.6008609146064134E-9</c:v>
                </c:pt>
              </c:numCache>
            </c:numRef>
          </c:yVal>
          <c:smooth val="1"/>
        </c:ser>
        <c:ser>
          <c:idx val="1"/>
          <c:order val="1"/>
          <c:tx>
            <c:strRef>
              <c:f>Feuil3!$G$4</c:f>
              <c:strCache>
                <c:ptCount val="1"/>
                <c:pt idx="0">
                  <c:v>Lot2</c:v>
                </c:pt>
              </c:strCache>
            </c:strRef>
          </c:tx>
          <c:marker>
            <c:symbol val="none"/>
          </c:marker>
          <c:xVal>
            <c:numRef>
              <c:f>Feuil3!$E$5:$E$105</c:f>
              <c:numCache>
                <c:formatCode>General</c:formatCode>
                <c:ptCount val="10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c:v>
                </c:pt>
                <c:pt idx="23">
                  <c:v>-1.6999999999999984</c:v>
                </c:pt>
                <c:pt idx="24">
                  <c:v>-1.5999999999999981</c:v>
                </c:pt>
                <c:pt idx="25">
                  <c:v>-1.5</c:v>
                </c:pt>
                <c:pt idx="26">
                  <c:v>-1.4</c:v>
                </c:pt>
                <c:pt idx="27">
                  <c:v>-1.299999999999998</c:v>
                </c:pt>
                <c:pt idx="28">
                  <c:v>-1.1999999999999984</c:v>
                </c:pt>
                <c:pt idx="29">
                  <c:v>-1.0999999999999981</c:v>
                </c:pt>
                <c:pt idx="30">
                  <c:v>-1</c:v>
                </c:pt>
                <c:pt idx="31">
                  <c:v>-0.89999999999999991</c:v>
                </c:pt>
                <c:pt idx="32">
                  <c:v>-0.79999999999999982</c:v>
                </c:pt>
                <c:pt idx="33">
                  <c:v>-0.69999999999999973</c:v>
                </c:pt>
                <c:pt idx="34">
                  <c:v>-0.59999999999999953</c:v>
                </c:pt>
                <c:pt idx="35">
                  <c:v>-0.5</c:v>
                </c:pt>
                <c:pt idx="36">
                  <c:v>-0.4</c:v>
                </c:pt>
                <c:pt idx="37">
                  <c:v>-0.30000000000000021</c:v>
                </c:pt>
                <c:pt idx="38">
                  <c:v>-0.19999999999999996</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1.7000000000000002</c:v>
                </c:pt>
                <c:pt idx="58">
                  <c:v>1.8000000000000007</c:v>
                </c:pt>
                <c:pt idx="59">
                  <c:v>1.9000000000000017</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4.2000000000000011</c:v>
                </c:pt>
                <c:pt idx="83">
                  <c:v>4.3000000000000007</c:v>
                </c:pt>
                <c:pt idx="84">
                  <c:v>4.4000000000000004</c:v>
                </c:pt>
                <c:pt idx="85">
                  <c:v>4.5</c:v>
                </c:pt>
                <c:pt idx="86">
                  <c:v>4.5999999999999996</c:v>
                </c:pt>
                <c:pt idx="87">
                  <c:v>4.7000000000000011</c:v>
                </c:pt>
                <c:pt idx="88">
                  <c:v>4.8000000000000007</c:v>
                </c:pt>
                <c:pt idx="89">
                  <c:v>4.9000000000000004</c:v>
                </c:pt>
                <c:pt idx="90">
                  <c:v>5</c:v>
                </c:pt>
                <c:pt idx="91">
                  <c:v>5.0999999999999996</c:v>
                </c:pt>
                <c:pt idx="92">
                  <c:v>5.2000000000000011</c:v>
                </c:pt>
                <c:pt idx="93">
                  <c:v>5.3000000000000007</c:v>
                </c:pt>
                <c:pt idx="94">
                  <c:v>5.4</c:v>
                </c:pt>
                <c:pt idx="95">
                  <c:v>5.5</c:v>
                </c:pt>
                <c:pt idx="96">
                  <c:v>5.6000000000000005</c:v>
                </c:pt>
                <c:pt idx="97">
                  <c:v>5.7000000000000011</c:v>
                </c:pt>
                <c:pt idx="98">
                  <c:v>5.8000000000000007</c:v>
                </c:pt>
                <c:pt idx="99">
                  <c:v>5.9</c:v>
                </c:pt>
                <c:pt idx="100">
                  <c:v>6</c:v>
                </c:pt>
              </c:numCache>
            </c:numRef>
          </c:xVal>
          <c:yVal>
            <c:numRef>
              <c:f>Feuil3!$G$5:$G$105</c:f>
              <c:numCache>
                <c:formatCode>General</c:formatCode>
                <c:ptCount val="101"/>
                <c:pt idx="0">
                  <c:v>7.8070549997467365E-8</c:v>
                </c:pt>
                <c:pt idx="1">
                  <c:v>1.5019883864681546E-7</c:v>
                </c:pt>
                <c:pt idx="2">
                  <c:v>2.8494665793465635E-7</c:v>
                </c:pt>
                <c:pt idx="3">
                  <c:v>5.3306260555645756E-7</c:v>
                </c:pt>
                <c:pt idx="4">
                  <c:v>9.8335544093626735E-7</c:v>
                </c:pt>
                <c:pt idx="5">
                  <c:v>1.7887946595766519E-6</c:v>
                </c:pt>
                <c:pt idx="6">
                  <c:v>3.2086925901490794E-6</c:v>
                </c:pt>
                <c:pt idx="7">
                  <c:v>5.6756210438107779E-6</c:v>
                </c:pt>
                <c:pt idx="8">
                  <c:v>9.8995698982162881E-6</c:v>
                </c:pt>
                <c:pt idx="9">
                  <c:v>1.7026952314717091E-5</c:v>
                </c:pt>
                <c:pt idx="10">
                  <c:v>2.8878535828890634E-5</c:v>
                </c:pt>
                <c:pt idx="11">
                  <c:v>4.829821472962593E-5</c:v>
                </c:pt>
                <c:pt idx="12">
                  <c:v>7.9653459529193321E-5</c:v>
                </c:pt>
                <c:pt idx="13">
                  <c:v>1.2953760555654554E-4</c:v>
                </c:pt>
                <c:pt idx="14">
                  <c:v>2.0773264188549289E-4</c:v>
                </c:pt>
                <c:pt idx="15">
                  <c:v>3.2849690407328494E-4</c:v>
                </c:pt>
                <c:pt idx="16">
                  <c:v>5.122423422064511E-4</c:v>
                </c:pt>
                <c:pt idx="17">
                  <c:v>7.8765734195129387E-4</c:v>
                </c:pt>
                <c:pt idx="18">
                  <c:v>1.1943093536421437E-3</c:v>
                </c:pt>
                <c:pt idx="19">
                  <c:v>1.7857226159968902E-3</c:v>
                </c:pt>
                <c:pt idx="20">
                  <c:v>2.632866395637748E-3</c:v>
                </c:pt>
                <c:pt idx="21">
                  <c:v>3.8279063234133515E-3</c:v>
                </c:pt>
                <c:pt idx="22">
                  <c:v>5.4879663284134132E-3</c:v>
                </c:pt>
                <c:pt idx="23">
                  <c:v>7.7585262202230117E-3</c:v>
                </c:pt>
                <c:pt idx="24">
                  <c:v>1.0815950312376253E-2</c:v>
                </c:pt>
                <c:pt idx="25">
                  <c:v>1.4868521733152007E-2</c:v>
                </c:pt>
                <c:pt idx="26">
                  <c:v>2.0155267092520891E-2</c:v>
                </c:pt>
                <c:pt idx="27">
                  <c:v>2.6941823121968529E-2</c:v>
                </c:pt>
                <c:pt idx="28">
                  <c:v>3.551264832808014E-2</c:v>
                </c:pt>
                <c:pt idx="29">
                  <c:v>4.6159043193154357E-2</c:v>
                </c:pt>
                <c:pt idx="30">
                  <c:v>5.9162728179119932E-2</c:v>
                </c:pt>
                <c:pt idx="31">
                  <c:v>7.4775141607120343E-2</c:v>
                </c:pt>
                <c:pt idx="32">
                  <c:v>9.3193141755549991E-2</c:v>
                </c:pt>
                <c:pt idx="33">
                  <c:v>0.11453238886579838</c:v>
                </c:pt>
                <c:pt idx="34">
                  <c:v>0.13880028006524928</c:v>
                </c:pt>
                <c:pt idx="35">
                  <c:v>0.16587083193899418</c:v>
                </c:pt>
                <c:pt idx="36">
                  <c:v>0.19546426041368761</c:v>
                </c:pt>
                <c:pt idx="37">
                  <c:v>0.22713410786430321</c:v>
                </c:pt>
                <c:pt idx="38">
                  <c:v>0.26026454376719571</c:v>
                </c:pt>
                <c:pt idx="39">
                  <c:v>0.29407988293171378</c:v>
                </c:pt>
                <c:pt idx="40">
                  <c:v>0.32766743637558232</c:v>
                </c:pt>
                <c:pt idx="41">
                  <c:v>0.36001359985953751</c:v>
                </c:pt>
                <c:pt idx="42">
                  <c:v>0.39005171146951007</c:v>
                </c:pt>
                <c:pt idx="43">
                  <c:v>0.41671883079535432</c:v>
                </c:pt>
                <c:pt idx="44">
                  <c:v>0.43901738764851456</c:v>
                </c:pt>
                <c:pt idx="45">
                  <c:v>0.45607679244219085</c:v>
                </c:pt>
                <c:pt idx="46">
                  <c:v>0.46720973494150209</c:v>
                </c:pt>
                <c:pt idx="47">
                  <c:v>0.47195810661016835</c:v>
                </c:pt>
                <c:pt idx="48">
                  <c:v>0.47012427234126353</c:v>
                </c:pt>
                <c:pt idx="49">
                  <c:v>0.46178471685766026</c:v>
                </c:pt>
                <c:pt idx="50">
                  <c:v>0.44728475270070084</c:v>
                </c:pt>
                <c:pt idx="51">
                  <c:v>0.42721480005732732</c:v>
                </c:pt>
                <c:pt idx="52">
                  <c:v>0.40237050904479887</c:v>
                </c:pt>
                <c:pt idx="53">
                  <c:v>0.37370047726884925</c:v>
                </c:pt>
                <c:pt idx="54">
                  <c:v>0.34224634574704133</c:v>
                </c:pt>
                <c:pt idx="55">
                  <c:v>0.30908052709510653</c:v>
                </c:pt>
                <c:pt idx="56">
                  <c:v>0.27524670319324174</c:v>
                </c:pt>
                <c:pt idx="57">
                  <c:v>0.24170757694386702</c:v>
                </c:pt>
                <c:pt idx="58">
                  <c:v>0.20930329277146206</c:v>
                </c:pt>
                <c:pt idx="59">
                  <c:v>0.17872261653618021</c:v>
                </c:pt>
                <c:pt idx="60">
                  <c:v>0.15048756824770651</c:v>
                </c:pt>
                <c:pt idx="61">
                  <c:v>0.12495090098788444</c:v>
                </c:pt>
                <c:pt idx="62">
                  <c:v>0.10230475434844596</c:v>
                </c:pt>
                <c:pt idx="63">
                  <c:v>8.2598069863660931E-2</c:v>
                </c:pt>
                <c:pt idx="64">
                  <c:v>6.5759974808070984E-2</c:v>
                </c:pt>
                <c:pt idx="65">
                  <c:v>5.1626304021889495E-2</c:v>
                </c:pt>
                <c:pt idx="66">
                  <c:v>3.9966681376084924E-2</c:v>
                </c:pt>
                <c:pt idx="67">
                  <c:v>3.0510041547155E-2</c:v>
                </c:pt>
                <c:pt idx="68">
                  <c:v>2.2967047419058296E-2</c:v>
                </c:pt>
                <c:pt idx="69">
                  <c:v>1.7048461465604771E-2</c:v>
                </c:pt>
                <c:pt idx="70">
                  <c:v>1.2479088788261757E-2</c:v>
                </c:pt>
                <c:pt idx="71">
                  <c:v>9.0073743866644594E-3</c:v>
                </c:pt>
                <c:pt idx="72">
                  <c:v>6.4110802204987837E-3</c:v>
                </c:pt>
                <c:pt idx="73">
                  <c:v>4.4996824416036856E-3</c:v>
                </c:pt>
                <c:pt idx="74">
                  <c:v>3.1142263597691675E-3</c:v>
                </c:pt>
                <c:pt idx="75">
                  <c:v>2.1253778236088065E-3</c:v>
                </c:pt>
                <c:pt idx="76">
                  <c:v>1.4303416019126115E-3</c:v>
                </c:pt>
                <c:pt idx="77">
                  <c:v>9.4920726429152669E-4</c:v>
                </c:pt>
                <c:pt idx="78">
                  <c:v>6.2115501114247765E-4</c:v>
                </c:pt>
                <c:pt idx="79">
                  <c:v>4.0082665130688897E-4</c:v>
                </c:pt>
                <c:pt idx="80">
                  <c:v>2.5505323999402995E-4</c:v>
                </c:pt>
                <c:pt idx="81">
                  <c:v>1.6003786774066028E-4</c:v>
                </c:pt>
                <c:pt idx="82">
                  <c:v>9.90221439809813E-5</c:v>
                </c:pt>
                <c:pt idx="83">
                  <c:v>6.0417054896583462E-5</c:v>
                </c:pt>
                <c:pt idx="84">
                  <c:v>3.6350001610210015E-5</c:v>
                </c:pt>
                <c:pt idx="85">
                  <c:v>2.1565869597426051E-5</c:v>
                </c:pt>
                <c:pt idx="86">
                  <c:v>1.2616740552314552E-5</c:v>
                </c:pt>
                <c:pt idx="87">
                  <c:v>7.2785526392379459E-6</c:v>
                </c:pt>
                <c:pt idx="88">
                  <c:v>4.1405738901697604E-6</c:v>
                </c:pt>
                <c:pt idx="89">
                  <c:v>2.3227031471956192E-6</c:v>
                </c:pt>
                <c:pt idx="90">
                  <c:v>1.284826645772408E-6</c:v>
                </c:pt>
                <c:pt idx="91">
                  <c:v>7.0083053934878949E-7</c:v>
                </c:pt>
                <c:pt idx="92">
                  <c:v>3.7696337679157481E-7</c:v>
                </c:pt>
                <c:pt idx="93">
                  <c:v>1.9994150514702939E-7</c:v>
                </c:pt>
                <c:pt idx="94">
                  <c:v>1.0457416663197667E-7</c:v>
                </c:pt>
                <c:pt idx="95">
                  <c:v>5.3934111007896978E-8</c:v>
                </c:pt>
                <c:pt idx="96">
                  <c:v>2.7429651779772945E-8</c:v>
                </c:pt>
                <c:pt idx="97">
                  <c:v>1.3756080892830424E-8</c:v>
                </c:pt>
                <c:pt idx="98">
                  <c:v>6.8027859331864086E-9</c:v>
                </c:pt>
                <c:pt idx="99">
                  <c:v>3.3173901145459064E-9</c:v>
                </c:pt>
                <c:pt idx="100">
                  <c:v>1.5952323365997969E-9</c:v>
                </c:pt>
              </c:numCache>
            </c:numRef>
          </c:yVal>
          <c:smooth val="1"/>
        </c:ser>
        <c:ser>
          <c:idx val="2"/>
          <c:order val="2"/>
          <c:tx>
            <c:strRef>
              <c:f>Feuil3!$H$4</c:f>
              <c:strCache>
                <c:ptCount val="1"/>
                <c:pt idx="0">
                  <c:v>Lot3</c:v>
                </c:pt>
              </c:strCache>
            </c:strRef>
          </c:tx>
          <c:marker>
            <c:symbol val="none"/>
          </c:marker>
          <c:xVal>
            <c:numRef>
              <c:f>Feuil3!$E$5:$E$105</c:f>
              <c:numCache>
                <c:formatCode>General</c:formatCode>
                <c:ptCount val="10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c:v>
                </c:pt>
                <c:pt idx="23">
                  <c:v>-1.6999999999999984</c:v>
                </c:pt>
                <c:pt idx="24">
                  <c:v>-1.5999999999999981</c:v>
                </c:pt>
                <c:pt idx="25">
                  <c:v>-1.5</c:v>
                </c:pt>
                <c:pt idx="26">
                  <c:v>-1.4</c:v>
                </c:pt>
                <c:pt idx="27">
                  <c:v>-1.299999999999998</c:v>
                </c:pt>
                <c:pt idx="28">
                  <c:v>-1.1999999999999984</c:v>
                </c:pt>
                <c:pt idx="29">
                  <c:v>-1.0999999999999981</c:v>
                </c:pt>
                <c:pt idx="30">
                  <c:v>-1</c:v>
                </c:pt>
                <c:pt idx="31">
                  <c:v>-0.89999999999999991</c:v>
                </c:pt>
                <c:pt idx="32">
                  <c:v>-0.79999999999999982</c:v>
                </c:pt>
                <c:pt idx="33">
                  <c:v>-0.69999999999999973</c:v>
                </c:pt>
                <c:pt idx="34">
                  <c:v>-0.59999999999999953</c:v>
                </c:pt>
                <c:pt idx="35">
                  <c:v>-0.5</c:v>
                </c:pt>
                <c:pt idx="36">
                  <c:v>-0.4</c:v>
                </c:pt>
                <c:pt idx="37">
                  <c:v>-0.30000000000000021</c:v>
                </c:pt>
                <c:pt idx="38">
                  <c:v>-0.19999999999999996</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1.7000000000000002</c:v>
                </c:pt>
                <c:pt idx="58">
                  <c:v>1.8000000000000007</c:v>
                </c:pt>
                <c:pt idx="59">
                  <c:v>1.9000000000000017</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4.2000000000000011</c:v>
                </c:pt>
                <c:pt idx="83">
                  <c:v>4.3000000000000007</c:v>
                </c:pt>
                <c:pt idx="84">
                  <c:v>4.4000000000000004</c:v>
                </c:pt>
                <c:pt idx="85">
                  <c:v>4.5</c:v>
                </c:pt>
                <c:pt idx="86">
                  <c:v>4.5999999999999996</c:v>
                </c:pt>
                <c:pt idx="87">
                  <c:v>4.7000000000000011</c:v>
                </c:pt>
                <c:pt idx="88">
                  <c:v>4.8000000000000007</c:v>
                </c:pt>
                <c:pt idx="89">
                  <c:v>4.9000000000000004</c:v>
                </c:pt>
                <c:pt idx="90">
                  <c:v>5</c:v>
                </c:pt>
                <c:pt idx="91">
                  <c:v>5.0999999999999996</c:v>
                </c:pt>
                <c:pt idx="92">
                  <c:v>5.2000000000000011</c:v>
                </c:pt>
                <c:pt idx="93">
                  <c:v>5.3000000000000007</c:v>
                </c:pt>
                <c:pt idx="94">
                  <c:v>5.4</c:v>
                </c:pt>
                <c:pt idx="95">
                  <c:v>5.5</c:v>
                </c:pt>
                <c:pt idx="96">
                  <c:v>5.6000000000000005</c:v>
                </c:pt>
                <c:pt idx="97">
                  <c:v>5.7000000000000011</c:v>
                </c:pt>
                <c:pt idx="98">
                  <c:v>5.8000000000000007</c:v>
                </c:pt>
                <c:pt idx="99">
                  <c:v>5.9</c:v>
                </c:pt>
                <c:pt idx="100">
                  <c:v>6</c:v>
                </c:pt>
              </c:numCache>
            </c:numRef>
          </c:xVal>
          <c:yVal>
            <c:numRef>
              <c:f>Feuil3!$H$5:$H$105</c:f>
              <c:numCache>
                <c:formatCode>General</c:formatCode>
                <c:ptCount val="101"/>
                <c:pt idx="0">
                  <c:v>1.2424541482288076E-10</c:v>
                </c:pt>
                <c:pt idx="1">
                  <c:v>2.7077671941878267E-10</c:v>
                </c:pt>
                <c:pt idx="2">
                  <c:v>5.8191550807134759E-10</c:v>
                </c:pt>
                <c:pt idx="3">
                  <c:v>1.2331792189600209E-9</c:v>
                </c:pt>
                <c:pt idx="4">
                  <c:v>2.5769744995185087E-9</c:v>
                </c:pt>
                <c:pt idx="5">
                  <c:v>5.3102100662731201E-9</c:v>
                </c:pt>
                <c:pt idx="6">
                  <c:v>1.0790235900100024E-8</c:v>
                </c:pt>
                <c:pt idx="7">
                  <c:v>2.1620604605287301E-8</c:v>
                </c:pt>
                <c:pt idx="8">
                  <c:v>4.2719128752848854E-8</c:v>
                </c:pt>
                <c:pt idx="9">
                  <c:v>8.3232817518673954E-8</c:v>
                </c:pt>
                <c:pt idx="10">
                  <c:v>1.599132548177069E-7</c:v>
                </c:pt>
                <c:pt idx="11">
                  <c:v>3.0296467010466967E-7</c:v>
                </c:pt>
                <c:pt idx="12">
                  <c:v>5.6600095988007141E-7</c:v>
                </c:pt>
                <c:pt idx="13">
                  <c:v>1.0427015183267097E-6</c:v>
                </c:pt>
                <c:pt idx="14">
                  <c:v>1.8941767490773153E-6</c:v>
                </c:pt>
                <c:pt idx="15">
                  <c:v>3.3931155853392421E-6</c:v>
                </c:pt>
                <c:pt idx="16">
                  <c:v>5.9936925779862923E-6</c:v>
                </c:pt>
                <c:pt idx="17">
                  <c:v>1.04401786634567E-5</c:v>
                </c:pt>
                <c:pt idx="18">
                  <c:v>1.7932426318361412E-5</c:v>
                </c:pt>
                <c:pt idx="19">
                  <c:v>3.0373010234236051E-5</c:v>
                </c:pt>
                <c:pt idx="20">
                  <c:v>5.0728763320377825E-5</c:v>
                </c:pt>
                <c:pt idx="21">
                  <c:v>8.3548444938072694E-5</c:v>
                </c:pt>
                <c:pt idx="22">
                  <c:v>1.3568758845835757E-4</c:v>
                </c:pt>
                <c:pt idx="23">
                  <c:v>2.1729990384159842E-4</c:v>
                </c:pt>
                <c:pt idx="24">
                  <c:v>3.4315995448311478E-4</c:v>
                </c:pt>
                <c:pt idx="25">
                  <c:v>5.3438139106919006E-4</c:v>
                </c:pt>
                <c:pt idx="26">
                  <c:v>8.2058525320530219E-4</c:v>
                </c:pt>
                <c:pt idx="27">
                  <c:v>1.2425496374354134E-3</c:v>
                </c:pt>
                <c:pt idx="28">
                  <c:v>1.8553311797648345E-3</c:v>
                </c:pt>
                <c:pt idx="29">
                  <c:v>2.7317867647093123E-3</c:v>
                </c:pt>
                <c:pt idx="30">
                  <c:v>3.9663387890055456E-3</c:v>
                </c:pt>
                <c:pt idx="31">
                  <c:v>5.6787202545773722E-3</c:v>
                </c:pt>
                <c:pt idx="32">
                  <c:v>8.0173122793268242E-3</c:v>
                </c:pt>
                <c:pt idx="33">
                  <c:v>1.1161557018060587E-2</c:v>
                </c:pt>
                <c:pt idx="34">
                  <c:v>1.5322810180327341E-2</c:v>
                </c:pt>
                <c:pt idx="35">
                  <c:v>2.0742911677644988E-2</c:v>
                </c:pt>
                <c:pt idx="36">
                  <c:v>2.7689726871706379E-2</c:v>
                </c:pt>
                <c:pt idx="37">
                  <c:v>3.6448971904055855E-2</c:v>
                </c:pt>
                <c:pt idx="38">
                  <c:v>4.7311808693919148E-2</c:v>
                </c:pt>
                <c:pt idx="39">
                  <c:v>6.0557993426191829E-2</c:v>
                </c:pt>
                <c:pt idx="40">
                  <c:v>7.6434786895016357E-2</c:v>
                </c:pt>
                <c:pt idx="41">
                  <c:v>9.5132366176339342E-2</c:v>
                </c:pt>
                <c:pt idx="42">
                  <c:v>0.11675707213226913</c:v>
                </c:pt>
                <c:pt idx="43">
                  <c:v>0.14130442104921059</c:v>
                </c:pt>
                <c:pt idx="44">
                  <c:v>0.16863431831660783</c:v>
                </c:pt>
                <c:pt idx="45">
                  <c:v>0.19845124597102262</c:v>
                </c:pt>
                <c:pt idx="46">
                  <c:v>0.23029226738462524</c:v>
                </c:pt>
                <c:pt idx="47">
                  <c:v>0.26352543488312874</c:v>
                </c:pt>
                <c:pt idx="48">
                  <c:v>0.2973605688327684</c:v>
                </c:pt>
                <c:pt idx="49">
                  <c:v>0.33087341678471738</c:v>
                </c:pt>
                <c:pt idx="50">
                  <c:v>0.36304296945226094</c:v>
                </c:pt>
                <c:pt idx="51">
                  <c:v>0.39280032872064558</c:v>
                </c:pt>
                <c:pt idx="52">
                  <c:v>0.4190861529499319</c:v>
                </c:pt>
                <c:pt idx="53">
                  <c:v>0.44091252670336561</c:v>
                </c:pt>
                <c:pt idx="54">
                  <c:v>0.45742428830072335</c:v>
                </c:pt>
                <c:pt idx="55">
                  <c:v>0.46795453625443961</c:v>
                </c:pt>
                <c:pt idx="56">
                  <c:v>0.47206930151587606</c:v>
                </c:pt>
                <c:pt idx="57">
                  <c:v>0.46959721682219363</c:v>
                </c:pt>
                <c:pt idx="58">
                  <c:v>0.4606413565001295</c:v>
                </c:pt>
                <c:pt idx="59">
                  <c:v>0.44557210679212456</c:v>
                </c:pt>
                <c:pt idx="60">
                  <c:v>0.42500175394054718</c:v>
                </c:pt>
                <c:pt idx="61">
                  <c:v>0.39974321965853477</c:v>
                </c:pt>
                <c:pt idx="62">
                  <c:v>0.37075681871599331</c:v>
                </c:pt>
                <c:pt idx="63">
                  <c:v>0.33908989291845526</c:v>
                </c:pt>
                <c:pt idx="64">
                  <c:v>0.30581458953641194</c:v>
                </c:pt>
                <c:pt idx="65">
                  <c:v>0.27196888016177012</c:v>
                </c:pt>
                <c:pt idx="66">
                  <c:v>0.23850521681616879</c:v>
                </c:pt>
                <c:pt idx="67">
                  <c:v>0.20625011991445819</c:v>
                </c:pt>
                <c:pt idx="68">
                  <c:v>0.17587665365548869</c:v>
                </c:pt>
                <c:pt idx="69">
                  <c:v>0.14789034946648447</c:v>
                </c:pt>
                <c:pt idx="70">
                  <c:v>0.1226278555764872</c:v>
                </c:pt>
                <c:pt idx="71">
                  <c:v>0.10026655405678211</c:v>
                </c:pt>
                <c:pt idx="72">
                  <c:v>8.0842680013646626E-2</c:v>
                </c:pt>
                <c:pt idx="73">
                  <c:v>6.4275131301013727E-2</c:v>
                </c:pt>
                <c:pt idx="74">
                  <c:v>5.0392151360456813E-2</c:v>
                </c:pt>
                <c:pt idx="75">
                  <c:v>3.8958343664850605E-2</c:v>
                </c:pt>
                <c:pt idx="76">
                  <c:v>2.9699950538237981E-2</c:v>
                </c:pt>
                <c:pt idx="77">
                  <c:v>2.2326910166140756E-2</c:v>
                </c:pt>
                <c:pt idx="78">
                  <c:v>1.6550807255771047E-2</c:v>
                </c:pt>
                <c:pt idx="79">
                  <c:v>1.2098384824487104E-2</c:v>
                </c:pt>
                <c:pt idx="80">
                  <c:v>8.7207385195459206E-3</c:v>
                </c:pt>
                <c:pt idx="81">
                  <c:v>6.1986453975102435E-3</c:v>
                </c:pt>
                <c:pt idx="82">
                  <c:v>4.3446818285527641E-3</c:v>
                </c:pt>
                <c:pt idx="83">
                  <c:v>3.0028719945590396E-3</c:v>
                </c:pt>
                <c:pt idx="84">
                  <c:v>2.0466016453328066E-3</c:v>
                </c:pt>
                <c:pt idx="85">
                  <c:v>1.3754584491429849E-3</c:v>
                </c:pt>
                <c:pt idx="86">
                  <c:v>9.1154746814922183E-4</c:v>
                </c:pt>
                <c:pt idx="87">
                  <c:v>5.9570159103194595E-4</c:v>
                </c:pt>
                <c:pt idx="88">
                  <c:v>3.8388035533719117E-4</c:v>
                </c:pt>
                <c:pt idx="89">
                  <c:v>2.4393868224406603E-4</c:v>
                </c:pt>
                <c:pt idx="90">
                  <c:v>1.5285622009256227E-4</c:v>
                </c:pt>
                <c:pt idx="91">
                  <c:v>9.4450272579613075E-5</c:v>
                </c:pt>
                <c:pt idx="92">
                  <c:v>5.7549422844465341E-5</c:v>
                </c:pt>
                <c:pt idx="93">
                  <c:v>3.4577722659354041E-5</c:v>
                </c:pt>
                <c:pt idx="94">
                  <c:v>2.0486579713224541E-5</c:v>
                </c:pt>
                <c:pt idx="95">
                  <c:v>1.1969063921628261E-5</c:v>
                </c:pt>
                <c:pt idx="96">
                  <c:v>6.8955446038262319E-6</c:v>
                </c:pt>
                <c:pt idx="97">
                  <c:v>3.9173701970237645E-6</c:v>
                </c:pt>
                <c:pt idx="98">
                  <c:v>2.1945137939294881E-6</c:v>
                </c:pt>
                <c:pt idx="99">
                  <c:v>1.2122708777728915E-6</c:v>
                </c:pt>
                <c:pt idx="100">
                  <c:v>6.603568493135065E-7</c:v>
                </c:pt>
              </c:numCache>
            </c:numRef>
          </c:yVal>
          <c:smooth val="1"/>
        </c:ser>
        <c:ser>
          <c:idx val="3"/>
          <c:order val="3"/>
          <c:tx>
            <c:strRef>
              <c:f>Feuil3!$I$4</c:f>
              <c:strCache>
                <c:ptCount val="1"/>
                <c:pt idx="0">
                  <c:v>Lot4</c:v>
                </c:pt>
              </c:strCache>
            </c:strRef>
          </c:tx>
          <c:marker>
            <c:symbol val="none"/>
          </c:marker>
          <c:xVal>
            <c:numRef>
              <c:f>Feuil3!$E$5:$E$105</c:f>
              <c:numCache>
                <c:formatCode>General</c:formatCode>
                <c:ptCount val="10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c:v>
                </c:pt>
                <c:pt idx="23">
                  <c:v>-1.6999999999999984</c:v>
                </c:pt>
                <c:pt idx="24">
                  <c:v>-1.5999999999999981</c:v>
                </c:pt>
                <c:pt idx="25">
                  <c:v>-1.5</c:v>
                </c:pt>
                <c:pt idx="26">
                  <c:v>-1.4</c:v>
                </c:pt>
                <c:pt idx="27">
                  <c:v>-1.299999999999998</c:v>
                </c:pt>
                <c:pt idx="28">
                  <c:v>-1.1999999999999984</c:v>
                </c:pt>
                <c:pt idx="29">
                  <c:v>-1.0999999999999981</c:v>
                </c:pt>
                <c:pt idx="30">
                  <c:v>-1</c:v>
                </c:pt>
                <c:pt idx="31">
                  <c:v>-0.89999999999999991</c:v>
                </c:pt>
                <c:pt idx="32">
                  <c:v>-0.79999999999999982</c:v>
                </c:pt>
                <c:pt idx="33">
                  <c:v>-0.69999999999999973</c:v>
                </c:pt>
                <c:pt idx="34">
                  <c:v>-0.59999999999999953</c:v>
                </c:pt>
                <c:pt idx="35">
                  <c:v>-0.5</c:v>
                </c:pt>
                <c:pt idx="36">
                  <c:v>-0.4</c:v>
                </c:pt>
                <c:pt idx="37">
                  <c:v>-0.30000000000000021</c:v>
                </c:pt>
                <c:pt idx="38">
                  <c:v>-0.19999999999999996</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1.7000000000000002</c:v>
                </c:pt>
                <c:pt idx="58">
                  <c:v>1.8000000000000007</c:v>
                </c:pt>
                <c:pt idx="59">
                  <c:v>1.9000000000000017</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4.2000000000000011</c:v>
                </c:pt>
                <c:pt idx="83">
                  <c:v>4.3000000000000007</c:v>
                </c:pt>
                <c:pt idx="84">
                  <c:v>4.4000000000000004</c:v>
                </c:pt>
                <c:pt idx="85">
                  <c:v>4.5</c:v>
                </c:pt>
                <c:pt idx="86">
                  <c:v>4.5999999999999996</c:v>
                </c:pt>
                <c:pt idx="87">
                  <c:v>4.7000000000000011</c:v>
                </c:pt>
                <c:pt idx="88">
                  <c:v>4.8000000000000007</c:v>
                </c:pt>
                <c:pt idx="89">
                  <c:v>4.9000000000000004</c:v>
                </c:pt>
                <c:pt idx="90">
                  <c:v>5</c:v>
                </c:pt>
                <c:pt idx="91">
                  <c:v>5.0999999999999996</c:v>
                </c:pt>
                <c:pt idx="92">
                  <c:v>5.2000000000000011</c:v>
                </c:pt>
                <c:pt idx="93">
                  <c:v>5.3000000000000007</c:v>
                </c:pt>
                <c:pt idx="94">
                  <c:v>5.4</c:v>
                </c:pt>
                <c:pt idx="95">
                  <c:v>5.5</c:v>
                </c:pt>
                <c:pt idx="96">
                  <c:v>5.6000000000000005</c:v>
                </c:pt>
                <c:pt idx="97">
                  <c:v>5.7000000000000011</c:v>
                </c:pt>
                <c:pt idx="98">
                  <c:v>5.8000000000000007</c:v>
                </c:pt>
                <c:pt idx="99">
                  <c:v>5.9</c:v>
                </c:pt>
                <c:pt idx="100">
                  <c:v>6</c:v>
                </c:pt>
              </c:numCache>
            </c:numRef>
          </c:xVal>
          <c:yVal>
            <c:numRef>
              <c:f>Feuil3!$I$5:$I$105</c:f>
              <c:numCache>
                <c:formatCode>General</c:formatCode>
                <c:ptCount val="101"/>
                <c:pt idx="0">
                  <c:v>5.2727069872131204E-14</c:v>
                </c:pt>
                <c:pt idx="1">
                  <c:v>1.3059522011989756E-13</c:v>
                </c:pt>
                <c:pt idx="2">
                  <c:v>3.1896173359942914E-13</c:v>
                </c:pt>
                <c:pt idx="3">
                  <c:v>7.6818804066305562E-13</c:v>
                </c:pt>
                <c:pt idx="4">
                  <c:v>1.8243751895305357E-12</c:v>
                </c:pt>
                <c:pt idx="5">
                  <c:v>4.2724641809864629E-12</c:v>
                </c:pt>
                <c:pt idx="6">
                  <c:v>9.8664373054881598E-12</c:v>
                </c:pt>
                <c:pt idx="7">
                  <c:v>2.2467768890026285E-11</c:v>
                </c:pt>
                <c:pt idx="8">
                  <c:v>5.0451861229452534E-11</c:v>
                </c:pt>
                <c:pt idx="9">
                  <c:v>1.1171515547603763E-10</c:v>
                </c:pt>
                <c:pt idx="10">
                  <c:v>2.4392968403104063E-10</c:v>
                </c:pt>
                <c:pt idx="11">
                  <c:v>5.2521227710106191E-10</c:v>
                </c:pt>
                <c:pt idx="12">
                  <c:v>1.1151229211289311E-9</c:v>
                </c:pt>
                <c:pt idx="13">
                  <c:v>2.3346848938483252E-9</c:v>
                </c:pt>
                <c:pt idx="14">
                  <c:v>4.8200490866337509E-9</c:v>
                </c:pt>
                <c:pt idx="15">
                  <c:v>9.8127855089648373E-9</c:v>
                </c:pt>
                <c:pt idx="16">
                  <c:v>1.9699300637024058E-8</c:v>
                </c:pt>
                <c:pt idx="17">
                  <c:v>3.8996620085672393E-8</c:v>
                </c:pt>
                <c:pt idx="18">
                  <c:v>7.6123856874266348E-8</c:v>
                </c:pt>
                <c:pt idx="19">
                  <c:v>1.4653192593773241E-7</c:v>
                </c:pt>
                <c:pt idx="20">
                  <c:v>2.7813867967414918E-7</c:v>
                </c:pt>
                <c:pt idx="21">
                  <c:v>5.2060481061686055E-7</c:v>
                </c:pt>
                <c:pt idx="22">
                  <c:v>9.6088767353715701E-7</c:v>
                </c:pt>
                <c:pt idx="23">
                  <c:v>1.74885871168781E-6</c:v>
                </c:pt>
                <c:pt idx="24">
                  <c:v>3.1387338019957667E-6</c:v>
                </c:pt>
                <c:pt idx="25">
                  <c:v>5.5548444413615707E-6</c:v>
                </c:pt>
                <c:pt idx="26">
                  <c:v>9.6940883958942665E-6</c:v>
                </c:pt>
                <c:pt idx="27">
                  <c:v>1.668244519800865E-5</c:v>
                </c:pt>
                <c:pt idx="28">
                  <c:v>2.8309362879085009E-5</c:v>
                </c:pt>
                <c:pt idx="29">
                  <c:v>4.737160955761418E-5</c:v>
                </c:pt>
                <c:pt idx="30">
                  <c:v>7.8167071942375043E-5</c:v>
                </c:pt>
                <c:pt idx="31">
                  <c:v>1.2718831217861215E-4</c:v>
                </c:pt>
                <c:pt idx="32">
                  <c:v>2.0407425582557757E-4</c:v>
                </c:pt>
                <c:pt idx="33">
                  <c:v>3.2288427598887748E-4</c:v>
                </c:pt>
                <c:pt idx="34">
                  <c:v>5.0375947503334729E-4</c:v>
                </c:pt>
                <c:pt idx="35">
                  <c:v>7.7502768550478506E-4</c:v>
                </c:pt>
                <c:pt idx="36">
                  <c:v>1.175787564778323E-3</c:v>
                </c:pt>
                <c:pt idx="37">
                  <c:v>1.7589689211022282E-3</c:v>
                </c:pt>
                <c:pt idx="38">
                  <c:v>2.5948073926101859E-3</c:v>
                </c:pt>
                <c:pt idx="39">
                  <c:v>3.7745896460643566E-3</c:v>
                </c:pt>
                <c:pt idx="40">
                  <c:v>5.4144209716809012E-3</c:v>
                </c:pt>
                <c:pt idx="41">
                  <c:v>7.6586452130049552E-3</c:v>
                </c:pt>
                <c:pt idx="42">
                  <c:v>1.0682417330954879E-2</c:v>
                </c:pt>
                <c:pt idx="43">
                  <c:v>1.4692807446762502E-2</c:v>
                </c:pt>
                <c:pt idx="44">
                  <c:v>1.992772359695839E-2</c:v>
                </c:pt>
                <c:pt idx="45">
                  <c:v>2.6651904700207955E-2</c:v>
                </c:pt>
                <c:pt idx="46">
                  <c:v>3.5149282949714811E-2</c:v>
                </c:pt>
                <c:pt idx="47">
                  <c:v>4.5711170806041264E-2</c:v>
                </c:pt>
                <c:pt idx="48">
                  <c:v>5.8620008565823667E-2</c:v>
                </c:pt>
                <c:pt idx="49">
                  <c:v>7.4128816633791422E-2</c:v>
                </c:pt>
                <c:pt idx="50">
                  <c:v>9.2437015310354531E-2</c:v>
                </c:pt>
                <c:pt idx="51">
                  <c:v>0.11366386463847224</c:v>
                </c:pt>
                <c:pt idx="52">
                  <c:v>0.13782137534751018</c:v>
                </c:pt>
                <c:pt idx="53">
                  <c:v>0.16478906818744901</c:v>
                </c:pt>
                <c:pt idx="54">
                  <c:v>0.19429332192487431</c:v>
                </c:pt>
                <c:pt idx="55">
                  <c:v>0.22589416167818127</c:v>
                </c:pt>
                <c:pt idx="56">
                  <c:v>0.25898212894420575</c:v>
                </c:pt>
                <c:pt idx="57">
                  <c:v>0.29278730617481014</c:v>
                </c:pt>
                <c:pt idx="58">
                  <c:v>0.32640165216893446</c:v>
                </c:pt>
                <c:pt idx="59">
                  <c:v>0.35881460337418408</c:v>
                </c:pt>
                <c:pt idx="60">
                  <c:v>0.38896052610913484</c:v>
                </c:pt>
                <c:pt idx="61">
                  <c:v>0.41577522284210428</c:v>
                </c:pt>
                <c:pt idx="62">
                  <c:v>0.43825748108310508</c:v>
                </c:pt>
                <c:pt idx="63">
                  <c:v>0.4555307814213076</c:v>
                </c:pt>
                <c:pt idx="64">
                  <c:v>0.46689989513874214</c:v>
                </c:pt>
                <c:pt idx="65">
                  <c:v>0.47189728778295692</c:v>
                </c:pt>
                <c:pt idx="66">
                  <c:v>0.47031501426047495</c:v>
                </c:pt>
                <c:pt idx="67">
                  <c:v>0.46221907336129037</c:v>
                </c:pt>
                <c:pt idx="68">
                  <c:v>0.44794484085715491</c:v>
                </c:pt>
                <c:pt idx="69">
                  <c:v>0.42807402154956953</c:v>
                </c:pt>
                <c:pt idx="70">
                  <c:v>0.40339532753105961</c:v>
                </c:pt>
                <c:pt idx="71">
                  <c:v>0.37485258627857637</c:v>
                </c:pt>
                <c:pt idx="72">
                  <c:v>0.34348503217410481</c:v>
                </c:pt>
                <c:pt idx="73">
                  <c:v>0.31036502824298839</c:v>
                </c:pt>
                <c:pt idx="74">
                  <c:v>0.27653837017619243</c:v>
                </c:pt>
                <c:pt idx="75">
                  <c:v>0.24297169074110539</c:v>
                </c:pt>
                <c:pt idx="76">
                  <c:v>0.21051042585771873</c:v>
                </c:pt>
                <c:pt idx="77">
                  <c:v>0.17984948603776635</c:v>
                </c:pt>
                <c:pt idx="78">
                  <c:v>0.15151737912151725</c:v>
                </c:pt>
                <c:pt idx="79">
                  <c:v>0.1258732237617666</c:v>
                </c:pt>
                <c:pt idx="80">
                  <c:v>0.10311501706108453</c:v>
                </c:pt>
                <c:pt idx="81">
                  <c:v>8.3296765571768502E-2</c:v>
                </c:pt>
                <c:pt idx="82">
                  <c:v>6.6351694012795934E-2</c:v>
                </c:pt>
                <c:pt idx="83">
                  <c:v>5.2118697014527385E-2</c:v>
                </c:pt>
                <c:pt idx="84">
                  <c:v>4.0369441517062427E-2</c:v>
                </c:pt>
                <c:pt idx="85">
                  <c:v>3.0833980266110141E-2</c:v>
                </c:pt>
                <c:pt idx="86">
                  <c:v>2.3223308752992208E-2</c:v>
                </c:pt>
                <c:pt idx="87">
                  <c:v>1.7247901342665135E-2</c:v>
                </c:pt>
                <c:pt idx="88">
                  <c:v>1.26318244012992E-2</c:v>
                </c:pt>
                <c:pt idx="89">
                  <c:v>9.1224933910886916E-3</c:v>
                </c:pt>
                <c:pt idx="90">
                  <c:v>6.496488772551625E-3</c:v>
                </c:pt>
                <c:pt idx="91">
                  <c:v>4.5620651623587694E-3</c:v>
                </c:pt>
                <c:pt idx="92">
                  <c:v>3.1590895247321166E-3</c:v>
                </c:pt>
                <c:pt idx="93">
                  <c:v>2.1571484827163263E-3</c:v>
                </c:pt>
                <c:pt idx="94">
                  <c:v>1.4524988709431548E-3</c:v>
                </c:pt>
                <c:pt idx="95">
                  <c:v>9.6442669786752776E-4</c:v>
                </c:pt>
                <c:pt idx="96">
                  <c:v>6.3145194062340588E-4</c:v>
                </c:pt>
                <c:pt idx="97">
                  <c:v>4.076890410595712E-4</c:v>
                </c:pt>
                <c:pt idx="98">
                  <c:v>2.5955860411990423E-4</c:v>
                </c:pt>
                <c:pt idx="99">
                  <c:v>1.6295191907918688E-4</c:v>
                </c:pt>
                <c:pt idx="100">
                  <c:v>1.0087909705209423E-4</c:v>
                </c:pt>
              </c:numCache>
            </c:numRef>
          </c:yVal>
          <c:smooth val="1"/>
        </c:ser>
        <c:ser>
          <c:idx val="4"/>
          <c:order val="4"/>
          <c:tx>
            <c:strRef>
              <c:f>Feuil3!$J$4</c:f>
              <c:strCache>
                <c:ptCount val="1"/>
                <c:pt idx="0">
                  <c:v>Lot5</c:v>
                </c:pt>
              </c:strCache>
            </c:strRef>
          </c:tx>
          <c:marker>
            <c:symbol val="none"/>
          </c:marker>
          <c:xVal>
            <c:numRef>
              <c:f>Feuil3!$E$5:$E$105</c:f>
              <c:numCache>
                <c:formatCode>General</c:formatCode>
                <c:ptCount val="10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c:v>
                </c:pt>
                <c:pt idx="23">
                  <c:v>-1.6999999999999984</c:v>
                </c:pt>
                <c:pt idx="24">
                  <c:v>-1.5999999999999981</c:v>
                </c:pt>
                <c:pt idx="25">
                  <c:v>-1.5</c:v>
                </c:pt>
                <c:pt idx="26">
                  <c:v>-1.4</c:v>
                </c:pt>
                <c:pt idx="27">
                  <c:v>-1.299999999999998</c:v>
                </c:pt>
                <c:pt idx="28">
                  <c:v>-1.1999999999999984</c:v>
                </c:pt>
                <c:pt idx="29">
                  <c:v>-1.0999999999999981</c:v>
                </c:pt>
                <c:pt idx="30">
                  <c:v>-1</c:v>
                </c:pt>
                <c:pt idx="31">
                  <c:v>-0.89999999999999991</c:v>
                </c:pt>
                <c:pt idx="32">
                  <c:v>-0.79999999999999982</c:v>
                </c:pt>
                <c:pt idx="33">
                  <c:v>-0.69999999999999973</c:v>
                </c:pt>
                <c:pt idx="34">
                  <c:v>-0.59999999999999953</c:v>
                </c:pt>
                <c:pt idx="35">
                  <c:v>-0.5</c:v>
                </c:pt>
                <c:pt idx="36">
                  <c:v>-0.4</c:v>
                </c:pt>
                <c:pt idx="37">
                  <c:v>-0.30000000000000021</c:v>
                </c:pt>
                <c:pt idx="38">
                  <c:v>-0.19999999999999996</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1.7000000000000002</c:v>
                </c:pt>
                <c:pt idx="58">
                  <c:v>1.8000000000000007</c:v>
                </c:pt>
                <c:pt idx="59">
                  <c:v>1.9000000000000017</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4.2000000000000011</c:v>
                </c:pt>
                <c:pt idx="83">
                  <c:v>4.3000000000000007</c:v>
                </c:pt>
                <c:pt idx="84">
                  <c:v>4.4000000000000004</c:v>
                </c:pt>
                <c:pt idx="85">
                  <c:v>4.5</c:v>
                </c:pt>
                <c:pt idx="86">
                  <c:v>4.5999999999999996</c:v>
                </c:pt>
                <c:pt idx="87">
                  <c:v>4.7000000000000011</c:v>
                </c:pt>
                <c:pt idx="88">
                  <c:v>4.8000000000000007</c:v>
                </c:pt>
                <c:pt idx="89">
                  <c:v>4.9000000000000004</c:v>
                </c:pt>
                <c:pt idx="90">
                  <c:v>5</c:v>
                </c:pt>
                <c:pt idx="91">
                  <c:v>5.0999999999999996</c:v>
                </c:pt>
                <c:pt idx="92">
                  <c:v>5.2000000000000011</c:v>
                </c:pt>
                <c:pt idx="93">
                  <c:v>5.3000000000000007</c:v>
                </c:pt>
                <c:pt idx="94">
                  <c:v>5.4</c:v>
                </c:pt>
                <c:pt idx="95">
                  <c:v>5.5</c:v>
                </c:pt>
                <c:pt idx="96">
                  <c:v>5.6000000000000005</c:v>
                </c:pt>
                <c:pt idx="97">
                  <c:v>5.7000000000000011</c:v>
                </c:pt>
                <c:pt idx="98">
                  <c:v>5.8000000000000007</c:v>
                </c:pt>
                <c:pt idx="99">
                  <c:v>5.9</c:v>
                </c:pt>
                <c:pt idx="100">
                  <c:v>6</c:v>
                </c:pt>
              </c:numCache>
            </c:numRef>
          </c:xVal>
          <c:yVal>
            <c:numRef>
              <c:f>Feuil3!$J$5:$J$105</c:f>
              <c:numCache>
                <c:formatCode>General</c:formatCode>
                <c:ptCount val="101"/>
                <c:pt idx="0">
                  <c:v>1.2350563560687841E-15</c:v>
                </c:pt>
                <c:pt idx="1">
                  <c:v>3.2346136365007953E-15</c:v>
                </c:pt>
                <c:pt idx="2">
                  <c:v>8.3536390950397183E-15</c:v>
                </c:pt>
                <c:pt idx="3">
                  <c:v>2.1273877827160206E-14</c:v>
                </c:pt>
                <c:pt idx="4">
                  <c:v>5.3423860842654864E-14</c:v>
                </c:pt>
                <c:pt idx="5">
                  <c:v>1.3229442325922906E-13</c:v>
                </c:pt>
                <c:pt idx="6">
                  <c:v>3.2304681335293661E-13</c:v>
                </c:pt>
                <c:pt idx="7">
                  <c:v>7.7787003612488202E-13</c:v>
                </c:pt>
                <c:pt idx="8">
                  <c:v>1.8469973870802711E-12</c:v>
                </c:pt>
                <c:pt idx="9">
                  <c:v>4.3245724440958803E-12</c:v>
                </c:pt>
                <c:pt idx="10">
                  <c:v>9.9847622800984255E-12</c:v>
                </c:pt>
                <c:pt idx="11">
                  <c:v>2.2732643411629778E-11</c:v>
                </c:pt>
                <c:pt idx="12">
                  <c:v>5.1036373467989464E-11</c:v>
                </c:pt>
                <c:pt idx="13">
                  <c:v>1.1298670177877547E-10</c:v>
                </c:pt>
                <c:pt idx="14">
                  <c:v>2.4665647058068099E-10</c:v>
                </c:pt>
                <c:pt idx="15">
                  <c:v>5.30976562635441E-10</c:v>
                </c:pt>
                <c:pt idx="16">
                  <c:v>1.1271347714628213E-9</c:v>
                </c:pt>
                <c:pt idx="17">
                  <c:v>2.3593588522461251E-9</c:v>
                </c:pt>
                <c:pt idx="18">
                  <c:v>4.8700095333824979E-9</c:v>
                </c:pt>
                <c:pt idx="19">
                  <c:v>9.912501795693859E-9</c:v>
                </c:pt>
                <c:pt idx="20">
                  <c:v>1.989547919316286E-8</c:v>
                </c:pt>
                <c:pt idx="21">
                  <c:v>3.9377050792826298E-8</c:v>
                </c:pt>
                <c:pt idx="22">
                  <c:v>7.6851018060532379E-8</c:v>
                </c:pt>
                <c:pt idx="23">
                  <c:v>1.4790188921835849E-7</c:v>
                </c:pt>
                <c:pt idx="24">
                  <c:v>2.8068258984381069E-7</c:v>
                </c:pt>
                <c:pt idx="25">
                  <c:v>5.2526067313829606E-7</c:v>
                </c:pt>
                <c:pt idx="26">
                  <c:v>9.6928603105281253E-7</c:v>
                </c:pt>
                <c:pt idx="27">
                  <c:v>1.7637892004390944E-6</c:v>
                </c:pt>
                <c:pt idx="28">
                  <c:v>3.1648932166629667E-6</c:v>
                </c:pt>
                <c:pt idx="29">
                  <c:v>5.6000138503063301E-6</c:v>
                </c:pt>
                <c:pt idx="30">
                  <c:v>9.7709501579642484E-6</c:v>
                </c:pt>
                <c:pt idx="31">
                  <c:v>1.6811333045026184E-5</c:v>
                </c:pt>
                <c:pt idx="32">
                  <c:v>2.8522340693641754E-5</c:v>
                </c:pt>
                <c:pt idx="33">
                  <c:v>4.7718395407788576E-5</c:v>
                </c:pt>
                <c:pt idx="34">
                  <c:v>7.8723457004188424E-5</c:v>
                </c:pt>
                <c:pt idx="35">
                  <c:v>1.2806785627129667E-4</c:v>
                </c:pt>
                <c:pt idx="36">
                  <c:v>2.0544415029973497E-4</c:v>
                </c:pt>
                <c:pt idx="37">
                  <c:v>3.2498631773486059E-4</c:v>
                </c:pt>
                <c:pt idx="38">
                  <c:v>5.0693704798140894E-4</c:v>
                </c:pt>
                <c:pt idx="39">
                  <c:v>7.7975944346108804E-4</c:v>
                </c:pt>
                <c:pt idx="40">
                  <c:v>1.1827280910050768E-3</c:v>
                </c:pt>
                <c:pt idx="41">
                  <c:v>1.7689959468825166E-3</c:v>
                </c:pt>
                <c:pt idx="42">
                  <c:v>2.6090741445662972E-3</c:v>
                </c:pt>
                <c:pt idx="43">
                  <c:v>3.79457954617686E-3</c:v>
                </c:pt>
                <c:pt idx="44">
                  <c:v>5.4420002700925844E-3</c:v>
                </c:pt>
                <c:pt idx="45">
                  <c:v>7.6961072950445528E-3</c:v>
                </c:pt>
                <c:pt idx="46">
                  <c:v>1.0732510591753249E-2</c:v>
                </c:pt>
                <c:pt idx="47">
                  <c:v>1.475873704136588E-2</c:v>
                </c:pt>
                <c:pt idx="48">
                  <c:v>2.0013116399009604E-2</c:v>
                </c:pt>
                <c:pt idx="49">
                  <c:v>2.6760726831889178E-2</c:v>
                </c:pt>
                <c:pt idx="50">
                  <c:v>3.5285700667515643E-2</c:v>
                </c:pt>
                <c:pt idx="51">
                  <c:v>4.5879348651467103E-2</c:v>
                </c:pt>
                <c:pt idx="52">
                  <c:v>5.8823843667056265E-2</c:v>
                </c:pt>
                <c:pt idx="53">
                  <c:v>7.4371614779694631E-2</c:v>
                </c:pt>
                <c:pt idx="54">
                  <c:v>9.2721122510038598E-2</c:v>
                </c:pt>
                <c:pt idx="55">
                  <c:v>0.11399027659011662</c:v>
                </c:pt>
                <c:pt idx="56">
                  <c:v>0.13818935552286343</c:v>
                </c:pt>
                <c:pt idx="57">
                  <c:v>0.16519581183039334</c:v>
                </c:pt>
                <c:pt idx="58">
                  <c:v>0.19473370684113347</c:v>
                </c:pt>
                <c:pt idx="59">
                  <c:v>0.22636062608391355</c:v>
                </c:pt>
                <c:pt idx="60">
                  <c:v>0.25946471104630958</c:v>
                </c:pt>
                <c:pt idx="61">
                  <c:v>0.29327386936564609</c:v>
                </c:pt>
                <c:pt idx="62">
                  <c:v>0.32687830425941533</c:v>
                </c:pt>
                <c:pt idx="63">
                  <c:v>0.35926629946854832</c:v>
                </c:pt>
                <c:pt idx="64">
                  <c:v>0.38937182454274377</c:v>
                </c:pt>
                <c:pt idx="65">
                  <c:v>0.41613114453340627</c:v>
                </c:pt>
                <c:pt idx="66">
                  <c:v>0.43854440730409894</c:v>
                </c:pt>
                <c:pt idx="67">
                  <c:v>0.45573731571900555</c:v>
                </c:pt>
                <c:pt idx="68">
                  <c:v>0.46701761363971545</c:v>
                </c:pt>
                <c:pt idx="69">
                  <c:v>0.47192130910505703</c:v>
                </c:pt>
                <c:pt idx="70">
                  <c:v>0.4702443353084404</c:v>
                </c:pt>
                <c:pt idx="71">
                  <c:v>0.46205663881584497</c:v>
                </c:pt>
                <c:pt idx="72">
                  <c:v>0.44769733964940617</c:v>
                </c:pt>
                <c:pt idx="73">
                  <c:v>0.42775142992348536</c:v>
                </c:pt>
                <c:pt idx="74">
                  <c:v>0.40301024219142972</c:v>
                </c:pt>
                <c:pt idx="75">
                  <c:v>0.37441940971744636</c:v>
                </c:pt>
                <c:pt idx="76">
                  <c:v>0.34301908346785503</c:v>
                </c:pt>
                <c:pt idx="77">
                  <c:v>0.30988165538906159</c:v>
                </c:pt>
                <c:pt idx="78">
                  <c:v>0.27605213454207256</c:v>
                </c:pt>
                <c:pt idx="79">
                  <c:v>0.24249568166380073</c:v>
                </c:pt>
                <c:pt idx="80">
                  <c:v>0.21005574592605278</c:v>
                </c:pt>
                <c:pt idx="81">
                  <c:v>0.17942492764375437</c:v>
                </c:pt>
                <c:pt idx="82">
                  <c:v>0.15112929307124354</c:v>
                </c:pt>
                <c:pt idx="83">
                  <c:v>0.12552556336578308</c:v>
                </c:pt>
                <c:pt idx="84">
                  <c:v>0.10280952785673253</c:v>
                </c:pt>
                <c:pt idx="85">
                  <c:v>8.3033282588527227E-2</c:v>
                </c:pt>
                <c:pt idx="86">
                  <c:v>6.612850542692858E-2</c:v>
                </c:pt>
                <c:pt idx="87">
                  <c:v>5.1932934627355334E-2</c:v>
                </c:pt>
                <c:pt idx="88">
                  <c:v>4.0217463719751073E-2</c:v>
                </c:pt>
                <c:pt idx="89">
                  <c:v>3.0711720746993392E-2</c:v>
                </c:pt>
                <c:pt idx="90">
                  <c:v>2.3126572844840088E-2</c:v>
                </c:pt>
                <c:pt idx="91">
                  <c:v>1.7172600425095916E-2</c:v>
                </c:pt>
                <c:pt idx="92">
                  <c:v>1.2574146266523856E-2</c:v>
                </c:pt>
                <c:pt idx="93">
                  <c:v>9.0790123777659687E-3</c:v>
                </c:pt>
                <c:pt idx="94">
                  <c:v>6.4642235291285897E-3</c:v>
                </c:pt>
                <c:pt idx="95">
                  <c:v>4.5384941539745411E-3</c:v>
                </c:pt>
                <c:pt idx="96">
                  <c:v>3.1421350863893717E-3</c:v>
                </c:pt>
                <c:pt idx="97">
                  <c:v>2.1451397045435016E-3</c:v>
                </c:pt>
                <c:pt idx="98">
                  <c:v>1.4441222775527719E-3</c:v>
                </c:pt>
                <c:pt idx="99">
                  <c:v>9.5867192940014574E-4</c:v>
                </c:pt>
                <c:pt idx="100">
                  <c:v>6.275577710041409E-4</c:v>
                </c:pt>
              </c:numCache>
            </c:numRef>
          </c:yVal>
          <c:smooth val="1"/>
        </c:ser>
        <c:ser>
          <c:idx val="5"/>
          <c:order val="5"/>
          <c:tx>
            <c:strRef>
              <c:f>Feuil3!$K$4</c:f>
              <c:strCache>
                <c:ptCount val="1"/>
                <c:pt idx="0">
                  <c:v>Lot6</c:v>
                </c:pt>
              </c:strCache>
            </c:strRef>
          </c:tx>
          <c:marker>
            <c:symbol val="none"/>
          </c:marker>
          <c:xVal>
            <c:numRef>
              <c:f>Feuil3!$E$5:$E$105</c:f>
              <c:numCache>
                <c:formatCode>General</c:formatCode>
                <c:ptCount val="10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c:v>
                </c:pt>
                <c:pt idx="23">
                  <c:v>-1.6999999999999984</c:v>
                </c:pt>
                <c:pt idx="24">
                  <c:v>-1.5999999999999981</c:v>
                </c:pt>
                <c:pt idx="25">
                  <c:v>-1.5</c:v>
                </c:pt>
                <c:pt idx="26">
                  <c:v>-1.4</c:v>
                </c:pt>
                <c:pt idx="27">
                  <c:v>-1.299999999999998</c:v>
                </c:pt>
                <c:pt idx="28">
                  <c:v>-1.1999999999999984</c:v>
                </c:pt>
                <c:pt idx="29">
                  <c:v>-1.0999999999999981</c:v>
                </c:pt>
                <c:pt idx="30">
                  <c:v>-1</c:v>
                </c:pt>
                <c:pt idx="31">
                  <c:v>-0.89999999999999991</c:v>
                </c:pt>
                <c:pt idx="32">
                  <c:v>-0.79999999999999982</c:v>
                </c:pt>
                <c:pt idx="33">
                  <c:v>-0.69999999999999973</c:v>
                </c:pt>
                <c:pt idx="34">
                  <c:v>-0.59999999999999953</c:v>
                </c:pt>
                <c:pt idx="35">
                  <c:v>-0.5</c:v>
                </c:pt>
                <c:pt idx="36">
                  <c:v>-0.4</c:v>
                </c:pt>
                <c:pt idx="37">
                  <c:v>-0.30000000000000021</c:v>
                </c:pt>
                <c:pt idx="38">
                  <c:v>-0.19999999999999996</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1.7000000000000002</c:v>
                </c:pt>
                <c:pt idx="58">
                  <c:v>1.8000000000000007</c:v>
                </c:pt>
                <c:pt idx="59">
                  <c:v>1.9000000000000017</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4.2000000000000011</c:v>
                </c:pt>
                <c:pt idx="83">
                  <c:v>4.3000000000000007</c:v>
                </c:pt>
                <c:pt idx="84">
                  <c:v>4.4000000000000004</c:v>
                </c:pt>
                <c:pt idx="85">
                  <c:v>4.5</c:v>
                </c:pt>
                <c:pt idx="86">
                  <c:v>4.5999999999999996</c:v>
                </c:pt>
                <c:pt idx="87">
                  <c:v>4.7000000000000011</c:v>
                </c:pt>
                <c:pt idx="88">
                  <c:v>4.8000000000000007</c:v>
                </c:pt>
                <c:pt idx="89">
                  <c:v>4.9000000000000004</c:v>
                </c:pt>
                <c:pt idx="90">
                  <c:v>5</c:v>
                </c:pt>
                <c:pt idx="91">
                  <c:v>5.0999999999999996</c:v>
                </c:pt>
                <c:pt idx="92">
                  <c:v>5.2000000000000011</c:v>
                </c:pt>
                <c:pt idx="93">
                  <c:v>5.3000000000000007</c:v>
                </c:pt>
                <c:pt idx="94">
                  <c:v>5.4</c:v>
                </c:pt>
                <c:pt idx="95">
                  <c:v>5.5</c:v>
                </c:pt>
                <c:pt idx="96">
                  <c:v>5.6000000000000005</c:v>
                </c:pt>
                <c:pt idx="97">
                  <c:v>5.7000000000000011</c:v>
                </c:pt>
                <c:pt idx="98">
                  <c:v>5.8000000000000007</c:v>
                </c:pt>
                <c:pt idx="99">
                  <c:v>5.9</c:v>
                </c:pt>
                <c:pt idx="100">
                  <c:v>6</c:v>
                </c:pt>
              </c:numCache>
            </c:numRef>
          </c:xVal>
          <c:yVal>
            <c:numRef>
              <c:f>Feuil3!$K$5:$K$105</c:f>
              <c:numCache>
                <c:formatCode>General</c:formatCode>
                <c:ptCount val="101"/>
                <c:pt idx="0">
                  <c:v>5.6676466960811754E-12</c:v>
                </c:pt>
                <c:pt idx="1">
                  <c:v>1.3026940694629314E-11</c:v>
                </c:pt>
                <c:pt idx="2">
                  <c:v>2.9525669860943212E-11</c:v>
                </c:pt>
                <c:pt idx="3">
                  <c:v>6.5989485149969464E-11</c:v>
                </c:pt>
                <c:pt idx="4">
                  <c:v>1.4543447844683552E-10</c:v>
                </c:pt>
                <c:pt idx="5">
                  <c:v>3.1606592181775731E-10</c:v>
                </c:pt>
                <c:pt idx="6">
                  <c:v>6.7733828684243053E-10</c:v>
                </c:pt>
                <c:pt idx="7">
                  <c:v>1.4313677711929574E-9</c:v>
                </c:pt>
                <c:pt idx="8">
                  <c:v>2.9827338366915768E-9</c:v>
                </c:pt>
                <c:pt idx="9">
                  <c:v>6.1290819011933241E-9</c:v>
                </c:pt>
                <c:pt idx="10">
                  <c:v>1.241921100009738E-8</c:v>
                </c:pt>
                <c:pt idx="11">
                  <c:v>2.481476941101662E-8</c:v>
                </c:pt>
                <c:pt idx="12">
                  <c:v>4.889271332194795E-8</c:v>
                </c:pt>
                <c:pt idx="13">
                  <c:v>9.4993894258619338E-8</c:v>
                </c:pt>
                <c:pt idx="14">
                  <c:v>1.8199728178611905E-7</c:v>
                </c:pt>
                <c:pt idx="15">
                  <c:v>3.4383633472471586E-7</c:v>
                </c:pt>
                <c:pt idx="16">
                  <c:v>6.4055480422384795E-7</c:v>
                </c:pt>
                <c:pt idx="17">
                  <c:v>1.1767344666505302E-6</c:v>
                </c:pt>
                <c:pt idx="18">
                  <c:v>2.1316618497981365E-6</c:v>
                </c:pt>
                <c:pt idx="19">
                  <c:v>3.8078147208615882E-6</c:v>
                </c:pt>
                <c:pt idx="20">
                  <c:v>6.7073498821140297E-6</c:v>
                </c:pt>
                <c:pt idx="21">
                  <c:v>1.1650478737973143E-5</c:v>
                </c:pt>
                <c:pt idx="22">
                  <c:v>1.9955115186165715E-5</c:v>
                </c:pt>
                <c:pt idx="23">
                  <c:v>3.3704071198486981E-5</c:v>
                </c:pt>
                <c:pt idx="24">
                  <c:v>5.6134278541922412E-5</c:v>
                </c:pt>
                <c:pt idx="25">
                  <c:v>9.2191649242917795E-5</c:v>
                </c:pt>
                <c:pt idx="26">
                  <c:v>1.4930442538833548E-4</c:v>
                </c:pt>
                <c:pt idx="27">
                  <c:v>2.3843578383687456E-4</c:v>
                </c:pt>
                <c:pt idx="28">
                  <c:v>3.7548089494817327E-4</c:v>
                </c:pt>
                <c:pt idx="29">
                  <c:v>5.8307163163832411E-4</c:v>
                </c:pt>
                <c:pt idx="30">
                  <c:v>8.9283999635181733E-4</c:v>
                </c:pt>
                <c:pt idx="31">
                  <c:v>1.3481649100696442E-3</c:v>
                </c:pt>
                <c:pt idx="32">
                  <c:v>2.0073821523320257E-3</c:v>
                </c:pt>
                <c:pt idx="33">
                  <c:v>2.947370653838341E-3</c:v>
                </c:pt>
                <c:pt idx="34">
                  <c:v>4.2673386457543275E-3</c:v>
                </c:pt>
                <c:pt idx="35">
                  <c:v>6.0925221914013448E-3</c:v>
                </c:pt>
                <c:pt idx="36">
                  <c:v>8.5773827058555751E-3</c:v>
                </c:pt>
                <c:pt idx="37">
                  <c:v>1.1907761105406169E-2</c:v>
                </c:pt>
                <c:pt idx="38">
                  <c:v>1.6301332120121557E-2</c:v>
                </c:pt>
                <c:pt idx="39">
                  <c:v>2.2005626400525388E-2</c:v>
                </c:pt>
                <c:pt idx="40">
                  <c:v>2.9292877296234452E-2</c:v>
                </c:pt>
                <c:pt idx="41">
                  <c:v>3.8451030766063619E-2</c:v>
                </c:pt>
                <c:pt idx="42">
                  <c:v>4.9770453485881404E-2</c:v>
                </c:pt>
                <c:pt idx="43">
                  <c:v>6.352619836569004E-2</c:v>
                </c:pt>
                <c:pt idx="44">
                  <c:v>7.995613491064224E-2</c:v>
                </c:pt>
                <c:pt idx="45">
                  <c:v>9.9235799970698868E-2</c:v>
                </c:pt>
                <c:pt idx="46">
                  <c:v>0.12145142510077357</c:v>
                </c:pt>
                <c:pt idx="47">
                  <c:v>0.14657318074597767</c:v>
                </c:pt>
                <c:pt idx="48">
                  <c:v>0.17443115921223737</c:v>
                </c:pt>
                <c:pt idx="49">
                  <c:v>0.20469690616784517</c:v>
                </c:pt>
                <c:pt idx="50">
                  <c:v>0.23687332025787119</c:v>
                </c:pt>
                <c:pt idx="51">
                  <c:v>0.27029541180043609</c:v>
                </c:pt>
                <c:pt idx="52">
                  <c:v>0.30414372245435528</c:v>
                </c:pt>
                <c:pt idx="53">
                  <c:v>0.33747118581337537</c:v>
                </c:pt>
                <c:pt idx="54">
                  <c:v>0.36924293572663031</c:v>
                </c:pt>
                <c:pt idx="55">
                  <c:v>0.39838717601291862</c:v>
                </c:pt>
                <c:pt idx="56">
                  <c:v>0.42385387917833539</c:v>
                </c:pt>
                <c:pt idx="57">
                  <c:v>0.4446769636511485</c:v>
                </c:pt>
                <c:pt idx="58">
                  <c:v>0.46003487656588082</c:v>
                </c:pt>
                <c:pt idx="59">
                  <c:v>0.46930430895346215</c:v>
                </c:pt>
                <c:pt idx="60">
                  <c:v>0.47210215475884681</c:v>
                </c:pt>
                <c:pt idx="61">
                  <c:v>0.46831177836578014</c:v>
                </c:pt>
                <c:pt idx="62">
                  <c:v>0.45809108083274042</c:v>
                </c:pt>
                <c:pt idx="63">
                  <c:v>0.44186158746986676</c:v>
                </c:pt>
                <c:pt idx="64">
                  <c:v>0.42027960769151135</c:v>
                </c:pt>
                <c:pt idx="65">
                  <c:v>0.39419221685390488</c:v>
                </c:pt>
                <c:pt idx="66">
                  <c:v>0.36458217304590246</c:v>
                </c:pt>
                <c:pt idx="67">
                  <c:v>0.33250675336370261</c:v>
                </c:pt>
                <c:pt idx="68">
                  <c:v>0.29903578938100916</c:v>
                </c:pt>
                <c:pt idx="69">
                  <c:v>0.26519389659104875</c:v>
                </c:pt>
                <c:pt idx="70">
                  <c:v>0.23191110087512595</c:v>
                </c:pt>
                <c:pt idx="71">
                  <c:v>0.19998490108983941</c:v>
                </c:pt>
                <c:pt idx="72">
                  <c:v>0.17005544213379534</c:v>
                </c:pt>
                <c:pt idx="73">
                  <c:v>0.14259408780776647</c:v>
                </c:pt>
                <c:pt idx="74">
                  <c:v>0.11790444029251169</c:v>
                </c:pt>
                <c:pt idx="75">
                  <c:v>9.6133877539987561E-2</c:v>
                </c:pt>
                <c:pt idx="76">
                  <c:v>7.7293044824878337E-2</c:v>
                </c:pt>
                <c:pt idx="77">
                  <c:v>6.1280461766412449E-2</c:v>
                </c:pt>
                <c:pt idx="78">
                  <c:v>4.7909462625260787E-2</c:v>
                </c:pt>
                <c:pt idx="79">
                  <c:v>3.6935010540722242E-2</c:v>
                </c:pt>
                <c:pt idx="80">
                  <c:v>2.8078429451318103E-2</c:v>
                </c:pt>
                <c:pt idx="81">
                  <c:v>2.1048689139110507E-2</c:v>
                </c:pt>
                <c:pt idx="82">
                  <c:v>1.5559475512936568E-2</c:v>
                </c:pt>
                <c:pt idx="83">
                  <c:v>1.1341813716031811E-2</c:v>
                </c:pt>
                <c:pt idx="84">
                  <c:v>8.1524421097713285E-3</c:v>
                </c:pt>
                <c:pt idx="85">
                  <c:v>5.7784398171342134E-3</c:v>
                </c:pt>
                <c:pt idx="86">
                  <c:v>4.0387886068798716E-3</c:v>
                </c:pt>
                <c:pt idx="87">
                  <c:v>2.7836158949126524E-3</c:v>
                </c:pt>
                <c:pt idx="88">
                  <c:v>1.8918432516863855E-3</c:v>
                </c:pt>
                <c:pt idx="89">
                  <c:v>1.2678814557206877E-3</c:v>
                </c:pt>
                <c:pt idx="90">
                  <c:v>8.3789540092708045E-4</c:v>
                </c:pt>
                <c:pt idx="91">
                  <c:v>5.4603266080353039E-4</c:v>
                </c:pt>
                <c:pt idx="92">
                  <c:v>3.5088523349280013E-4</c:v>
                </c:pt>
                <c:pt idx="93">
                  <c:v>2.2234594852799612E-4</c:v>
                </c:pt>
                <c:pt idx="94">
                  <c:v>1.38934789050707E-4</c:v>
                </c:pt>
                <c:pt idx="95">
                  <c:v>8.5607230800364723E-5</c:v>
                </c:pt>
                <c:pt idx="96">
                  <c:v>5.2014873768954577E-5</c:v>
                </c:pt>
                <c:pt idx="97">
                  <c:v>3.1164653750235846E-5</c:v>
                </c:pt>
                <c:pt idx="98">
                  <c:v>1.8412583125615498E-5</c:v>
                </c:pt>
                <c:pt idx="99">
                  <c:v>1.0727160834850855E-5</c:v>
                </c:pt>
                <c:pt idx="100">
                  <c:v>6.1627212024957514E-6</c:v>
                </c:pt>
              </c:numCache>
            </c:numRef>
          </c:yVal>
          <c:smooth val="1"/>
        </c:ser>
        <c:ser>
          <c:idx val="6"/>
          <c:order val="6"/>
          <c:tx>
            <c:strRef>
              <c:f>Feuil3!$L$4</c:f>
              <c:strCache>
                <c:ptCount val="1"/>
                <c:pt idx="0">
                  <c:v>Lot7</c:v>
                </c:pt>
              </c:strCache>
            </c:strRef>
          </c:tx>
          <c:marker>
            <c:symbol val="none"/>
          </c:marker>
          <c:xVal>
            <c:numRef>
              <c:f>Feuil3!$E$5:$E$105</c:f>
              <c:numCache>
                <c:formatCode>General</c:formatCode>
                <c:ptCount val="101"/>
                <c:pt idx="0">
                  <c:v>-4</c:v>
                </c:pt>
                <c:pt idx="1">
                  <c:v>-3.9</c:v>
                </c:pt>
                <c:pt idx="2">
                  <c:v>-3.8</c:v>
                </c:pt>
                <c:pt idx="3">
                  <c:v>-3.7</c:v>
                </c:pt>
                <c:pt idx="4">
                  <c:v>-3.6</c:v>
                </c:pt>
                <c:pt idx="5">
                  <c:v>-3.5</c:v>
                </c:pt>
                <c:pt idx="6">
                  <c:v>-3.4</c:v>
                </c:pt>
                <c:pt idx="7">
                  <c:v>-3.3</c:v>
                </c:pt>
                <c:pt idx="8">
                  <c:v>-3.2</c:v>
                </c:pt>
                <c:pt idx="9">
                  <c:v>-3.1</c:v>
                </c:pt>
                <c:pt idx="10">
                  <c:v>-3</c:v>
                </c:pt>
                <c:pt idx="11">
                  <c:v>-2.9</c:v>
                </c:pt>
                <c:pt idx="12">
                  <c:v>-2.8</c:v>
                </c:pt>
                <c:pt idx="13">
                  <c:v>-2.7</c:v>
                </c:pt>
                <c:pt idx="14">
                  <c:v>-2.5999999999999988</c:v>
                </c:pt>
                <c:pt idx="15">
                  <c:v>-2.5</c:v>
                </c:pt>
                <c:pt idx="16">
                  <c:v>-2.4</c:v>
                </c:pt>
                <c:pt idx="17">
                  <c:v>-2.2999999999999998</c:v>
                </c:pt>
                <c:pt idx="18">
                  <c:v>-2.2000000000000002</c:v>
                </c:pt>
                <c:pt idx="19">
                  <c:v>-2.0999999999999988</c:v>
                </c:pt>
                <c:pt idx="20">
                  <c:v>-2</c:v>
                </c:pt>
                <c:pt idx="21">
                  <c:v>-1.9000000000000001</c:v>
                </c:pt>
                <c:pt idx="22">
                  <c:v>-1.799999999999998</c:v>
                </c:pt>
                <c:pt idx="23">
                  <c:v>-1.6999999999999984</c:v>
                </c:pt>
                <c:pt idx="24">
                  <c:v>-1.5999999999999981</c:v>
                </c:pt>
                <c:pt idx="25">
                  <c:v>-1.5</c:v>
                </c:pt>
                <c:pt idx="26">
                  <c:v>-1.4</c:v>
                </c:pt>
                <c:pt idx="27">
                  <c:v>-1.299999999999998</c:v>
                </c:pt>
                <c:pt idx="28">
                  <c:v>-1.1999999999999984</c:v>
                </c:pt>
                <c:pt idx="29">
                  <c:v>-1.0999999999999981</c:v>
                </c:pt>
                <c:pt idx="30">
                  <c:v>-1</c:v>
                </c:pt>
                <c:pt idx="31">
                  <c:v>-0.89999999999999991</c:v>
                </c:pt>
                <c:pt idx="32">
                  <c:v>-0.79999999999999982</c:v>
                </c:pt>
                <c:pt idx="33">
                  <c:v>-0.69999999999999973</c:v>
                </c:pt>
                <c:pt idx="34">
                  <c:v>-0.59999999999999953</c:v>
                </c:pt>
                <c:pt idx="35">
                  <c:v>-0.5</c:v>
                </c:pt>
                <c:pt idx="36">
                  <c:v>-0.4</c:v>
                </c:pt>
                <c:pt idx="37">
                  <c:v>-0.30000000000000021</c:v>
                </c:pt>
                <c:pt idx="38">
                  <c:v>-0.19999999999999996</c:v>
                </c:pt>
                <c:pt idx="39">
                  <c:v>-9.9999999999999811E-2</c:v>
                </c:pt>
                <c:pt idx="40">
                  <c:v>0</c:v>
                </c:pt>
                <c:pt idx="41">
                  <c:v>0.10000000000000053</c:v>
                </c:pt>
                <c:pt idx="42">
                  <c:v>0.20000000000000021</c:v>
                </c:pt>
                <c:pt idx="43">
                  <c:v>0.30000000000000021</c:v>
                </c:pt>
                <c:pt idx="44">
                  <c:v>0.40000000000000036</c:v>
                </c:pt>
                <c:pt idx="45">
                  <c:v>0.5</c:v>
                </c:pt>
                <c:pt idx="46">
                  <c:v>0.60000000000000064</c:v>
                </c:pt>
                <c:pt idx="47">
                  <c:v>0.70000000000000062</c:v>
                </c:pt>
                <c:pt idx="48">
                  <c:v>0.80000000000000071</c:v>
                </c:pt>
                <c:pt idx="49">
                  <c:v>0.90000000000000069</c:v>
                </c:pt>
                <c:pt idx="50">
                  <c:v>1</c:v>
                </c:pt>
                <c:pt idx="51">
                  <c:v>1.1000000000000005</c:v>
                </c:pt>
                <c:pt idx="52">
                  <c:v>1.2000000000000002</c:v>
                </c:pt>
                <c:pt idx="53">
                  <c:v>1.3000000000000007</c:v>
                </c:pt>
                <c:pt idx="54">
                  <c:v>1.4000000000000004</c:v>
                </c:pt>
                <c:pt idx="55">
                  <c:v>1.5</c:v>
                </c:pt>
                <c:pt idx="56">
                  <c:v>1.6000000000000005</c:v>
                </c:pt>
                <c:pt idx="57">
                  <c:v>1.7000000000000002</c:v>
                </c:pt>
                <c:pt idx="58">
                  <c:v>1.8000000000000007</c:v>
                </c:pt>
                <c:pt idx="59">
                  <c:v>1.9000000000000017</c:v>
                </c:pt>
                <c:pt idx="60">
                  <c:v>2</c:v>
                </c:pt>
                <c:pt idx="61">
                  <c:v>2.1000000000000005</c:v>
                </c:pt>
                <c:pt idx="62">
                  <c:v>2.2000000000000002</c:v>
                </c:pt>
                <c:pt idx="63">
                  <c:v>2.3000000000000007</c:v>
                </c:pt>
                <c:pt idx="64">
                  <c:v>2.4000000000000004</c:v>
                </c:pt>
                <c:pt idx="65">
                  <c:v>2.5</c:v>
                </c:pt>
                <c:pt idx="66">
                  <c:v>2.6000000000000005</c:v>
                </c:pt>
                <c:pt idx="67">
                  <c:v>2.7</c:v>
                </c:pt>
                <c:pt idx="68">
                  <c:v>2.8000000000000007</c:v>
                </c:pt>
                <c:pt idx="69">
                  <c:v>2.9000000000000004</c:v>
                </c:pt>
                <c:pt idx="70">
                  <c:v>3</c:v>
                </c:pt>
                <c:pt idx="71">
                  <c:v>3.1000000000000005</c:v>
                </c:pt>
                <c:pt idx="72">
                  <c:v>3.2</c:v>
                </c:pt>
                <c:pt idx="73">
                  <c:v>3.3000000000000007</c:v>
                </c:pt>
                <c:pt idx="74">
                  <c:v>3.4000000000000004</c:v>
                </c:pt>
                <c:pt idx="75">
                  <c:v>3.5</c:v>
                </c:pt>
                <c:pt idx="76">
                  <c:v>3.6000000000000005</c:v>
                </c:pt>
                <c:pt idx="77">
                  <c:v>3.7</c:v>
                </c:pt>
                <c:pt idx="78">
                  <c:v>3.8000000000000007</c:v>
                </c:pt>
                <c:pt idx="79">
                  <c:v>3.9000000000000004</c:v>
                </c:pt>
                <c:pt idx="80">
                  <c:v>4</c:v>
                </c:pt>
                <c:pt idx="81">
                  <c:v>4.0999999999999996</c:v>
                </c:pt>
                <c:pt idx="82">
                  <c:v>4.2000000000000011</c:v>
                </c:pt>
                <c:pt idx="83">
                  <c:v>4.3000000000000007</c:v>
                </c:pt>
                <c:pt idx="84">
                  <c:v>4.4000000000000004</c:v>
                </c:pt>
                <c:pt idx="85">
                  <c:v>4.5</c:v>
                </c:pt>
                <c:pt idx="86">
                  <c:v>4.5999999999999996</c:v>
                </c:pt>
                <c:pt idx="87">
                  <c:v>4.7000000000000011</c:v>
                </c:pt>
                <c:pt idx="88">
                  <c:v>4.8000000000000007</c:v>
                </c:pt>
                <c:pt idx="89">
                  <c:v>4.9000000000000004</c:v>
                </c:pt>
                <c:pt idx="90">
                  <c:v>5</c:v>
                </c:pt>
                <c:pt idx="91">
                  <c:v>5.0999999999999996</c:v>
                </c:pt>
                <c:pt idx="92">
                  <c:v>5.2000000000000011</c:v>
                </c:pt>
                <c:pt idx="93">
                  <c:v>5.3000000000000007</c:v>
                </c:pt>
                <c:pt idx="94">
                  <c:v>5.4</c:v>
                </c:pt>
                <c:pt idx="95">
                  <c:v>5.5</c:v>
                </c:pt>
                <c:pt idx="96">
                  <c:v>5.6000000000000005</c:v>
                </c:pt>
                <c:pt idx="97">
                  <c:v>5.7000000000000011</c:v>
                </c:pt>
                <c:pt idx="98">
                  <c:v>5.8000000000000007</c:v>
                </c:pt>
                <c:pt idx="99">
                  <c:v>5.9</c:v>
                </c:pt>
                <c:pt idx="100">
                  <c:v>6</c:v>
                </c:pt>
              </c:numCache>
            </c:numRef>
          </c:xVal>
          <c:yVal>
            <c:numRef>
              <c:f>Feuil3!$L$5:$L$105</c:f>
              <c:numCache>
                <c:formatCode>General</c:formatCode>
                <c:ptCount val="101"/>
                <c:pt idx="0">
                  <c:v>9.0256862278104798E-10</c:v>
                </c:pt>
                <c:pt idx="1">
                  <c:v>1.8971672055997583E-9</c:v>
                </c:pt>
                <c:pt idx="2">
                  <c:v>3.932318109967364E-9</c:v>
                </c:pt>
                <c:pt idx="3">
                  <c:v>8.03728438158701E-9</c:v>
                </c:pt>
                <c:pt idx="4">
                  <c:v>1.6198980555494376E-8</c:v>
                </c:pt>
                <c:pt idx="5">
                  <c:v>3.2194648679208356E-8</c:v>
                </c:pt>
                <c:pt idx="6">
                  <c:v>6.3095349973121205E-8</c:v>
                </c:pt>
                <c:pt idx="7">
                  <c:v>1.2193508185784812E-7</c:v>
                </c:pt>
                <c:pt idx="8">
                  <c:v>2.3236871262602299E-7</c:v>
                </c:pt>
                <c:pt idx="9">
                  <c:v>4.3666088119354524E-7</c:v>
                </c:pt>
                <c:pt idx="10">
                  <c:v>8.0914914395185982E-7</c:v>
                </c:pt>
                <c:pt idx="11">
                  <c:v>1.4785313187800108E-6</c:v>
                </c:pt>
                <c:pt idx="12">
                  <c:v>2.6640976219946646E-6</c:v>
                </c:pt>
                <c:pt idx="13">
                  <c:v>4.733554683855277E-6</c:v>
                </c:pt>
                <c:pt idx="14">
                  <c:v>8.2935853724970741E-6</c:v>
                </c:pt>
                <c:pt idx="15">
                  <c:v>1.4328967501724516E-5</c:v>
                </c:pt>
                <c:pt idx="16">
                  <c:v>2.4412099591051192E-5</c:v>
                </c:pt>
                <c:pt idx="17">
                  <c:v>4.1012196125500565E-5</c:v>
                </c:pt>
                <c:pt idx="18">
                  <c:v>6.7942038843737018E-5</c:v>
                </c:pt>
                <c:pt idx="19">
                  <c:v>1.1098947119375737E-4</c:v>
                </c:pt>
                <c:pt idx="20">
                  <c:v>1.7878976203413799E-4</c:v>
                </c:pt>
                <c:pt idx="21">
                  <c:v>2.840018490834795E-4</c:v>
                </c:pt>
                <c:pt idx="22">
                  <c:v>4.4485384247738911E-4</c:v>
                </c:pt>
                <c:pt idx="23">
                  <c:v>6.8711777261499032E-4</c:v>
                </c:pt>
                <c:pt idx="24">
                  <c:v>1.0465564890399361E-3</c:v>
                </c:pt>
                <c:pt idx="25">
                  <c:v>1.5718526259454271E-3</c:v>
                </c:pt>
                <c:pt idx="26">
                  <c:v>2.3279767159948002E-3</c:v>
                </c:pt>
                <c:pt idx="27">
                  <c:v>3.3998761487416119E-3</c:v>
                </c:pt>
                <c:pt idx="28">
                  <c:v>4.8962684210658823E-3</c:v>
                </c:pt>
                <c:pt idx="29">
                  <c:v>6.9532044173250401E-3</c:v>
                </c:pt>
                <c:pt idx="30">
                  <c:v>9.7369386472002262E-3</c:v>
                </c:pt>
                <c:pt idx="31">
                  <c:v>1.3445517639985933E-2</c:v>
                </c:pt>
                <c:pt idx="32">
                  <c:v>1.8308395153794975E-2</c:v>
                </c:pt>
                <c:pt idx="33">
                  <c:v>2.458332852726627E-2</c:v>
                </c:pt>
                <c:pt idx="34">
                  <c:v>3.254983189122581E-2</c:v>
                </c:pt>
                <c:pt idx="35">
                  <c:v>4.2498585163333311E-2</c:v>
                </c:pt>
                <c:pt idx="36">
                  <c:v>5.4716442276756178E-2</c:v>
                </c:pt>
                <c:pt idx="37">
                  <c:v>6.9467055019642093E-2</c:v>
                </c:pt>
                <c:pt idx="38">
                  <c:v>8.6967619279518182E-2</c:v>
                </c:pt>
                <c:pt idx="39">
                  <c:v>0.107362825493675</c:v>
                </c:pt>
                <c:pt idx="40">
                  <c:v>0.13069769864772221</c:v>
                </c:pt>
                <c:pt idx="41">
                  <c:v>0.15689156884976321</c:v>
                </c:pt>
                <c:pt idx="42">
                  <c:v>0.18571583199868374</c:v>
                </c:pt>
                <c:pt idx="43">
                  <c:v>0.21677835080575572</c:v>
                </c:pt>
                <c:pt idx="44">
                  <c:v>0.24951723250740152</c:v>
                </c:pt>
                <c:pt idx="45">
                  <c:v>0.28320625357451162</c:v>
                </c:pt>
                <c:pt idx="46">
                  <c:v>0.31697337948881615</c:v>
                </c:pt>
                <c:pt idx="47">
                  <c:v>0.34983269736668465</c:v>
                </c:pt>
                <c:pt idx="48">
                  <c:v>0.38072874246012428</c:v>
                </c:pt>
                <c:pt idx="49">
                  <c:v>0.40859080337631631</c:v>
                </c:pt>
                <c:pt idx="50">
                  <c:v>0.43239351051400998</c:v>
                </c:pt>
                <c:pt idx="51">
                  <c:v>0.45121902689419369</c:v>
                </c:pt>
                <c:pt idx="52">
                  <c:v>0.46431562543314381</c:v>
                </c:pt>
                <c:pt idx="53">
                  <c:v>0.47114745629535343</c:v>
                </c:pt>
                <c:pt idx="54">
                  <c:v>0.47143091582667285</c:v>
                </c:pt>
                <c:pt idx="55">
                  <c:v>0.46515417749087767</c:v>
                </c:pt>
                <c:pt idx="56">
                  <c:v>0.45257801043781248</c:v>
                </c:pt>
                <c:pt idx="57">
                  <c:v>0.43421780675025001</c:v>
                </c:pt>
                <c:pt idx="58">
                  <c:v>0.41080854358145613</c:v>
                </c:pt>
                <c:pt idx="59">
                  <c:v>0.38325599937425758</c:v>
                </c:pt>
                <c:pt idx="60">
                  <c:v>0.35257873394502237</c:v>
                </c:pt>
                <c:pt idx="61">
                  <c:v>0.31984599956689536</c:v>
                </c:pt>
                <c:pt idx="62">
                  <c:v>0.2861168201019258</c:v>
                </c:pt>
                <c:pt idx="63">
                  <c:v>0.25238498453942754</c:v>
                </c:pt>
                <c:pt idx="64">
                  <c:v>0.21953374910251841</c:v>
                </c:pt>
                <c:pt idx="65">
                  <c:v>0.18830278019548327</c:v>
                </c:pt>
                <c:pt idx="66">
                  <c:v>0.15926847710821138</c:v>
                </c:pt>
                <c:pt idx="67">
                  <c:v>0.13283746522397114</c:v>
                </c:pt>
                <c:pt idx="68">
                  <c:v>0.10925189773808552</c:v>
                </c:pt>
                <c:pt idx="69">
                  <c:v>8.8604352534810499E-2</c:v>
                </c:pt>
                <c:pt idx="70">
                  <c:v>7.0859613702846824E-2</c:v>
                </c:pt>
                <c:pt idx="71">
                  <c:v>5.5880484336513499E-2</c:v>
                </c:pt>
                <c:pt idx="72">
                  <c:v>4.3454944549629781E-2</c:v>
                </c:pt>
                <c:pt idx="73">
                  <c:v>3.3322371026924875E-2</c:v>
                </c:pt>
                <c:pt idx="74">
                  <c:v>2.5197081954684786E-2</c:v>
                </c:pt>
                <c:pt idx="75">
                  <c:v>1.8788073849350068E-2</c:v>
                </c:pt>
                <c:pt idx="76">
                  <c:v>1.3814396781761091E-2</c:v>
                </c:pt>
                <c:pt idx="77">
                  <c:v>1.0016113800297936E-2</c:v>
                </c:pt>
                <c:pt idx="78">
                  <c:v>7.1611740930515319E-3</c:v>
                </c:pt>
                <c:pt idx="79">
                  <c:v>5.0487849279103793E-3</c:v>
                </c:pt>
                <c:pt idx="80">
                  <c:v>3.5100004059464619E-3</c:v>
                </c:pt>
                <c:pt idx="81">
                  <c:v>2.4062742294771672E-3</c:v>
                </c:pt>
                <c:pt idx="82">
                  <c:v>1.6266747684594641E-3</c:v>
                </c:pt>
                <c:pt idx="83">
                  <c:v>1.0843612710042161E-3</c:v>
                </c:pt>
                <c:pt idx="84">
                  <c:v>7.1279545649892645E-4</c:v>
                </c:pt>
                <c:pt idx="85">
                  <c:v>4.6203354181499363E-4</c:v>
                </c:pt>
                <c:pt idx="86">
                  <c:v>2.9532468130851033E-4</c:v>
                </c:pt>
                <c:pt idx="87">
                  <c:v>1.8614168476532687E-4</c:v>
                </c:pt>
                <c:pt idx="88">
                  <c:v>1.1569249684213703E-4</c:v>
                </c:pt>
                <c:pt idx="89">
                  <c:v>7.0906231588710626E-5</c:v>
                </c:pt>
                <c:pt idx="90">
                  <c:v>4.2853004136748301E-5</c:v>
                </c:pt>
                <c:pt idx="91">
                  <c:v>2.5538524259626778E-5</c:v>
                </c:pt>
                <c:pt idx="92">
                  <c:v>1.5008178294260562E-5</c:v>
                </c:pt>
                <c:pt idx="93">
                  <c:v>8.6971672136787537E-6</c:v>
                </c:pt>
                <c:pt idx="94">
                  <c:v>4.9698732960162988E-6</c:v>
                </c:pt>
                <c:pt idx="95">
                  <c:v>2.8004670733126555E-6</c:v>
                </c:pt>
                <c:pt idx="96">
                  <c:v>1.5560848769608282E-6</c:v>
                </c:pt>
                <c:pt idx="97">
                  <c:v>8.5261653421085725E-7</c:v>
                </c:pt>
                <c:pt idx="98">
                  <c:v>4.6067206328054528E-7</c:v>
                </c:pt>
                <c:pt idx="99">
                  <c:v>2.4544130915166659E-7</c:v>
                </c:pt>
                <c:pt idx="100">
                  <c:v>1.2894992644021085E-7</c:v>
                </c:pt>
              </c:numCache>
            </c:numRef>
          </c:yVal>
          <c:smooth val="1"/>
        </c:ser>
        <c:axId val="184260864"/>
        <c:axId val="184275328"/>
      </c:scatterChart>
      <c:valAx>
        <c:axId val="184260864"/>
        <c:scaling>
          <c:orientation val="minMax"/>
        </c:scaling>
        <c:axPos val="b"/>
        <c:title>
          <c:tx>
            <c:rich>
              <a:bodyPr/>
              <a:lstStyle/>
              <a:p>
                <a:pPr>
                  <a:defRPr/>
                </a:pPr>
                <a:r>
                  <a:rPr lang="en-US"/>
                  <a:t>log10 UFC/g</a:t>
                </a:r>
              </a:p>
            </c:rich>
          </c:tx>
        </c:title>
        <c:numFmt formatCode="General" sourceLinked="1"/>
        <c:tickLblPos val="nextTo"/>
        <c:crossAx val="184275328"/>
        <c:crosses val="autoZero"/>
        <c:crossBetween val="midCat"/>
      </c:valAx>
      <c:valAx>
        <c:axId val="184275328"/>
        <c:scaling>
          <c:orientation val="minMax"/>
        </c:scaling>
        <c:delete val="1"/>
        <c:axPos val="l"/>
        <c:numFmt formatCode="General" sourceLinked="1"/>
        <c:tickLblPos val="none"/>
        <c:crossAx val="184260864"/>
        <c:crosses val="autoZero"/>
        <c:crossBetween val="midCat"/>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02CFC-81CB-4AEC-855F-12BFB195E3F0}" type="doc">
      <dgm:prSet loTypeId="urn:microsoft.com/office/officeart/2005/8/layout/process2" loCatId="process" qsTypeId="urn:microsoft.com/office/officeart/2005/8/quickstyle/simple4" qsCatId="simple" csTypeId="urn:microsoft.com/office/officeart/2005/8/colors/colorful1" csCatId="colorful" phldr="1"/>
      <dgm:spPr/>
    </dgm:pt>
    <dgm:pt modelId="{FFAAF8AF-9E6B-4B86-8AE2-95C8333B962C}">
      <dgm:prSet phldrT="[Texte]" custT="1"/>
      <dgm:spPr/>
      <dgm:t>
        <a:bodyPr/>
        <a:lstStyle/>
        <a:p>
          <a:r>
            <a:rPr lang="en-US" sz="1800" b="1" noProof="0" dirty="0" smtClean="0"/>
            <a:t>raw material</a:t>
          </a:r>
          <a:endParaRPr lang="en-US" sz="1800" b="1" noProof="0" dirty="0"/>
        </a:p>
      </dgm:t>
    </dgm:pt>
    <dgm:pt modelId="{E359A3A6-A2AB-473A-B767-181A603DA832}" type="parTrans" cxnId="{BECDC0F8-D291-4311-8297-A2D6A8580D15}">
      <dgm:prSet/>
      <dgm:spPr/>
      <dgm:t>
        <a:bodyPr/>
        <a:lstStyle/>
        <a:p>
          <a:endParaRPr lang="fr-FR" sz="2400" b="1"/>
        </a:p>
      </dgm:t>
    </dgm:pt>
    <dgm:pt modelId="{D5B7E167-7071-4711-AB67-8534972B0219}" type="sibTrans" cxnId="{BECDC0F8-D291-4311-8297-A2D6A8580D15}">
      <dgm:prSet custT="1"/>
      <dgm:spPr/>
      <dgm:t>
        <a:bodyPr/>
        <a:lstStyle/>
        <a:p>
          <a:endParaRPr lang="fr-FR" sz="800" b="1"/>
        </a:p>
      </dgm:t>
    </dgm:pt>
    <dgm:pt modelId="{D2319631-0CE1-49B1-82EA-1DC0795FC1E8}">
      <dgm:prSet phldrT="[Texte]" custT="1"/>
      <dgm:spPr/>
      <dgm:t>
        <a:bodyPr/>
        <a:lstStyle/>
        <a:p>
          <a:r>
            <a:rPr lang="en-US" sz="1800" b="1" noProof="0" smtClean="0"/>
            <a:t>Step 1</a:t>
          </a:r>
          <a:endParaRPr lang="en-US" sz="1800" b="1" noProof="0"/>
        </a:p>
      </dgm:t>
    </dgm:pt>
    <dgm:pt modelId="{DCFB39C2-EA85-4752-A273-243573329EBC}" type="parTrans" cxnId="{073A12CD-F803-49B6-81D7-43E38D84B4D5}">
      <dgm:prSet/>
      <dgm:spPr/>
      <dgm:t>
        <a:bodyPr/>
        <a:lstStyle/>
        <a:p>
          <a:endParaRPr lang="fr-FR" sz="2400" b="1"/>
        </a:p>
      </dgm:t>
    </dgm:pt>
    <dgm:pt modelId="{B0190276-7629-48F9-87A9-6233372B6F56}" type="sibTrans" cxnId="{073A12CD-F803-49B6-81D7-43E38D84B4D5}">
      <dgm:prSet custT="1"/>
      <dgm:spPr/>
      <dgm:t>
        <a:bodyPr/>
        <a:lstStyle/>
        <a:p>
          <a:endParaRPr lang="fr-FR" sz="800" b="1"/>
        </a:p>
      </dgm:t>
    </dgm:pt>
    <dgm:pt modelId="{0CD9D07B-4E31-4C21-9208-57864211EAEF}">
      <dgm:prSet phldrT="[Texte]" custT="1"/>
      <dgm:spPr/>
      <dgm:t>
        <a:bodyPr/>
        <a:lstStyle/>
        <a:p>
          <a:r>
            <a:rPr lang="en-US" sz="1800" b="1" noProof="0" smtClean="0"/>
            <a:t>Step i....</a:t>
          </a:r>
          <a:endParaRPr lang="en-US" sz="1800" b="1" noProof="0"/>
        </a:p>
      </dgm:t>
    </dgm:pt>
    <dgm:pt modelId="{BCE3E76E-9630-4D14-B504-F683029172F6}" type="parTrans" cxnId="{B9F1BA66-8AFD-480C-907E-02EF8DC010D6}">
      <dgm:prSet/>
      <dgm:spPr/>
      <dgm:t>
        <a:bodyPr/>
        <a:lstStyle/>
        <a:p>
          <a:endParaRPr lang="fr-FR" sz="2400" b="1"/>
        </a:p>
      </dgm:t>
    </dgm:pt>
    <dgm:pt modelId="{D9A40DCD-E445-45D4-9F55-4C254A65AB3D}" type="sibTrans" cxnId="{B9F1BA66-8AFD-480C-907E-02EF8DC010D6}">
      <dgm:prSet custT="1"/>
      <dgm:spPr/>
      <dgm:t>
        <a:bodyPr/>
        <a:lstStyle/>
        <a:p>
          <a:endParaRPr lang="fr-FR" sz="800" b="1"/>
        </a:p>
      </dgm:t>
    </dgm:pt>
    <dgm:pt modelId="{BB4558E1-F7BD-46D8-B80D-3629500741A7}">
      <dgm:prSet phldrT="[Texte]" custT="1"/>
      <dgm:spPr/>
      <dgm:t>
        <a:bodyPr/>
        <a:lstStyle/>
        <a:p>
          <a:r>
            <a:rPr lang="en-US" sz="1800" b="1" noProof="0" smtClean="0"/>
            <a:t>end of production</a:t>
          </a:r>
          <a:endParaRPr lang="en-US" sz="1800" b="1" noProof="0"/>
        </a:p>
      </dgm:t>
    </dgm:pt>
    <dgm:pt modelId="{FC2863AB-3D2A-44E9-82B9-215C02FBB977}" type="parTrans" cxnId="{03AD1E60-AAC7-4BAE-B48D-E9881630BF86}">
      <dgm:prSet/>
      <dgm:spPr/>
      <dgm:t>
        <a:bodyPr/>
        <a:lstStyle/>
        <a:p>
          <a:endParaRPr lang="fr-FR" sz="2400" b="1"/>
        </a:p>
      </dgm:t>
    </dgm:pt>
    <dgm:pt modelId="{B5A7495F-F5F0-46E4-84DE-AADB255FEF86}" type="sibTrans" cxnId="{03AD1E60-AAC7-4BAE-B48D-E9881630BF86}">
      <dgm:prSet custT="1"/>
      <dgm:spPr/>
      <dgm:t>
        <a:bodyPr/>
        <a:lstStyle/>
        <a:p>
          <a:endParaRPr lang="fr-FR" sz="800" b="1"/>
        </a:p>
      </dgm:t>
    </dgm:pt>
    <dgm:pt modelId="{ECBC186E-178E-4D1D-947C-D26DF70ECC1A}">
      <dgm:prSet phldrT="[Texte]" custT="1"/>
      <dgm:spPr/>
      <dgm:t>
        <a:bodyPr/>
        <a:lstStyle/>
        <a:p>
          <a:r>
            <a:rPr lang="en-US" sz="1800" b="1" noProof="0" smtClean="0"/>
            <a:t>retail</a:t>
          </a:r>
          <a:endParaRPr lang="en-US" sz="1800" b="1" noProof="0"/>
        </a:p>
      </dgm:t>
    </dgm:pt>
    <dgm:pt modelId="{D6C310BC-3EC8-4124-9FC7-94F7687E5823}" type="parTrans" cxnId="{E850DEE2-5B60-441E-A600-4CACEF544BB4}">
      <dgm:prSet/>
      <dgm:spPr/>
      <dgm:t>
        <a:bodyPr/>
        <a:lstStyle/>
        <a:p>
          <a:endParaRPr lang="fr-FR" sz="2400" b="1"/>
        </a:p>
      </dgm:t>
    </dgm:pt>
    <dgm:pt modelId="{67FC2E2C-4261-47ED-9523-827F571711CF}" type="sibTrans" cxnId="{E850DEE2-5B60-441E-A600-4CACEF544BB4}">
      <dgm:prSet custT="1"/>
      <dgm:spPr/>
      <dgm:t>
        <a:bodyPr/>
        <a:lstStyle/>
        <a:p>
          <a:endParaRPr lang="fr-FR" sz="800" b="1"/>
        </a:p>
      </dgm:t>
    </dgm:pt>
    <dgm:pt modelId="{CA0E3710-3E29-4F48-8FC1-C1FC95AB2702}">
      <dgm:prSet phldrT="[Texte]" custT="1"/>
      <dgm:spPr/>
      <dgm:t>
        <a:bodyPr/>
        <a:lstStyle/>
        <a:p>
          <a:r>
            <a:rPr lang="en-US" sz="1800" b="1" noProof="0" smtClean="0"/>
            <a:t>consumption</a:t>
          </a:r>
          <a:endParaRPr lang="en-US" sz="1800" b="1" noProof="0"/>
        </a:p>
      </dgm:t>
    </dgm:pt>
    <dgm:pt modelId="{5119076D-29F6-4064-AE11-971250BA9EEE}" type="parTrans" cxnId="{A0E4A9D2-2087-49FB-B9CA-E81BD998493D}">
      <dgm:prSet/>
      <dgm:spPr/>
      <dgm:t>
        <a:bodyPr/>
        <a:lstStyle/>
        <a:p>
          <a:endParaRPr lang="fr-FR" sz="2400" b="1"/>
        </a:p>
      </dgm:t>
    </dgm:pt>
    <dgm:pt modelId="{DED4D8BB-44CF-41E3-A116-5FEDB5202A6A}" type="sibTrans" cxnId="{A0E4A9D2-2087-49FB-B9CA-E81BD998493D}">
      <dgm:prSet custT="1"/>
      <dgm:spPr/>
      <dgm:t>
        <a:bodyPr/>
        <a:lstStyle/>
        <a:p>
          <a:endParaRPr lang="fr-FR" sz="800" b="1"/>
        </a:p>
      </dgm:t>
    </dgm:pt>
    <dgm:pt modelId="{76A75543-483B-4641-BC7B-006FB9AD3B58}">
      <dgm:prSet phldrT="[Texte]" custT="1"/>
      <dgm:spPr/>
      <dgm:t>
        <a:bodyPr/>
        <a:lstStyle/>
        <a:p>
          <a:r>
            <a:rPr lang="en-US" sz="1800" b="1" noProof="0" smtClean="0"/>
            <a:t>risk</a:t>
          </a:r>
          <a:endParaRPr lang="en-US" sz="1800" b="1" noProof="0"/>
        </a:p>
      </dgm:t>
    </dgm:pt>
    <dgm:pt modelId="{014753A8-47A0-469D-A9D7-ABBE2ED44316}" type="parTrans" cxnId="{39E36251-AF22-46FC-9B25-79357E664E53}">
      <dgm:prSet/>
      <dgm:spPr/>
      <dgm:t>
        <a:bodyPr/>
        <a:lstStyle/>
        <a:p>
          <a:endParaRPr lang="fr-FR" sz="2400" b="1"/>
        </a:p>
      </dgm:t>
    </dgm:pt>
    <dgm:pt modelId="{04D81984-3835-447F-955B-FAF4FD44B8E8}" type="sibTrans" cxnId="{39E36251-AF22-46FC-9B25-79357E664E53}">
      <dgm:prSet/>
      <dgm:spPr/>
      <dgm:t>
        <a:bodyPr/>
        <a:lstStyle/>
        <a:p>
          <a:endParaRPr lang="fr-FR" sz="2400" b="1"/>
        </a:p>
      </dgm:t>
    </dgm:pt>
    <dgm:pt modelId="{354B5E8F-D50E-4227-BAFC-B7645A0C115A}" type="pres">
      <dgm:prSet presAssocID="{97E02CFC-81CB-4AEC-855F-12BFB195E3F0}" presName="linearFlow" presStyleCnt="0">
        <dgm:presLayoutVars>
          <dgm:resizeHandles val="exact"/>
        </dgm:presLayoutVars>
      </dgm:prSet>
      <dgm:spPr/>
    </dgm:pt>
    <dgm:pt modelId="{3E73F7C0-113E-4F86-A3CE-9FB240C6B391}" type="pres">
      <dgm:prSet presAssocID="{FFAAF8AF-9E6B-4B86-8AE2-95C8333B962C}" presName="node" presStyleLbl="node1" presStyleIdx="0" presStyleCnt="7">
        <dgm:presLayoutVars>
          <dgm:bulletEnabled val="1"/>
        </dgm:presLayoutVars>
      </dgm:prSet>
      <dgm:spPr/>
      <dgm:t>
        <a:bodyPr/>
        <a:lstStyle/>
        <a:p>
          <a:endParaRPr lang="fr-FR"/>
        </a:p>
      </dgm:t>
    </dgm:pt>
    <dgm:pt modelId="{91F54FC5-E411-4E99-ABD4-3A87E6E14654}" type="pres">
      <dgm:prSet presAssocID="{D5B7E167-7071-4711-AB67-8534972B0219}" presName="sibTrans" presStyleLbl="sibTrans2D1" presStyleIdx="0" presStyleCnt="6"/>
      <dgm:spPr/>
      <dgm:t>
        <a:bodyPr/>
        <a:lstStyle/>
        <a:p>
          <a:endParaRPr lang="fr-FR"/>
        </a:p>
      </dgm:t>
    </dgm:pt>
    <dgm:pt modelId="{FD8C606B-BB8A-4ABB-87B6-0021773CF4EB}" type="pres">
      <dgm:prSet presAssocID="{D5B7E167-7071-4711-AB67-8534972B0219}" presName="connectorText" presStyleLbl="sibTrans2D1" presStyleIdx="0" presStyleCnt="6"/>
      <dgm:spPr/>
      <dgm:t>
        <a:bodyPr/>
        <a:lstStyle/>
        <a:p>
          <a:endParaRPr lang="fr-FR"/>
        </a:p>
      </dgm:t>
    </dgm:pt>
    <dgm:pt modelId="{F974A86D-A4AA-49CB-85C3-712D93668001}" type="pres">
      <dgm:prSet presAssocID="{D2319631-0CE1-49B1-82EA-1DC0795FC1E8}" presName="node" presStyleLbl="node1" presStyleIdx="1" presStyleCnt="7">
        <dgm:presLayoutVars>
          <dgm:bulletEnabled val="1"/>
        </dgm:presLayoutVars>
      </dgm:prSet>
      <dgm:spPr/>
      <dgm:t>
        <a:bodyPr/>
        <a:lstStyle/>
        <a:p>
          <a:endParaRPr lang="fr-FR"/>
        </a:p>
      </dgm:t>
    </dgm:pt>
    <dgm:pt modelId="{C9BDB304-7610-4B12-9CBA-3A0D3CE5E3C0}" type="pres">
      <dgm:prSet presAssocID="{B0190276-7629-48F9-87A9-6233372B6F56}" presName="sibTrans" presStyleLbl="sibTrans2D1" presStyleIdx="1" presStyleCnt="6"/>
      <dgm:spPr/>
      <dgm:t>
        <a:bodyPr/>
        <a:lstStyle/>
        <a:p>
          <a:endParaRPr lang="fr-FR"/>
        </a:p>
      </dgm:t>
    </dgm:pt>
    <dgm:pt modelId="{314AE62A-E0ED-42E4-BC48-E25E65FB7019}" type="pres">
      <dgm:prSet presAssocID="{B0190276-7629-48F9-87A9-6233372B6F56}" presName="connectorText" presStyleLbl="sibTrans2D1" presStyleIdx="1" presStyleCnt="6"/>
      <dgm:spPr/>
      <dgm:t>
        <a:bodyPr/>
        <a:lstStyle/>
        <a:p>
          <a:endParaRPr lang="fr-FR"/>
        </a:p>
      </dgm:t>
    </dgm:pt>
    <dgm:pt modelId="{9B0CC796-884C-482C-9C81-2D69C28B0FE2}" type="pres">
      <dgm:prSet presAssocID="{0CD9D07B-4E31-4C21-9208-57864211EAEF}" presName="node" presStyleLbl="node1" presStyleIdx="2" presStyleCnt="7">
        <dgm:presLayoutVars>
          <dgm:bulletEnabled val="1"/>
        </dgm:presLayoutVars>
      </dgm:prSet>
      <dgm:spPr/>
      <dgm:t>
        <a:bodyPr/>
        <a:lstStyle/>
        <a:p>
          <a:endParaRPr lang="fr-FR"/>
        </a:p>
      </dgm:t>
    </dgm:pt>
    <dgm:pt modelId="{74B9DE77-3870-4E65-B298-D6754A71EA8B}" type="pres">
      <dgm:prSet presAssocID="{D9A40DCD-E445-45D4-9F55-4C254A65AB3D}" presName="sibTrans" presStyleLbl="sibTrans2D1" presStyleIdx="2" presStyleCnt="6"/>
      <dgm:spPr/>
      <dgm:t>
        <a:bodyPr/>
        <a:lstStyle/>
        <a:p>
          <a:endParaRPr lang="fr-FR"/>
        </a:p>
      </dgm:t>
    </dgm:pt>
    <dgm:pt modelId="{1EE5C478-C556-4DC4-A02C-B5B16DC52CF6}" type="pres">
      <dgm:prSet presAssocID="{D9A40DCD-E445-45D4-9F55-4C254A65AB3D}" presName="connectorText" presStyleLbl="sibTrans2D1" presStyleIdx="2" presStyleCnt="6"/>
      <dgm:spPr/>
      <dgm:t>
        <a:bodyPr/>
        <a:lstStyle/>
        <a:p>
          <a:endParaRPr lang="fr-FR"/>
        </a:p>
      </dgm:t>
    </dgm:pt>
    <dgm:pt modelId="{DBB3F033-7BDA-4C95-8082-568643BD74A6}" type="pres">
      <dgm:prSet presAssocID="{BB4558E1-F7BD-46D8-B80D-3629500741A7}" presName="node" presStyleLbl="node1" presStyleIdx="3" presStyleCnt="7">
        <dgm:presLayoutVars>
          <dgm:bulletEnabled val="1"/>
        </dgm:presLayoutVars>
      </dgm:prSet>
      <dgm:spPr/>
      <dgm:t>
        <a:bodyPr/>
        <a:lstStyle/>
        <a:p>
          <a:endParaRPr lang="fr-FR"/>
        </a:p>
      </dgm:t>
    </dgm:pt>
    <dgm:pt modelId="{13ECAC87-B79B-49F8-80F7-78E1D9AC1994}" type="pres">
      <dgm:prSet presAssocID="{B5A7495F-F5F0-46E4-84DE-AADB255FEF86}" presName="sibTrans" presStyleLbl="sibTrans2D1" presStyleIdx="3" presStyleCnt="6"/>
      <dgm:spPr/>
      <dgm:t>
        <a:bodyPr/>
        <a:lstStyle/>
        <a:p>
          <a:endParaRPr lang="fr-FR"/>
        </a:p>
      </dgm:t>
    </dgm:pt>
    <dgm:pt modelId="{59A90E81-6E8D-4E0E-AE4E-0F824B30C2BE}" type="pres">
      <dgm:prSet presAssocID="{B5A7495F-F5F0-46E4-84DE-AADB255FEF86}" presName="connectorText" presStyleLbl="sibTrans2D1" presStyleIdx="3" presStyleCnt="6"/>
      <dgm:spPr/>
      <dgm:t>
        <a:bodyPr/>
        <a:lstStyle/>
        <a:p>
          <a:endParaRPr lang="fr-FR"/>
        </a:p>
      </dgm:t>
    </dgm:pt>
    <dgm:pt modelId="{FD0505CC-3DE3-4D55-BB7C-D5B110285409}" type="pres">
      <dgm:prSet presAssocID="{ECBC186E-178E-4D1D-947C-D26DF70ECC1A}" presName="node" presStyleLbl="node1" presStyleIdx="4" presStyleCnt="7">
        <dgm:presLayoutVars>
          <dgm:bulletEnabled val="1"/>
        </dgm:presLayoutVars>
      </dgm:prSet>
      <dgm:spPr/>
      <dgm:t>
        <a:bodyPr/>
        <a:lstStyle/>
        <a:p>
          <a:endParaRPr lang="fr-FR"/>
        </a:p>
      </dgm:t>
    </dgm:pt>
    <dgm:pt modelId="{66AFADCF-3160-4D0A-9971-BDEBD62ED28C}" type="pres">
      <dgm:prSet presAssocID="{67FC2E2C-4261-47ED-9523-827F571711CF}" presName="sibTrans" presStyleLbl="sibTrans2D1" presStyleIdx="4" presStyleCnt="6"/>
      <dgm:spPr/>
      <dgm:t>
        <a:bodyPr/>
        <a:lstStyle/>
        <a:p>
          <a:endParaRPr lang="fr-FR"/>
        </a:p>
      </dgm:t>
    </dgm:pt>
    <dgm:pt modelId="{775F00D6-90F4-40F6-BD51-38C77FD7D453}" type="pres">
      <dgm:prSet presAssocID="{67FC2E2C-4261-47ED-9523-827F571711CF}" presName="connectorText" presStyleLbl="sibTrans2D1" presStyleIdx="4" presStyleCnt="6"/>
      <dgm:spPr/>
      <dgm:t>
        <a:bodyPr/>
        <a:lstStyle/>
        <a:p>
          <a:endParaRPr lang="fr-FR"/>
        </a:p>
      </dgm:t>
    </dgm:pt>
    <dgm:pt modelId="{351B22F2-DF9F-4D43-97E5-805DB9D4A4F3}" type="pres">
      <dgm:prSet presAssocID="{CA0E3710-3E29-4F48-8FC1-C1FC95AB2702}" presName="node" presStyleLbl="node1" presStyleIdx="5" presStyleCnt="7">
        <dgm:presLayoutVars>
          <dgm:bulletEnabled val="1"/>
        </dgm:presLayoutVars>
      </dgm:prSet>
      <dgm:spPr/>
      <dgm:t>
        <a:bodyPr/>
        <a:lstStyle/>
        <a:p>
          <a:endParaRPr lang="fr-FR"/>
        </a:p>
      </dgm:t>
    </dgm:pt>
    <dgm:pt modelId="{D4022720-D26A-4176-AF95-B2156BFF98BD}" type="pres">
      <dgm:prSet presAssocID="{DED4D8BB-44CF-41E3-A116-5FEDB5202A6A}" presName="sibTrans" presStyleLbl="sibTrans2D1" presStyleIdx="5" presStyleCnt="6"/>
      <dgm:spPr/>
      <dgm:t>
        <a:bodyPr/>
        <a:lstStyle/>
        <a:p>
          <a:endParaRPr lang="fr-FR"/>
        </a:p>
      </dgm:t>
    </dgm:pt>
    <dgm:pt modelId="{0AB77576-18F2-464D-8CCE-8DD9A8E19DA3}" type="pres">
      <dgm:prSet presAssocID="{DED4D8BB-44CF-41E3-A116-5FEDB5202A6A}" presName="connectorText" presStyleLbl="sibTrans2D1" presStyleIdx="5" presStyleCnt="6"/>
      <dgm:spPr/>
      <dgm:t>
        <a:bodyPr/>
        <a:lstStyle/>
        <a:p>
          <a:endParaRPr lang="fr-FR"/>
        </a:p>
      </dgm:t>
    </dgm:pt>
    <dgm:pt modelId="{7D84E96B-CDD5-4898-A943-18E8BE457038}" type="pres">
      <dgm:prSet presAssocID="{76A75543-483B-4641-BC7B-006FB9AD3B58}" presName="node" presStyleLbl="node1" presStyleIdx="6" presStyleCnt="7">
        <dgm:presLayoutVars>
          <dgm:bulletEnabled val="1"/>
        </dgm:presLayoutVars>
      </dgm:prSet>
      <dgm:spPr/>
      <dgm:t>
        <a:bodyPr/>
        <a:lstStyle/>
        <a:p>
          <a:endParaRPr lang="fr-FR"/>
        </a:p>
      </dgm:t>
    </dgm:pt>
  </dgm:ptLst>
  <dgm:cxnLst>
    <dgm:cxn modelId="{0D095382-42CF-4857-8EFB-DF12492B938A}" type="presOf" srcId="{76A75543-483B-4641-BC7B-006FB9AD3B58}" destId="{7D84E96B-CDD5-4898-A943-18E8BE457038}" srcOrd="0" destOrd="0" presId="urn:microsoft.com/office/officeart/2005/8/layout/process2"/>
    <dgm:cxn modelId="{E850DEE2-5B60-441E-A600-4CACEF544BB4}" srcId="{97E02CFC-81CB-4AEC-855F-12BFB195E3F0}" destId="{ECBC186E-178E-4D1D-947C-D26DF70ECC1A}" srcOrd="4" destOrd="0" parTransId="{D6C310BC-3EC8-4124-9FC7-94F7687E5823}" sibTransId="{67FC2E2C-4261-47ED-9523-827F571711CF}"/>
    <dgm:cxn modelId="{3B25A9B0-DCB0-48EE-A415-177832CE46F3}" type="presOf" srcId="{67FC2E2C-4261-47ED-9523-827F571711CF}" destId="{66AFADCF-3160-4D0A-9971-BDEBD62ED28C}" srcOrd="0" destOrd="0" presId="urn:microsoft.com/office/officeart/2005/8/layout/process2"/>
    <dgm:cxn modelId="{D3CAEB6A-291B-4142-A21C-68D6CC3DDD43}" type="presOf" srcId="{97E02CFC-81CB-4AEC-855F-12BFB195E3F0}" destId="{354B5E8F-D50E-4227-BAFC-B7645A0C115A}" srcOrd="0" destOrd="0" presId="urn:microsoft.com/office/officeart/2005/8/layout/process2"/>
    <dgm:cxn modelId="{064EC3A2-0733-4A73-A714-DE9C12537938}" type="presOf" srcId="{ECBC186E-178E-4D1D-947C-D26DF70ECC1A}" destId="{FD0505CC-3DE3-4D55-BB7C-D5B110285409}" srcOrd="0" destOrd="0" presId="urn:microsoft.com/office/officeart/2005/8/layout/process2"/>
    <dgm:cxn modelId="{9BC013F5-44E2-41D0-8BC2-246C2B5762BE}" type="presOf" srcId="{D9A40DCD-E445-45D4-9F55-4C254A65AB3D}" destId="{74B9DE77-3870-4E65-B298-D6754A71EA8B}" srcOrd="0" destOrd="0" presId="urn:microsoft.com/office/officeart/2005/8/layout/process2"/>
    <dgm:cxn modelId="{3421CEAC-9DB1-4A7D-8394-26982BC43A61}" type="presOf" srcId="{B5A7495F-F5F0-46E4-84DE-AADB255FEF86}" destId="{59A90E81-6E8D-4E0E-AE4E-0F824B30C2BE}" srcOrd="1" destOrd="0" presId="urn:microsoft.com/office/officeart/2005/8/layout/process2"/>
    <dgm:cxn modelId="{3CE556B3-4ABB-4313-B665-197D37F59ACA}" type="presOf" srcId="{67FC2E2C-4261-47ED-9523-827F571711CF}" destId="{775F00D6-90F4-40F6-BD51-38C77FD7D453}" srcOrd="1" destOrd="0" presId="urn:microsoft.com/office/officeart/2005/8/layout/process2"/>
    <dgm:cxn modelId="{39F708C0-ACE0-41EA-8FD5-5732F8439FED}" type="presOf" srcId="{D9A40DCD-E445-45D4-9F55-4C254A65AB3D}" destId="{1EE5C478-C556-4DC4-A02C-B5B16DC52CF6}" srcOrd="1" destOrd="0" presId="urn:microsoft.com/office/officeart/2005/8/layout/process2"/>
    <dgm:cxn modelId="{39E36251-AF22-46FC-9B25-79357E664E53}" srcId="{97E02CFC-81CB-4AEC-855F-12BFB195E3F0}" destId="{76A75543-483B-4641-BC7B-006FB9AD3B58}" srcOrd="6" destOrd="0" parTransId="{014753A8-47A0-469D-A9D7-ABBE2ED44316}" sibTransId="{04D81984-3835-447F-955B-FAF4FD44B8E8}"/>
    <dgm:cxn modelId="{B9F1BA66-8AFD-480C-907E-02EF8DC010D6}" srcId="{97E02CFC-81CB-4AEC-855F-12BFB195E3F0}" destId="{0CD9D07B-4E31-4C21-9208-57864211EAEF}" srcOrd="2" destOrd="0" parTransId="{BCE3E76E-9630-4D14-B504-F683029172F6}" sibTransId="{D9A40DCD-E445-45D4-9F55-4C254A65AB3D}"/>
    <dgm:cxn modelId="{03AD1E60-AAC7-4BAE-B48D-E9881630BF86}" srcId="{97E02CFC-81CB-4AEC-855F-12BFB195E3F0}" destId="{BB4558E1-F7BD-46D8-B80D-3629500741A7}" srcOrd="3" destOrd="0" parTransId="{FC2863AB-3D2A-44E9-82B9-215C02FBB977}" sibTransId="{B5A7495F-F5F0-46E4-84DE-AADB255FEF86}"/>
    <dgm:cxn modelId="{884DC0D8-B146-44EC-8505-12D2134B8F31}" type="presOf" srcId="{D5B7E167-7071-4711-AB67-8534972B0219}" destId="{FD8C606B-BB8A-4ABB-87B6-0021773CF4EB}" srcOrd="1" destOrd="0" presId="urn:microsoft.com/office/officeart/2005/8/layout/process2"/>
    <dgm:cxn modelId="{88F8EF57-005C-4DCE-86B3-4462F832D0E0}" type="presOf" srcId="{B5A7495F-F5F0-46E4-84DE-AADB255FEF86}" destId="{13ECAC87-B79B-49F8-80F7-78E1D9AC1994}" srcOrd="0" destOrd="0" presId="urn:microsoft.com/office/officeart/2005/8/layout/process2"/>
    <dgm:cxn modelId="{A0E4A9D2-2087-49FB-B9CA-E81BD998493D}" srcId="{97E02CFC-81CB-4AEC-855F-12BFB195E3F0}" destId="{CA0E3710-3E29-4F48-8FC1-C1FC95AB2702}" srcOrd="5" destOrd="0" parTransId="{5119076D-29F6-4064-AE11-971250BA9EEE}" sibTransId="{DED4D8BB-44CF-41E3-A116-5FEDB5202A6A}"/>
    <dgm:cxn modelId="{B89467B7-EF98-4680-B4FF-B712072CEEBE}" type="presOf" srcId="{D2319631-0CE1-49B1-82EA-1DC0795FC1E8}" destId="{F974A86D-A4AA-49CB-85C3-712D93668001}" srcOrd="0" destOrd="0" presId="urn:microsoft.com/office/officeart/2005/8/layout/process2"/>
    <dgm:cxn modelId="{D3EA1B6C-6435-42C4-B6F8-69731DC729A8}" type="presOf" srcId="{B0190276-7629-48F9-87A9-6233372B6F56}" destId="{314AE62A-E0ED-42E4-BC48-E25E65FB7019}" srcOrd="1" destOrd="0" presId="urn:microsoft.com/office/officeart/2005/8/layout/process2"/>
    <dgm:cxn modelId="{3F0A6C6B-E4F3-45B2-B4CD-33042F6554B7}" type="presOf" srcId="{0CD9D07B-4E31-4C21-9208-57864211EAEF}" destId="{9B0CC796-884C-482C-9C81-2D69C28B0FE2}" srcOrd="0" destOrd="0" presId="urn:microsoft.com/office/officeart/2005/8/layout/process2"/>
    <dgm:cxn modelId="{2735FE3F-51B2-4CD1-9878-C42F9E9A7BA9}" type="presOf" srcId="{BB4558E1-F7BD-46D8-B80D-3629500741A7}" destId="{DBB3F033-7BDA-4C95-8082-568643BD74A6}" srcOrd="0" destOrd="0" presId="urn:microsoft.com/office/officeart/2005/8/layout/process2"/>
    <dgm:cxn modelId="{9E4E52C3-0106-4688-B205-BB456A046122}" type="presOf" srcId="{DED4D8BB-44CF-41E3-A116-5FEDB5202A6A}" destId="{0AB77576-18F2-464D-8CCE-8DD9A8E19DA3}" srcOrd="1" destOrd="0" presId="urn:microsoft.com/office/officeart/2005/8/layout/process2"/>
    <dgm:cxn modelId="{9CC09537-4D57-42E7-B233-95C8BB5FF11B}" type="presOf" srcId="{DED4D8BB-44CF-41E3-A116-5FEDB5202A6A}" destId="{D4022720-D26A-4176-AF95-B2156BFF98BD}" srcOrd="0" destOrd="0" presId="urn:microsoft.com/office/officeart/2005/8/layout/process2"/>
    <dgm:cxn modelId="{3C764916-124C-4ACC-BB98-01D39306BCEF}" type="presOf" srcId="{B0190276-7629-48F9-87A9-6233372B6F56}" destId="{C9BDB304-7610-4B12-9CBA-3A0D3CE5E3C0}" srcOrd="0" destOrd="0" presId="urn:microsoft.com/office/officeart/2005/8/layout/process2"/>
    <dgm:cxn modelId="{F48C78FA-CFFE-4C1F-A8B4-B1732F547C3C}" type="presOf" srcId="{CA0E3710-3E29-4F48-8FC1-C1FC95AB2702}" destId="{351B22F2-DF9F-4D43-97E5-805DB9D4A4F3}" srcOrd="0" destOrd="0" presId="urn:microsoft.com/office/officeart/2005/8/layout/process2"/>
    <dgm:cxn modelId="{BECDC0F8-D291-4311-8297-A2D6A8580D15}" srcId="{97E02CFC-81CB-4AEC-855F-12BFB195E3F0}" destId="{FFAAF8AF-9E6B-4B86-8AE2-95C8333B962C}" srcOrd="0" destOrd="0" parTransId="{E359A3A6-A2AB-473A-B767-181A603DA832}" sibTransId="{D5B7E167-7071-4711-AB67-8534972B0219}"/>
    <dgm:cxn modelId="{596960D6-7FED-42A1-885C-7ED446390470}" type="presOf" srcId="{D5B7E167-7071-4711-AB67-8534972B0219}" destId="{91F54FC5-E411-4E99-ABD4-3A87E6E14654}" srcOrd="0" destOrd="0" presId="urn:microsoft.com/office/officeart/2005/8/layout/process2"/>
    <dgm:cxn modelId="{DC93A955-E8B1-43BA-9300-0F2DF1A17203}" type="presOf" srcId="{FFAAF8AF-9E6B-4B86-8AE2-95C8333B962C}" destId="{3E73F7C0-113E-4F86-A3CE-9FB240C6B391}" srcOrd="0" destOrd="0" presId="urn:microsoft.com/office/officeart/2005/8/layout/process2"/>
    <dgm:cxn modelId="{073A12CD-F803-49B6-81D7-43E38D84B4D5}" srcId="{97E02CFC-81CB-4AEC-855F-12BFB195E3F0}" destId="{D2319631-0CE1-49B1-82EA-1DC0795FC1E8}" srcOrd="1" destOrd="0" parTransId="{DCFB39C2-EA85-4752-A273-243573329EBC}" sibTransId="{B0190276-7629-48F9-87A9-6233372B6F56}"/>
    <dgm:cxn modelId="{19C53827-4915-47FD-A951-83CD8B6889C4}" type="presParOf" srcId="{354B5E8F-D50E-4227-BAFC-B7645A0C115A}" destId="{3E73F7C0-113E-4F86-A3CE-9FB240C6B391}" srcOrd="0" destOrd="0" presId="urn:microsoft.com/office/officeart/2005/8/layout/process2"/>
    <dgm:cxn modelId="{9FA0EC68-46A6-42E3-949D-5FB05A8E9C56}" type="presParOf" srcId="{354B5E8F-D50E-4227-BAFC-B7645A0C115A}" destId="{91F54FC5-E411-4E99-ABD4-3A87E6E14654}" srcOrd="1" destOrd="0" presId="urn:microsoft.com/office/officeart/2005/8/layout/process2"/>
    <dgm:cxn modelId="{C3F39A64-5C01-4415-970C-0C242205C452}" type="presParOf" srcId="{91F54FC5-E411-4E99-ABD4-3A87E6E14654}" destId="{FD8C606B-BB8A-4ABB-87B6-0021773CF4EB}" srcOrd="0" destOrd="0" presId="urn:microsoft.com/office/officeart/2005/8/layout/process2"/>
    <dgm:cxn modelId="{13F5683F-18A3-4AA6-8725-575A9A105578}" type="presParOf" srcId="{354B5E8F-D50E-4227-BAFC-B7645A0C115A}" destId="{F974A86D-A4AA-49CB-85C3-712D93668001}" srcOrd="2" destOrd="0" presId="urn:microsoft.com/office/officeart/2005/8/layout/process2"/>
    <dgm:cxn modelId="{A43929E4-D5B0-4643-A184-36D57038D158}" type="presParOf" srcId="{354B5E8F-D50E-4227-BAFC-B7645A0C115A}" destId="{C9BDB304-7610-4B12-9CBA-3A0D3CE5E3C0}" srcOrd="3" destOrd="0" presId="urn:microsoft.com/office/officeart/2005/8/layout/process2"/>
    <dgm:cxn modelId="{39D521FC-22FB-4D7B-9A96-0ECCCE51C289}" type="presParOf" srcId="{C9BDB304-7610-4B12-9CBA-3A0D3CE5E3C0}" destId="{314AE62A-E0ED-42E4-BC48-E25E65FB7019}" srcOrd="0" destOrd="0" presId="urn:microsoft.com/office/officeart/2005/8/layout/process2"/>
    <dgm:cxn modelId="{2B58303D-6D64-476A-BD1D-05DB51F7C9C2}" type="presParOf" srcId="{354B5E8F-D50E-4227-BAFC-B7645A0C115A}" destId="{9B0CC796-884C-482C-9C81-2D69C28B0FE2}" srcOrd="4" destOrd="0" presId="urn:microsoft.com/office/officeart/2005/8/layout/process2"/>
    <dgm:cxn modelId="{8B4140FC-6636-40BF-9C81-23656501505B}" type="presParOf" srcId="{354B5E8F-D50E-4227-BAFC-B7645A0C115A}" destId="{74B9DE77-3870-4E65-B298-D6754A71EA8B}" srcOrd="5" destOrd="0" presId="urn:microsoft.com/office/officeart/2005/8/layout/process2"/>
    <dgm:cxn modelId="{73EE4C6A-106F-402E-A08D-352B49EC4987}" type="presParOf" srcId="{74B9DE77-3870-4E65-B298-D6754A71EA8B}" destId="{1EE5C478-C556-4DC4-A02C-B5B16DC52CF6}" srcOrd="0" destOrd="0" presId="urn:microsoft.com/office/officeart/2005/8/layout/process2"/>
    <dgm:cxn modelId="{9943410B-420A-4AE8-BB4B-A97B637914C8}" type="presParOf" srcId="{354B5E8F-D50E-4227-BAFC-B7645A0C115A}" destId="{DBB3F033-7BDA-4C95-8082-568643BD74A6}" srcOrd="6" destOrd="0" presId="urn:microsoft.com/office/officeart/2005/8/layout/process2"/>
    <dgm:cxn modelId="{81511846-4614-434C-9352-06ADF35F835B}" type="presParOf" srcId="{354B5E8F-D50E-4227-BAFC-B7645A0C115A}" destId="{13ECAC87-B79B-49F8-80F7-78E1D9AC1994}" srcOrd="7" destOrd="0" presId="urn:microsoft.com/office/officeart/2005/8/layout/process2"/>
    <dgm:cxn modelId="{355CADFD-8DA0-4355-8F7F-294145077450}" type="presParOf" srcId="{13ECAC87-B79B-49F8-80F7-78E1D9AC1994}" destId="{59A90E81-6E8D-4E0E-AE4E-0F824B30C2BE}" srcOrd="0" destOrd="0" presId="urn:microsoft.com/office/officeart/2005/8/layout/process2"/>
    <dgm:cxn modelId="{DA9BF862-6E8B-43B2-8498-2A4FC9687A54}" type="presParOf" srcId="{354B5E8F-D50E-4227-BAFC-B7645A0C115A}" destId="{FD0505CC-3DE3-4D55-BB7C-D5B110285409}" srcOrd="8" destOrd="0" presId="urn:microsoft.com/office/officeart/2005/8/layout/process2"/>
    <dgm:cxn modelId="{A9F03E29-E2DE-4CF1-ADCD-150733F3B5C2}" type="presParOf" srcId="{354B5E8F-D50E-4227-BAFC-B7645A0C115A}" destId="{66AFADCF-3160-4D0A-9971-BDEBD62ED28C}" srcOrd="9" destOrd="0" presId="urn:microsoft.com/office/officeart/2005/8/layout/process2"/>
    <dgm:cxn modelId="{A6C580AF-ABFA-4F6B-A4C9-EB0879771823}" type="presParOf" srcId="{66AFADCF-3160-4D0A-9971-BDEBD62ED28C}" destId="{775F00D6-90F4-40F6-BD51-38C77FD7D453}" srcOrd="0" destOrd="0" presId="urn:microsoft.com/office/officeart/2005/8/layout/process2"/>
    <dgm:cxn modelId="{8E715FC7-014C-4D39-8873-2AF123BAA744}" type="presParOf" srcId="{354B5E8F-D50E-4227-BAFC-B7645A0C115A}" destId="{351B22F2-DF9F-4D43-97E5-805DB9D4A4F3}" srcOrd="10" destOrd="0" presId="urn:microsoft.com/office/officeart/2005/8/layout/process2"/>
    <dgm:cxn modelId="{9A6FA305-DA27-4B94-A1AB-A11D2EB45C09}" type="presParOf" srcId="{354B5E8F-D50E-4227-BAFC-B7645A0C115A}" destId="{D4022720-D26A-4176-AF95-B2156BFF98BD}" srcOrd="11" destOrd="0" presId="urn:microsoft.com/office/officeart/2005/8/layout/process2"/>
    <dgm:cxn modelId="{4EBB0DF9-150B-4BC3-B0E8-6CD6DB986E9B}" type="presParOf" srcId="{D4022720-D26A-4176-AF95-B2156BFF98BD}" destId="{0AB77576-18F2-464D-8CCE-8DD9A8E19DA3}" srcOrd="0" destOrd="0" presId="urn:microsoft.com/office/officeart/2005/8/layout/process2"/>
    <dgm:cxn modelId="{9D2FC64F-EFD2-43CF-9D50-B466EE9234A3}" type="presParOf" srcId="{354B5E8F-D50E-4227-BAFC-B7645A0C115A}" destId="{7D84E96B-CDD5-4898-A943-18E8BE457038}" srcOrd="12"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D20A8F53-C034-4558-AE18-E05A0D9B9E09}" type="datetimeFigureOut">
              <a:rPr lang="fr-FR"/>
              <a:pPr>
                <a:defRPr/>
              </a:pPr>
              <a:t>04/04/2012</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5E269C58-F7A1-4100-AFA2-42D69D8CAD7D}" type="slidenum">
              <a:rPr lang="fr-FR"/>
              <a:pPr>
                <a:defRPr/>
              </a:pPr>
              <a:t>‹#›</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142DE43-347F-401F-ABB1-87651AAA61CF}" type="datetimeFigureOut">
              <a:rPr lang="fr-FR"/>
              <a:pPr>
                <a:defRPr/>
              </a:pPr>
              <a:t>04/04/2012</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2800686-9140-4EFB-872E-4C712DAD5484}" type="slidenum">
              <a:rPr lang="fr-FR"/>
              <a:pPr>
                <a:defRPr/>
              </a:pPr>
              <a:t>‹#›</a:t>
            </a:fld>
            <a:endParaRPr lang="fr-F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64313DFD-1F76-43CE-9352-9994C028EDC6}" type="slidenum">
              <a:rPr lang="fr-FR" smtClean="0"/>
              <a:pPr>
                <a:defRPr/>
              </a:pPr>
              <a:t>10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re">
    <p:spTree>
      <p:nvGrpSpPr>
        <p:cNvPr id="1" name=""/>
        <p:cNvGrpSpPr/>
        <p:nvPr/>
      </p:nvGrpSpPr>
      <p:grpSpPr>
        <a:xfrm>
          <a:off x="0" y="0"/>
          <a:ext cx="0" cy="0"/>
          <a:chOff x="0" y="0"/>
          <a:chExt cx="0" cy="0"/>
        </a:xfrm>
      </p:grpSpPr>
      <p:sp>
        <p:nvSpPr>
          <p:cNvPr id="18" name="Rectangle 638"/>
          <p:cNvSpPr>
            <a:spLocks noChangeArrowheads="1"/>
          </p:cNvSpPr>
          <p:nvPr/>
        </p:nvSpPr>
        <p:spPr bwMode="hidden">
          <a:xfrm>
            <a:off x="5940152" y="6021288"/>
            <a:ext cx="3024336" cy="792088"/>
          </a:xfrm>
          <a:prstGeom prst="rect">
            <a:avLst/>
          </a:prstGeom>
          <a:solidFill>
            <a:schemeClr val="bg1"/>
          </a:solidFill>
          <a:ln w="9525">
            <a:noFill/>
            <a:miter lim="800000"/>
            <a:headEnd/>
            <a:tailEnd/>
          </a:ln>
          <a:effectLst/>
        </p:spPr>
        <p:txBody>
          <a:bodyPr wrap="none" anchor="ctr"/>
          <a:lstStyle/>
          <a:p>
            <a:pPr algn="ctr"/>
            <a:r>
              <a:rPr lang="en-US" sz="1200" b="1" kern="1200" baseline="0" noProof="0" dirty="0" smtClean="0">
                <a:solidFill>
                  <a:schemeClr val="tx1"/>
                </a:solidFill>
                <a:latin typeface="+mn-lt"/>
                <a:ea typeface="+mn-ea"/>
                <a:cs typeface="+mn-cs"/>
              </a:rPr>
              <a:t>7</a:t>
            </a:r>
            <a:r>
              <a:rPr lang="en-US" sz="1200" b="1" kern="1200" baseline="30000" noProof="0" dirty="0" smtClean="0">
                <a:solidFill>
                  <a:schemeClr val="tx1"/>
                </a:solidFill>
                <a:latin typeface="+mn-lt"/>
                <a:ea typeface="+mn-ea"/>
                <a:cs typeface="+mn-cs"/>
              </a:rPr>
              <a:t>th</a:t>
            </a:r>
            <a:r>
              <a:rPr lang="en-US" sz="1200" b="1" kern="1200" baseline="0" noProof="0" dirty="0" smtClean="0">
                <a:solidFill>
                  <a:schemeClr val="tx1"/>
                </a:solidFill>
                <a:latin typeface="+mn-lt"/>
                <a:ea typeface="+mn-ea"/>
                <a:cs typeface="+mn-cs"/>
              </a:rPr>
              <a:t> Dubai International Food Safety Conference</a:t>
            </a:r>
          </a:p>
          <a:p>
            <a:pPr algn="ctr"/>
            <a:r>
              <a:rPr lang="en-US" sz="1200" b="1" kern="1200" baseline="0" noProof="0" dirty="0" smtClean="0">
                <a:solidFill>
                  <a:schemeClr val="tx1"/>
                </a:solidFill>
                <a:latin typeface="+mn-lt"/>
                <a:ea typeface="+mn-ea"/>
                <a:cs typeface="+mn-cs"/>
              </a:rPr>
              <a:t>&amp;</a:t>
            </a:r>
          </a:p>
          <a:p>
            <a:pPr algn="ctr"/>
            <a:r>
              <a:rPr lang="en-US" sz="1200" b="1" kern="1200" baseline="0" noProof="0" dirty="0" smtClean="0">
                <a:solidFill>
                  <a:schemeClr val="tx1"/>
                </a:solidFill>
                <a:latin typeface="+mn-lt"/>
                <a:ea typeface="+mn-ea"/>
                <a:cs typeface="+mn-cs"/>
              </a:rPr>
              <a:t>IAFP’s 1</a:t>
            </a:r>
            <a:r>
              <a:rPr lang="en-US" sz="1200" b="1" kern="1200" baseline="30000" noProof="0" dirty="0" smtClean="0">
                <a:solidFill>
                  <a:schemeClr val="tx1"/>
                </a:solidFill>
                <a:latin typeface="+mn-lt"/>
                <a:ea typeface="+mn-ea"/>
                <a:cs typeface="+mn-cs"/>
              </a:rPr>
              <a:t>st</a:t>
            </a:r>
            <a:r>
              <a:rPr lang="en-US" sz="1200" b="1" kern="1200" baseline="0" noProof="0" dirty="0" smtClean="0">
                <a:solidFill>
                  <a:schemeClr val="tx1"/>
                </a:solidFill>
                <a:latin typeface="+mn-lt"/>
                <a:ea typeface="+mn-ea"/>
                <a:cs typeface="+mn-cs"/>
              </a:rPr>
              <a:t> Middle East Symposium </a:t>
            </a:r>
          </a:p>
          <a:p>
            <a:pPr algn="ctr"/>
            <a:r>
              <a:rPr lang="en-US" sz="1200" b="1" kern="1200" baseline="0" noProof="0" dirty="0" smtClean="0">
                <a:solidFill>
                  <a:schemeClr val="tx1"/>
                </a:solidFill>
                <a:latin typeface="+mn-lt"/>
                <a:ea typeface="+mn-ea"/>
                <a:cs typeface="+mn-cs"/>
              </a:rPr>
              <a:t>on Food Safety</a:t>
            </a:r>
            <a:endParaRPr lang="en-US" sz="800" b="1" noProof="0" dirty="0"/>
          </a:p>
        </p:txBody>
      </p:sp>
      <p:sp>
        <p:nvSpPr>
          <p:cNvPr id="3" name="Rectangle 3"/>
          <p:cNvSpPr>
            <a:spLocks noGrp="1"/>
          </p:cNvSpPr>
          <p:nvPr>
            <p:ph type="subTitle" idx="1" hasCustomPrompt="1"/>
          </p:nvPr>
        </p:nvSpPr>
        <p:spPr>
          <a:xfrm>
            <a:off x="228600" y="4706112"/>
            <a:ext cx="5414970" cy="508838"/>
          </a:xfrm>
          <a:solidFill>
            <a:schemeClr val="bg1"/>
          </a:solidFill>
        </p:spPr>
        <p:txBody>
          <a:bodyPr>
            <a:noAutofit/>
          </a:bodyPr>
          <a:lstStyle>
            <a:lvl1pPr marL="0" indent="0" algn="l" eaLnBrk="1" latinLnBrk="0" hangingPunct="1">
              <a:buNone/>
              <a:defRPr kumimoji="0" lang="fr-FR" sz="1800" b="1" i="1">
                <a:solidFill>
                  <a:schemeClr val="accent4">
                    <a:shade val="50000"/>
                  </a:schemeClr>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kumimoji="0" lang="en-US" noProof="0" dirty="0" err="1" smtClean="0"/>
              <a:t>Cliquez</a:t>
            </a:r>
            <a:r>
              <a:rPr kumimoji="0" lang="fr-FR" dirty="0" smtClean="0"/>
              <a:t> </a:t>
            </a:r>
            <a:r>
              <a:rPr kumimoji="0" lang="fr-FR" dirty="0"/>
              <a:t>pour ajouter les informations sur l'auteur</a:t>
            </a:r>
          </a:p>
        </p:txBody>
      </p:sp>
      <p:sp>
        <p:nvSpPr>
          <p:cNvPr id="9" name="Rectangle 10"/>
          <p:cNvSpPr/>
          <p:nvPr/>
        </p:nvSpPr>
        <p:spPr>
          <a:xfrm>
            <a:off x="0" y="2924944"/>
            <a:ext cx="9144000" cy="157639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en-US" noProof="0" dirty="0"/>
          </a:p>
        </p:txBody>
      </p:sp>
      <p:sp>
        <p:nvSpPr>
          <p:cNvPr id="2" name="Rectangle 2"/>
          <p:cNvSpPr>
            <a:spLocks noGrp="1"/>
          </p:cNvSpPr>
          <p:nvPr>
            <p:ph type="ctrTitle"/>
          </p:nvPr>
        </p:nvSpPr>
        <p:spPr>
          <a:xfrm>
            <a:off x="214282" y="3567886"/>
            <a:ext cx="7239000" cy="533400"/>
          </a:xfrm>
          <a:noFill/>
        </p:spPr>
        <p:txBody>
          <a:bodyPr vert="horz">
            <a:normAutofit/>
          </a:bodyPr>
          <a:lstStyle>
            <a:lvl1pPr algn="l" eaLnBrk="1" latinLnBrk="0" hangingPunct="1">
              <a:defRPr kumimoji="0" lang="fr-FR" sz="2400" b="0" cap="all" spc="150" baseline="0">
                <a:solidFill>
                  <a:schemeClr val="bg1"/>
                </a:solidFill>
              </a:defRPr>
            </a:lvl1pPr>
            <a:extLst/>
          </a:lstStyle>
          <a:p>
            <a:pPr eaLnBrk="1" latinLnBrk="0" hangingPunct="1"/>
            <a:r>
              <a:rPr lang="fr-FR" smtClean="0"/>
              <a:t>Cliquez pour modifier le style du titre</a:t>
            </a:r>
            <a:endParaRPr/>
          </a:p>
        </p:txBody>
      </p:sp>
      <p:sp>
        <p:nvSpPr>
          <p:cNvPr id="15" name="Rectangle 15"/>
          <p:cNvSpPr>
            <a:spLocks noGrp="1"/>
          </p:cNvSpPr>
          <p:nvPr>
            <p:ph type="sldNum" sz="quarter" idx="11"/>
          </p:nvPr>
        </p:nvSpPr>
        <p:spPr>
          <a:xfrm>
            <a:off x="7908638" y="6477000"/>
            <a:ext cx="1021080" cy="304800"/>
          </a:xfrm>
        </p:spPr>
        <p:txBody>
          <a:bodyPr anchor="ctr"/>
          <a:lstStyle>
            <a:extLst/>
          </a:lstStyle>
          <a:p>
            <a:pPr>
              <a:defRPr/>
            </a:pPr>
            <a:fld id="{4A330B3F-9A06-4F26-B0D4-D2ABEFD0E7C6}" type="slidenum">
              <a:rPr lang="fr-FR" smtClean="0"/>
              <a:pPr>
                <a:defRPr/>
              </a:pPr>
              <a:t>‹#›</a:t>
            </a:fld>
            <a:endParaRPr lang="fr-FR"/>
          </a:p>
        </p:txBody>
      </p:sp>
      <p:sp>
        <p:nvSpPr>
          <p:cNvPr id="16" name="Rectangle 16"/>
          <p:cNvSpPr>
            <a:spLocks noGrp="1"/>
          </p:cNvSpPr>
          <p:nvPr>
            <p:ph type="ftr" sz="quarter" idx="12"/>
          </p:nvPr>
        </p:nvSpPr>
        <p:spPr/>
        <p:txBody>
          <a:bodyPr/>
          <a:lstStyle>
            <a:extLst/>
          </a:lstStyle>
          <a:p>
            <a:pPr>
              <a:defRPr/>
            </a:pPr>
            <a:endParaRPr lang="fr-FR"/>
          </a:p>
        </p:txBody>
      </p:sp>
      <p:sp>
        <p:nvSpPr>
          <p:cNvPr id="8" name="Rectangle 10"/>
          <p:cNvSpPr/>
          <p:nvPr/>
        </p:nvSpPr>
        <p:spPr>
          <a:xfrm>
            <a:off x="0" y="0"/>
            <a:ext cx="9144000" cy="3286124"/>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dirty="0"/>
          </a:p>
        </p:txBody>
      </p:sp>
      <p:sp>
        <p:nvSpPr>
          <p:cNvPr id="10" name="Date Placeholder 9"/>
          <p:cNvSpPr>
            <a:spLocks noGrp="1"/>
          </p:cNvSpPr>
          <p:nvPr>
            <p:ph type="dt" sz="half" idx="10"/>
          </p:nvPr>
        </p:nvSpPr>
        <p:spPr>
          <a:xfrm>
            <a:off x="228600" y="6477000"/>
            <a:ext cx="1600200" cy="304800"/>
          </a:xfrm>
        </p:spPr>
        <p:txBody>
          <a:bodyPr anchor="ctr"/>
          <a:lstStyle>
            <a:lvl1pPr algn="l" eaLnBrk="1" latinLnBrk="0" hangingPunct="1">
              <a:defRPr kumimoji="0" lang="fr-FR">
                <a:solidFill>
                  <a:srgbClr val="A0A0A0"/>
                </a:solidFill>
              </a:defRPr>
            </a:lvl1pPr>
            <a:extLst/>
          </a:lstStyle>
          <a:p>
            <a:pPr>
              <a:defRPr/>
            </a:pPr>
            <a:fld id="{682725F0-97F1-4B1E-8CBA-D1069D3E52B4}" type="datetime1">
              <a:rPr lang="fr-FR" smtClean="0"/>
              <a:pPr>
                <a:defRPr/>
              </a:pPr>
              <a:t>04/04/2012</a:t>
            </a:fld>
            <a:endParaRPr lang="fr-FR"/>
          </a:p>
        </p:txBody>
      </p:sp>
      <p:sp>
        <p:nvSpPr>
          <p:cNvPr id="12" name="Rectangle 11"/>
          <p:cNvSpPr/>
          <p:nvPr/>
        </p:nvSpPr>
        <p:spPr>
          <a:xfrm>
            <a:off x="0" y="4499014"/>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dirty="0"/>
          </a:p>
        </p:txBody>
      </p:sp>
      <p:sp>
        <p:nvSpPr>
          <p:cNvPr id="13" name="Rectangle 182"/>
          <p:cNvSpPr>
            <a:spLocks noChangeArrowheads="1"/>
          </p:cNvSpPr>
          <p:nvPr/>
        </p:nvSpPr>
        <p:spPr bwMode="auto">
          <a:xfrm>
            <a:off x="5004048" y="4643446"/>
            <a:ext cx="230339" cy="256631"/>
          </a:xfrm>
          <a:prstGeom prst="rect">
            <a:avLst/>
          </a:prstGeom>
          <a:noFill/>
          <a:ln w="9525">
            <a:noFill/>
            <a:miter lim="800000"/>
            <a:headEnd/>
            <a:tailEnd/>
          </a:ln>
        </p:spPr>
        <p:txBody>
          <a:bodyPr wrap="none" anchor="ctr">
            <a:spAutoFit/>
          </a:bodyPr>
          <a:lstStyle/>
          <a:p>
            <a:endParaRPr lang="fr-FR" sz="800" dirty="0">
              <a:latin typeface="Arial Narrow" pitchFamily="34" charset="0"/>
            </a:endParaRPr>
          </a:p>
        </p:txBody>
      </p:sp>
      <p:sp>
        <p:nvSpPr>
          <p:cNvPr id="14" name="Rectangle 184"/>
          <p:cNvSpPr>
            <a:spLocks noChangeArrowheads="1"/>
          </p:cNvSpPr>
          <p:nvPr/>
        </p:nvSpPr>
        <p:spPr bwMode="auto">
          <a:xfrm>
            <a:off x="5004048" y="4643446"/>
            <a:ext cx="230339" cy="256631"/>
          </a:xfrm>
          <a:prstGeom prst="rect">
            <a:avLst/>
          </a:prstGeom>
          <a:noFill/>
          <a:ln w="9525">
            <a:noFill/>
            <a:miter lim="800000"/>
            <a:headEnd/>
            <a:tailEnd/>
          </a:ln>
        </p:spPr>
        <p:txBody>
          <a:bodyPr wrap="none" anchor="ctr">
            <a:spAutoFit/>
          </a:bodyPr>
          <a:lstStyle/>
          <a:p>
            <a:endParaRPr lang="fr-FR" sz="800" dirty="0">
              <a:latin typeface="Arial Narrow" pitchFamily="34" charset="0"/>
            </a:endParaRPr>
          </a:p>
        </p:txBody>
      </p:sp>
      <p:sp>
        <p:nvSpPr>
          <p:cNvPr id="19" name="Freeform 639"/>
          <p:cNvSpPr>
            <a:spLocks noChangeArrowheads="1"/>
          </p:cNvSpPr>
          <p:nvPr/>
        </p:nvSpPr>
        <p:spPr bwMode="auto">
          <a:xfrm>
            <a:off x="5636285" y="5039684"/>
            <a:ext cx="159851" cy="1413652"/>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accent4"/>
            </a:solidFill>
            <a:miter lim="800000"/>
            <a:headEnd/>
            <a:tailEnd/>
          </a:ln>
        </p:spPr>
        <p:txBody>
          <a:bodyPr/>
          <a:lstStyle/>
          <a:p>
            <a:endParaRPr lang="fr-FR" sz="800" dirty="0"/>
          </a:p>
        </p:txBody>
      </p:sp>
      <p:sp>
        <p:nvSpPr>
          <p:cNvPr id="20" name="Freeform 640"/>
          <p:cNvSpPr>
            <a:spLocks noChangeArrowheads="1"/>
          </p:cNvSpPr>
          <p:nvPr/>
        </p:nvSpPr>
        <p:spPr bwMode="auto">
          <a:xfrm>
            <a:off x="8870159" y="5301208"/>
            <a:ext cx="166337" cy="1487091"/>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rgbClr val="FFC000"/>
            </a:solidFill>
            <a:prstDash val="solid"/>
            <a:miter lim="800000"/>
            <a:headEnd/>
            <a:tailEnd/>
          </a:ln>
        </p:spPr>
        <p:txBody>
          <a:bodyPr/>
          <a:lstStyle/>
          <a:p>
            <a:endParaRPr lang="fr-FR" sz="800" dirty="0"/>
          </a:p>
        </p:txBody>
      </p:sp>
      <p:pic>
        <p:nvPicPr>
          <p:cNvPr id="20482" name="Picture 2" descr="http://www.foodsafetydubai.com/images/Logo.png"/>
          <p:cNvPicPr>
            <a:picLocks noChangeAspect="1" noChangeArrowheads="1"/>
          </p:cNvPicPr>
          <p:nvPr/>
        </p:nvPicPr>
        <p:blipFill>
          <a:blip r:embed="rId2" cstate="print"/>
          <a:srcRect/>
          <a:stretch>
            <a:fillRect/>
          </a:stretch>
        </p:blipFill>
        <p:spPr bwMode="auto">
          <a:xfrm>
            <a:off x="6084168" y="4544913"/>
            <a:ext cx="2286000" cy="147637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poses : 1 Haut, 2 Bas">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5" name="Rectangle 11"/>
          <p:cNvSpPr>
            <a:spLocks noGrp="1"/>
          </p:cNvSpPr>
          <p:nvPr>
            <p:ph sz="quarter" idx="15"/>
          </p:nvPr>
        </p:nvSpPr>
        <p:spPr>
          <a:xfrm>
            <a:off x="301752" y="609600"/>
            <a:ext cx="8074152"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8" name="Rectangle 11"/>
          <p:cNvSpPr>
            <a:spLocks noGrp="1"/>
          </p:cNvSpPr>
          <p:nvPr>
            <p:ph sz="quarter" idx="17"/>
          </p:nvPr>
        </p:nvSpPr>
        <p:spPr>
          <a:xfrm>
            <a:off x="301752" y="3547872"/>
            <a:ext cx="3965448"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3" name="Rectangle 11"/>
          <p:cNvSpPr>
            <a:spLocks noGrp="1"/>
          </p:cNvSpPr>
          <p:nvPr>
            <p:ph sz="quarter" idx="21"/>
          </p:nvPr>
        </p:nvSpPr>
        <p:spPr>
          <a:xfrm>
            <a:off x="4416552" y="3547872"/>
            <a:ext cx="3965448"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9" name="Rectangle 19"/>
          <p:cNvSpPr>
            <a:spLocks noGrp="1"/>
          </p:cNvSpPr>
          <p:nvPr>
            <p:ph type="dt" sz="half" idx="22"/>
          </p:nvPr>
        </p:nvSpPr>
        <p:spPr/>
        <p:txBody>
          <a:bodyPr/>
          <a:lstStyle>
            <a:extLst/>
          </a:lstStyle>
          <a:p>
            <a:pPr>
              <a:defRPr/>
            </a:pPr>
            <a:fld id="{0342194A-0E10-4396-AB05-0A9327B6B10F}" type="datetime1">
              <a:rPr lang="fr-FR" smtClean="0"/>
              <a:pPr>
                <a:defRPr/>
              </a:pPr>
              <a:t>04/04/2012</a:t>
            </a:fld>
            <a:endParaRPr lang="fr-FR"/>
          </a:p>
        </p:txBody>
      </p:sp>
      <p:sp>
        <p:nvSpPr>
          <p:cNvPr id="20" name="Rectangle 20"/>
          <p:cNvSpPr>
            <a:spLocks noGrp="1"/>
          </p:cNvSpPr>
          <p:nvPr>
            <p:ph type="sldNum" sz="quarter" idx="23"/>
          </p:nvPr>
        </p:nvSpPr>
        <p:spPr>
          <a:xfrm>
            <a:off x="8081994" y="6473952"/>
            <a:ext cx="990600" cy="304800"/>
          </a:xfrm>
        </p:spPr>
        <p:txBody>
          <a:bodyPr/>
          <a:lstStyle>
            <a:extLst/>
          </a:lstStyle>
          <a:p>
            <a:pPr>
              <a:defRPr/>
            </a:pPr>
            <a:fld id="{4A330B3F-9A06-4F26-B0D4-D2ABEFD0E7C6}" type="slidenum">
              <a:rPr lang="fr-FR" smtClean="0"/>
              <a:pPr>
                <a:defRPr/>
              </a:pPr>
              <a:t>‹#›</a:t>
            </a:fld>
            <a:endParaRPr lang="fr-FR"/>
          </a:p>
        </p:txBody>
      </p:sp>
      <p:sp>
        <p:nvSpPr>
          <p:cNvPr id="22" name="Rectangle 22"/>
          <p:cNvSpPr>
            <a:spLocks noGrp="1"/>
          </p:cNvSpPr>
          <p:nvPr>
            <p:ph type="ftr" sz="quarter" idx="24"/>
          </p:nvPr>
        </p:nvSpPr>
        <p:spPr/>
        <p:txBody>
          <a:bodyPr/>
          <a:lstStyle>
            <a:extLst/>
          </a:lstStyle>
          <a:p>
            <a:pPr>
              <a:defRPr/>
            </a:pP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poses">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7" name="Rectangle 11"/>
          <p:cNvSpPr>
            <a:spLocks noGrp="1"/>
          </p:cNvSpPr>
          <p:nvPr>
            <p:ph sz="quarter" idx="15"/>
          </p:nvPr>
        </p:nvSpPr>
        <p:spPr>
          <a:xfrm>
            <a:off x="304800" y="609600"/>
            <a:ext cx="3962400"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0" name="Rectangle 11"/>
          <p:cNvSpPr>
            <a:spLocks noGrp="1"/>
          </p:cNvSpPr>
          <p:nvPr>
            <p:ph sz="quarter" idx="17"/>
          </p:nvPr>
        </p:nvSpPr>
        <p:spPr>
          <a:xfrm>
            <a:off x="301752" y="3547872"/>
            <a:ext cx="3965448"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4" name="Rectangle 11"/>
          <p:cNvSpPr>
            <a:spLocks noGrp="1"/>
          </p:cNvSpPr>
          <p:nvPr>
            <p:ph sz="quarter" idx="19"/>
          </p:nvPr>
        </p:nvSpPr>
        <p:spPr>
          <a:xfrm>
            <a:off x="4419600" y="609600"/>
            <a:ext cx="3962400"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6" name="Rectangle 11"/>
          <p:cNvSpPr>
            <a:spLocks noGrp="1"/>
          </p:cNvSpPr>
          <p:nvPr>
            <p:ph sz="quarter" idx="21"/>
          </p:nvPr>
        </p:nvSpPr>
        <p:spPr>
          <a:xfrm>
            <a:off x="4416552" y="3547872"/>
            <a:ext cx="3965448"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3" name="Rectangle 23"/>
          <p:cNvSpPr>
            <a:spLocks noGrp="1"/>
          </p:cNvSpPr>
          <p:nvPr>
            <p:ph type="dt" sz="half" idx="22"/>
          </p:nvPr>
        </p:nvSpPr>
        <p:spPr/>
        <p:txBody>
          <a:bodyPr/>
          <a:lstStyle>
            <a:extLst/>
          </a:lstStyle>
          <a:p>
            <a:pPr>
              <a:defRPr/>
            </a:pPr>
            <a:fld id="{0A986845-8F54-4731-8888-6CE5C3FDE82B}" type="datetime1">
              <a:rPr lang="fr-FR" smtClean="0"/>
              <a:pPr>
                <a:defRPr/>
              </a:pPr>
              <a:t>04/04/2012</a:t>
            </a:fld>
            <a:endParaRPr lang="fr-FR"/>
          </a:p>
        </p:txBody>
      </p:sp>
      <p:sp>
        <p:nvSpPr>
          <p:cNvPr id="27" name="Rectangle 27"/>
          <p:cNvSpPr>
            <a:spLocks noGrp="1"/>
          </p:cNvSpPr>
          <p:nvPr>
            <p:ph type="sldNum" sz="quarter" idx="23"/>
          </p:nvPr>
        </p:nvSpPr>
        <p:spPr>
          <a:xfrm>
            <a:off x="8081994" y="6473952"/>
            <a:ext cx="990600" cy="304800"/>
          </a:xfrm>
        </p:spPr>
        <p:txBody>
          <a:bodyPr/>
          <a:lstStyle>
            <a:extLst/>
          </a:lstStyle>
          <a:p>
            <a:pPr>
              <a:defRPr/>
            </a:pPr>
            <a:fld id="{4A330B3F-9A06-4F26-B0D4-D2ABEFD0E7C6}" type="slidenum">
              <a:rPr lang="fr-FR" smtClean="0"/>
              <a:pPr>
                <a:defRPr/>
              </a:pPr>
              <a:t>‹#›</a:t>
            </a:fld>
            <a:endParaRPr lang="fr-FR"/>
          </a:p>
        </p:txBody>
      </p:sp>
      <p:sp>
        <p:nvSpPr>
          <p:cNvPr id="28" name="Rectangle 28"/>
          <p:cNvSpPr>
            <a:spLocks noGrp="1"/>
          </p:cNvSpPr>
          <p:nvPr>
            <p:ph type="ftr" sz="quarter" idx="24"/>
          </p:nvPr>
        </p:nvSpPr>
        <p:spPr/>
        <p:txBody>
          <a:bodyPr/>
          <a:lstStyle>
            <a:extLst/>
          </a:lstStyle>
          <a:p>
            <a:pPr>
              <a:defRPr/>
            </a:pP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poses : 1 Gauche, 3 Droite">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8" name="Rectangle 11"/>
          <p:cNvSpPr>
            <a:spLocks noGrp="1"/>
          </p:cNvSpPr>
          <p:nvPr>
            <p:ph sz="quarter" idx="16"/>
          </p:nvPr>
        </p:nvSpPr>
        <p:spPr>
          <a:xfrm>
            <a:off x="4419600" y="609600"/>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0" name="Rectangle 11"/>
          <p:cNvSpPr>
            <a:spLocks noGrp="1"/>
          </p:cNvSpPr>
          <p:nvPr>
            <p:ph sz="quarter" idx="15"/>
          </p:nvPr>
        </p:nvSpPr>
        <p:spPr>
          <a:xfrm>
            <a:off x="304800" y="609600"/>
            <a:ext cx="3962400" cy="5638800"/>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3" name="Rectangle 11"/>
          <p:cNvSpPr>
            <a:spLocks noGrp="1"/>
          </p:cNvSpPr>
          <p:nvPr>
            <p:ph sz="quarter" idx="18"/>
          </p:nvPr>
        </p:nvSpPr>
        <p:spPr>
          <a:xfrm>
            <a:off x="4416552" y="2569464"/>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5" name="Rectangle 11"/>
          <p:cNvSpPr>
            <a:spLocks noGrp="1"/>
          </p:cNvSpPr>
          <p:nvPr>
            <p:ph sz="quarter" idx="20"/>
          </p:nvPr>
        </p:nvSpPr>
        <p:spPr>
          <a:xfrm>
            <a:off x="4419600" y="4520184"/>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7" name="Rectangle 17"/>
          <p:cNvSpPr>
            <a:spLocks noGrp="1"/>
          </p:cNvSpPr>
          <p:nvPr>
            <p:ph type="dt" sz="half" idx="21"/>
          </p:nvPr>
        </p:nvSpPr>
        <p:spPr/>
        <p:txBody>
          <a:bodyPr/>
          <a:lstStyle>
            <a:extLst/>
          </a:lstStyle>
          <a:p>
            <a:pPr>
              <a:defRPr/>
            </a:pPr>
            <a:fld id="{9209A2A9-C96F-4793-9304-9C06DAEEA9B0}" type="datetime1">
              <a:rPr lang="fr-FR" smtClean="0"/>
              <a:pPr>
                <a:defRPr/>
              </a:pPr>
              <a:t>04/04/2012</a:t>
            </a:fld>
            <a:endParaRPr lang="fr-FR"/>
          </a:p>
        </p:txBody>
      </p:sp>
      <p:sp>
        <p:nvSpPr>
          <p:cNvPr id="18" name="Rectangle 18"/>
          <p:cNvSpPr>
            <a:spLocks noGrp="1"/>
          </p:cNvSpPr>
          <p:nvPr>
            <p:ph type="sldNum" sz="quarter" idx="22"/>
          </p:nvPr>
        </p:nvSpPr>
        <p:spPr>
          <a:xfrm>
            <a:off x="8081994" y="6473952"/>
            <a:ext cx="990600" cy="304800"/>
          </a:xfrm>
        </p:spPr>
        <p:txBody>
          <a:bodyPr/>
          <a:lstStyle>
            <a:extLst/>
          </a:lstStyle>
          <a:p>
            <a:pPr>
              <a:defRPr/>
            </a:pPr>
            <a:fld id="{4A330B3F-9A06-4F26-B0D4-D2ABEFD0E7C6}" type="slidenum">
              <a:rPr lang="fr-FR" smtClean="0"/>
              <a:pPr>
                <a:defRPr/>
              </a:pPr>
              <a:t>‹#›</a:t>
            </a:fld>
            <a:endParaRPr lang="fr-FR"/>
          </a:p>
        </p:txBody>
      </p:sp>
      <p:sp>
        <p:nvSpPr>
          <p:cNvPr id="21" name="Rectangle 21"/>
          <p:cNvSpPr>
            <a:spLocks noGrp="1"/>
          </p:cNvSpPr>
          <p:nvPr>
            <p:ph type="ftr" sz="quarter" idx="23"/>
          </p:nvPr>
        </p:nvSpPr>
        <p:spPr/>
        <p:txBody>
          <a:bodyPr/>
          <a:lstStyle>
            <a:extLst/>
          </a:lstStyle>
          <a:p>
            <a:pPr>
              <a:defRPr/>
            </a:pP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oses : 3 Gauche, 1 Droite">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1" name="Rectangle 11"/>
          <p:cNvSpPr>
            <a:spLocks noGrp="1"/>
          </p:cNvSpPr>
          <p:nvPr>
            <p:ph sz="quarter" idx="15"/>
          </p:nvPr>
        </p:nvSpPr>
        <p:spPr>
          <a:xfrm>
            <a:off x="4416552" y="609600"/>
            <a:ext cx="3962400" cy="5638800"/>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0" name="Rectangle 11"/>
          <p:cNvSpPr>
            <a:spLocks noGrp="1"/>
          </p:cNvSpPr>
          <p:nvPr>
            <p:ph sz="quarter" idx="16"/>
          </p:nvPr>
        </p:nvSpPr>
        <p:spPr>
          <a:xfrm>
            <a:off x="304800" y="609600"/>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4" name="Rectangle 11"/>
          <p:cNvSpPr>
            <a:spLocks noGrp="1"/>
          </p:cNvSpPr>
          <p:nvPr>
            <p:ph sz="quarter" idx="18"/>
          </p:nvPr>
        </p:nvSpPr>
        <p:spPr>
          <a:xfrm>
            <a:off x="301752" y="2569464"/>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6" name="Rectangle 11"/>
          <p:cNvSpPr>
            <a:spLocks noGrp="1"/>
          </p:cNvSpPr>
          <p:nvPr>
            <p:ph sz="quarter" idx="20"/>
          </p:nvPr>
        </p:nvSpPr>
        <p:spPr>
          <a:xfrm>
            <a:off x="304800" y="4520184"/>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7" name="Rectangle 17"/>
          <p:cNvSpPr>
            <a:spLocks noGrp="1"/>
          </p:cNvSpPr>
          <p:nvPr>
            <p:ph type="dt" sz="half" idx="21"/>
          </p:nvPr>
        </p:nvSpPr>
        <p:spPr/>
        <p:txBody>
          <a:bodyPr/>
          <a:lstStyle>
            <a:extLst/>
          </a:lstStyle>
          <a:p>
            <a:pPr>
              <a:defRPr/>
            </a:pPr>
            <a:fld id="{9E865200-8F7D-4D09-9E10-CADB4797AC92}" type="datetime1">
              <a:rPr lang="fr-FR" smtClean="0"/>
              <a:pPr>
                <a:defRPr/>
              </a:pPr>
              <a:t>04/04/2012</a:t>
            </a:fld>
            <a:endParaRPr lang="fr-FR"/>
          </a:p>
        </p:txBody>
      </p:sp>
      <p:sp>
        <p:nvSpPr>
          <p:cNvPr id="19" name="Rectangle 19"/>
          <p:cNvSpPr>
            <a:spLocks noGrp="1"/>
          </p:cNvSpPr>
          <p:nvPr>
            <p:ph type="sldNum" sz="quarter" idx="22"/>
          </p:nvPr>
        </p:nvSpPr>
        <p:spPr>
          <a:xfrm>
            <a:off x="8081994" y="6473952"/>
            <a:ext cx="990600" cy="304800"/>
          </a:xfrm>
        </p:spPr>
        <p:txBody>
          <a:bodyPr/>
          <a:lstStyle>
            <a:extLst/>
          </a:lstStyle>
          <a:p>
            <a:pPr>
              <a:defRPr/>
            </a:pPr>
            <a:fld id="{4A330B3F-9A06-4F26-B0D4-D2ABEFD0E7C6}" type="slidenum">
              <a:rPr lang="fr-FR" smtClean="0"/>
              <a:pPr>
                <a:defRPr/>
              </a:pPr>
              <a:t>‹#›</a:t>
            </a:fld>
            <a:endParaRPr lang="fr-FR"/>
          </a:p>
        </p:txBody>
      </p:sp>
      <p:sp>
        <p:nvSpPr>
          <p:cNvPr id="20" name="Rectangle 20"/>
          <p:cNvSpPr>
            <a:spLocks noGrp="1"/>
          </p:cNvSpPr>
          <p:nvPr>
            <p:ph type="ftr" sz="quarter" idx="23"/>
          </p:nvPr>
        </p:nvSpPr>
        <p:spPr/>
        <p:txBody>
          <a:bodyPr/>
          <a:lstStyle>
            <a:extLst/>
          </a:lstStyle>
          <a:p>
            <a:pPr>
              <a:defRPr/>
            </a:pP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 poses : 2 Gauche, 3 Droite">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4" name="Rectangle 11"/>
          <p:cNvSpPr>
            <a:spLocks noGrp="1"/>
          </p:cNvSpPr>
          <p:nvPr>
            <p:ph sz="quarter" idx="15"/>
          </p:nvPr>
        </p:nvSpPr>
        <p:spPr>
          <a:xfrm>
            <a:off x="304800" y="609600"/>
            <a:ext cx="3962400"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6" name="Rectangle 11"/>
          <p:cNvSpPr>
            <a:spLocks noGrp="1"/>
          </p:cNvSpPr>
          <p:nvPr>
            <p:ph sz="quarter" idx="17"/>
          </p:nvPr>
        </p:nvSpPr>
        <p:spPr>
          <a:xfrm>
            <a:off x="301752" y="3547872"/>
            <a:ext cx="3965448"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9" name="Rectangle 11"/>
          <p:cNvSpPr>
            <a:spLocks noGrp="1"/>
          </p:cNvSpPr>
          <p:nvPr>
            <p:ph sz="quarter" idx="18"/>
          </p:nvPr>
        </p:nvSpPr>
        <p:spPr>
          <a:xfrm>
            <a:off x="4419600" y="609600"/>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32" name="Rectangle 11"/>
          <p:cNvSpPr>
            <a:spLocks noGrp="1"/>
          </p:cNvSpPr>
          <p:nvPr>
            <p:ph sz="quarter" idx="20"/>
          </p:nvPr>
        </p:nvSpPr>
        <p:spPr>
          <a:xfrm>
            <a:off x="4416552" y="2569464"/>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34" name="Rectangle 11"/>
          <p:cNvSpPr>
            <a:spLocks noGrp="1"/>
          </p:cNvSpPr>
          <p:nvPr>
            <p:ph sz="quarter" idx="22"/>
          </p:nvPr>
        </p:nvSpPr>
        <p:spPr>
          <a:xfrm>
            <a:off x="4419600" y="4520184"/>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6" name="Rectangle 16"/>
          <p:cNvSpPr>
            <a:spLocks noGrp="1"/>
          </p:cNvSpPr>
          <p:nvPr>
            <p:ph type="dt" sz="half" idx="23"/>
          </p:nvPr>
        </p:nvSpPr>
        <p:spPr/>
        <p:txBody>
          <a:bodyPr/>
          <a:lstStyle>
            <a:extLst/>
          </a:lstStyle>
          <a:p>
            <a:pPr>
              <a:defRPr/>
            </a:pPr>
            <a:fld id="{4094BC2C-8FF2-43CE-9DDA-C17FED0E7C7B}" type="datetime1">
              <a:rPr lang="fr-FR" smtClean="0"/>
              <a:pPr>
                <a:defRPr/>
              </a:pPr>
              <a:t>04/04/2012</a:t>
            </a:fld>
            <a:endParaRPr lang="fr-FR"/>
          </a:p>
        </p:txBody>
      </p:sp>
      <p:sp>
        <p:nvSpPr>
          <p:cNvPr id="17" name="Rectangle 17"/>
          <p:cNvSpPr>
            <a:spLocks noGrp="1"/>
          </p:cNvSpPr>
          <p:nvPr>
            <p:ph type="sldNum" sz="quarter" idx="24"/>
          </p:nvPr>
        </p:nvSpPr>
        <p:spPr>
          <a:xfrm>
            <a:off x="8081994" y="6473952"/>
            <a:ext cx="990600" cy="304800"/>
          </a:xfrm>
        </p:spPr>
        <p:txBody>
          <a:bodyPr/>
          <a:lstStyle>
            <a:extLst/>
          </a:lstStyle>
          <a:p>
            <a:pPr>
              <a:defRPr/>
            </a:pPr>
            <a:fld id="{4A330B3F-9A06-4F26-B0D4-D2ABEFD0E7C6}" type="slidenum">
              <a:rPr lang="fr-FR" smtClean="0"/>
              <a:pPr>
                <a:defRPr/>
              </a:pPr>
              <a:t>‹#›</a:t>
            </a:fld>
            <a:endParaRPr lang="fr-FR"/>
          </a:p>
        </p:txBody>
      </p:sp>
      <p:sp>
        <p:nvSpPr>
          <p:cNvPr id="18" name="Rectangle 18"/>
          <p:cNvSpPr>
            <a:spLocks noGrp="1"/>
          </p:cNvSpPr>
          <p:nvPr>
            <p:ph type="ftr" sz="quarter" idx="25"/>
          </p:nvPr>
        </p:nvSpPr>
        <p:spPr/>
        <p:txBody>
          <a:bodyPr/>
          <a:lstStyle>
            <a:extLst/>
          </a:lstStyle>
          <a:p>
            <a:pPr>
              <a:defRPr/>
            </a:pP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 poses : 3 Gauche, 2 Droite">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2" name="Rectangle 11"/>
          <p:cNvSpPr>
            <a:spLocks noGrp="1"/>
          </p:cNvSpPr>
          <p:nvPr>
            <p:ph sz="quarter" idx="16"/>
          </p:nvPr>
        </p:nvSpPr>
        <p:spPr>
          <a:xfrm>
            <a:off x="307848" y="609600"/>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6" name="Rectangle 11"/>
          <p:cNvSpPr>
            <a:spLocks noGrp="1"/>
          </p:cNvSpPr>
          <p:nvPr>
            <p:ph sz="quarter" idx="18"/>
          </p:nvPr>
        </p:nvSpPr>
        <p:spPr>
          <a:xfrm>
            <a:off x="304800" y="2569464"/>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8" name="Rectangle 11"/>
          <p:cNvSpPr>
            <a:spLocks noGrp="1"/>
          </p:cNvSpPr>
          <p:nvPr>
            <p:ph sz="quarter" idx="20"/>
          </p:nvPr>
        </p:nvSpPr>
        <p:spPr>
          <a:xfrm>
            <a:off x="307848" y="4520184"/>
            <a:ext cx="3962400" cy="1728216"/>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3" name="Rectangle 11"/>
          <p:cNvSpPr>
            <a:spLocks noGrp="1"/>
          </p:cNvSpPr>
          <p:nvPr>
            <p:ph sz="quarter" idx="22"/>
          </p:nvPr>
        </p:nvSpPr>
        <p:spPr>
          <a:xfrm>
            <a:off x="4419600" y="609600"/>
            <a:ext cx="3962400"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6" name="Rectangle 11"/>
          <p:cNvSpPr>
            <a:spLocks noGrp="1"/>
          </p:cNvSpPr>
          <p:nvPr>
            <p:ph sz="quarter" idx="24"/>
          </p:nvPr>
        </p:nvSpPr>
        <p:spPr>
          <a:xfrm>
            <a:off x="4416552" y="3547872"/>
            <a:ext cx="3965448"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7" name="Rectangle 17"/>
          <p:cNvSpPr>
            <a:spLocks noGrp="1"/>
          </p:cNvSpPr>
          <p:nvPr>
            <p:ph type="dt" sz="half" idx="25"/>
          </p:nvPr>
        </p:nvSpPr>
        <p:spPr/>
        <p:txBody>
          <a:bodyPr/>
          <a:lstStyle>
            <a:extLst/>
          </a:lstStyle>
          <a:p>
            <a:pPr>
              <a:defRPr/>
            </a:pPr>
            <a:fld id="{CB876BA0-DD96-4352-8F85-3A9A804719C1}" type="datetime1">
              <a:rPr lang="fr-FR" smtClean="0"/>
              <a:pPr>
                <a:defRPr/>
              </a:pPr>
              <a:t>04/04/2012</a:t>
            </a:fld>
            <a:endParaRPr lang="fr-FR"/>
          </a:p>
        </p:txBody>
      </p:sp>
      <p:sp>
        <p:nvSpPr>
          <p:cNvPr id="18" name="Rectangle 18"/>
          <p:cNvSpPr>
            <a:spLocks noGrp="1"/>
          </p:cNvSpPr>
          <p:nvPr>
            <p:ph type="sldNum" sz="quarter" idx="26"/>
          </p:nvPr>
        </p:nvSpPr>
        <p:spPr>
          <a:xfrm>
            <a:off x="8081994" y="6473952"/>
            <a:ext cx="990600" cy="304800"/>
          </a:xfrm>
        </p:spPr>
        <p:txBody>
          <a:bodyPr/>
          <a:lstStyle>
            <a:extLst/>
          </a:lstStyle>
          <a:p>
            <a:pPr>
              <a:defRPr/>
            </a:pPr>
            <a:fld id="{4A330B3F-9A06-4F26-B0D4-D2ABEFD0E7C6}" type="slidenum">
              <a:rPr lang="fr-FR" smtClean="0"/>
              <a:pPr>
                <a:defRPr/>
              </a:pPr>
              <a:t>‹#›</a:t>
            </a:fld>
            <a:endParaRPr lang="fr-FR"/>
          </a:p>
        </p:txBody>
      </p:sp>
      <p:sp>
        <p:nvSpPr>
          <p:cNvPr id="23" name="Rectangle 23"/>
          <p:cNvSpPr>
            <a:spLocks noGrp="1"/>
          </p:cNvSpPr>
          <p:nvPr>
            <p:ph type="ftr" sz="quarter" idx="27"/>
          </p:nvPr>
        </p:nvSpPr>
        <p:spPr/>
        <p:txBody>
          <a:bodyPr/>
          <a:lstStyle>
            <a:extLst/>
          </a:lstStyle>
          <a:p>
            <a:pPr>
              <a:defRPr/>
            </a:pPr>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erre tombale">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dirty="0"/>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kumimoji="0" lang="fr-FR" dirty="0"/>
              <a:t>Logo</a:t>
            </a:r>
            <a:r>
              <a:rPr kumimoji="0" lang="fr-FR" baseline="0" dirty="0"/>
              <a:t> de la société</a:t>
            </a:r>
            <a:endParaRPr kumimoji="0" lang="fr-FR" dirty="0"/>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kumimoji="0" lang="fr-FR" dirty="0"/>
              <a:t>Logo</a:t>
            </a:r>
            <a:r>
              <a:rPr kumimoji="0" lang="fr-FR" baseline="0" dirty="0"/>
              <a:t> de la société</a:t>
            </a:r>
            <a:endParaRPr kumimoji="0" lang="fr-FR" dirty="0"/>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kumimoji="0" lang="fr-FR" dirty="0"/>
              <a:t>Logo</a:t>
            </a:r>
            <a:r>
              <a:rPr kumimoji="0" lang="fr-FR" baseline="0" dirty="0"/>
              <a:t> de la société</a:t>
            </a:r>
            <a:endParaRPr kumimoji="0" lang="fr-FR" dirty="0"/>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kumimoji="0" lang="fr-FR" dirty="0"/>
              <a:t>Logo</a:t>
            </a:r>
            <a:r>
              <a:rPr kumimoji="0" lang="fr-FR" baseline="0" dirty="0"/>
              <a:t> de la société</a:t>
            </a:r>
            <a:endParaRPr kumimoji="0" lang="fr-FR" dirty="0"/>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kumimoji="0" lang="fr-FR" dirty="0"/>
              <a:t>Logo</a:t>
            </a:r>
            <a:r>
              <a:rPr kumimoji="0" lang="fr-FR" baseline="0" dirty="0"/>
              <a:t> de la société</a:t>
            </a:r>
            <a:endParaRPr kumimoji="0" lang="fr-FR" dirty="0"/>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kumimoji="0" lang="fr-FR" dirty="0"/>
              <a:t>Logo</a:t>
            </a:r>
            <a:r>
              <a:rPr kumimoji="0" lang="fr-FR" baseline="0" dirty="0"/>
              <a:t> de la société</a:t>
            </a:r>
            <a:endParaRPr kumimoji="0" lang="fr-FR"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eaLnBrk="1" latinLnBrk="0" hangingPunct="1">
              <a:defRPr kumimoji="0" lang="fr-FR" b="1"/>
            </a:lvl1pPr>
            <a:extLst/>
          </a:lstStyle>
          <a:p>
            <a:pPr lvl="0"/>
            <a:r>
              <a:rPr kumimoji="0" lang="fr-FR"/>
              <a:t>Montant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eaLnBrk="1" latinLnBrk="0" hangingPunct="1">
              <a:defRPr kumimoji="0" lang="fr-FR" b="1"/>
            </a:lvl1pPr>
            <a:extLst/>
          </a:lstStyle>
          <a:p>
            <a:pPr lvl="0"/>
            <a:r>
              <a:rPr kumimoji="0" lang="fr-FR"/>
              <a:t>Montant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eaLnBrk="1" latinLnBrk="0" hangingPunct="1">
              <a:defRPr kumimoji="0" lang="fr-FR" b="1"/>
            </a:lvl1pPr>
            <a:extLst/>
          </a:lstStyle>
          <a:p>
            <a:pPr lvl="0"/>
            <a:r>
              <a:rPr kumimoji="0" lang="fr-FR"/>
              <a:t>Montant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eaLnBrk="1" latinLnBrk="0" hangingPunct="1">
              <a:defRPr kumimoji="0" lang="fr-FR" b="1"/>
            </a:lvl1pPr>
            <a:extLst/>
          </a:lstStyle>
          <a:p>
            <a:pPr lvl="0"/>
            <a:r>
              <a:rPr kumimoji="0" lang="fr-FR"/>
              <a:t>Montant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eaLnBrk="1" latinLnBrk="0" hangingPunct="1">
              <a:defRPr kumimoji="0" lang="fr-FR" b="1"/>
            </a:lvl1pPr>
            <a:extLst/>
          </a:lstStyle>
          <a:p>
            <a:pPr lvl="0"/>
            <a:r>
              <a:rPr kumimoji="0" lang="fr-FR"/>
              <a:t>Montant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eaLnBrk="1" latinLnBrk="0" hangingPunct="1">
              <a:defRPr kumimoji="0" lang="fr-FR" b="1"/>
            </a:lvl1pPr>
            <a:extLst/>
          </a:lstStyle>
          <a:p>
            <a:pPr lvl="0"/>
            <a:r>
              <a:rPr kumimoji="0" lang="fr-FR"/>
              <a:t>Montant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eaLnBrk="1" latinLnBrk="0" hangingPunct="1">
              <a:defRPr kumimoji="0" lang="fr-FR" sz="800" i="1"/>
            </a:lvl1pPr>
            <a:extLst/>
          </a:lstStyle>
          <a:p>
            <a:pPr lvl="0"/>
            <a:r>
              <a:rPr kumimoji="0" lang="fr-FR"/>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eaLnBrk="1" latinLnBrk="0" hangingPunct="1">
              <a:defRPr kumimoji="0" lang="fr-FR" sz="800"/>
            </a:lvl1pPr>
            <a:extLst/>
          </a:lstStyle>
          <a:p>
            <a:pPr lvl="0"/>
            <a:r>
              <a:rPr kumimoji="0" lang="fr-FR"/>
              <a:t>Description</a:t>
            </a:r>
          </a:p>
        </p:txBody>
      </p:sp>
      <p:sp>
        <p:nvSpPr>
          <p:cNvPr id="39" name="Rectangle 51"/>
          <p:cNvSpPr>
            <a:spLocks noGrp="1"/>
          </p:cNvSpPr>
          <p:nvPr>
            <p:ph type="body" sz="quarter" idx="46"/>
          </p:nvPr>
        </p:nvSpPr>
        <p:spPr>
          <a:xfrm>
            <a:off x="304800" y="381000"/>
            <a:ext cx="8077200" cy="838200"/>
          </a:xfrm>
        </p:spPr>
        <p:txBody>
          <a:bodyPr/>
          <a:lstStyle>
            <a:lvl1pPr eaLnBrk="1" latinLnBrk="0" hangingPunct="1">
              <a:defRPr kumimoji="0" lang="fr-FR" sz="1200"/>
            </a:lvl1pPr>
            <a:extLst/>
          </a:lstStyle>
          <a:p>
            <a:pPr lvl="0" eaLnBrk="1" latinLnBrk="0" hangingPunct="1"/>
            <a:r>
              <a:rPr lang="fr-FR" smtClean="0"/>
              <a:t>Cliquez pour modifier les styles du texte du masque</a:t>
            </a:r>
          </a:p>
        </p:txBody>
      </p:sp>
      <p:sp>
        <p:nvSpPr>
          <p:cNvPr id="42" name="Rectangle 42"/>
          <p:cNvSpPr>
            <a:spLocks noGrp="1"/>
          </p:cNvSpPr>
          <p:nvPr>
            <p:ph type="dt" sz="half" idx="47"/>
          </p:nvPr>
        </p:nvSpPr>
        <p:spPr/>
        <p:txBody>
          <a:bodyPr/>
          <a:lstStyle>
            <a:extLst/>
          </a:lstStyle>
          <a:p>
            <a:pPr>
              <a:defRPr/>
            </a:pPr>
            <a:fld id="{E1CBA658-687F-43D5-9D68-8F808DB330BC}" type="datetime1">
              <a:rPr lang="fr-FR" smtClean="0"/>
              <a:pPr>
                <a:defRPr/>
              </a:pPr>
              <a:t>04/04/2012</a:t>
            </a:fld>
            <a:endParaRPr lang="fr-FR"/>
          </a:p>
        </p:txBody>
      </p:sp>
      <p:sp>
        <p:nvSpPr>
          <p:cNvPr id="43" name="Rectangle 43"/>
          <p:cNvSpPr>
            <a:spLocks noGrp="1"/>
          </p:cNvSpPr>
          <p:nvPr>
            <p:ph type="sldNum" sz="quarter" idx="48"/>
          </p:nvPr>
        </p:nvSpPr>
        <p:spPr>
          <a:xfrm>
            <a:off x="8081994" y="6473952"/>
            <a:ext cx="990600" cy="304800"/>
          </a:xfrm>
        </p:spPr>
        <p:txBody>
          <a:bodyPr/>
          <a:lstStyle>
            <a:extLst/>
          </a:lstStyle>
          <a:p>
            <a:pPr>
              <a:defRPr/>
            </a:pPr>
            <a:fld id="{4A330B3F-9A06-4F26-B0D4-D2ABEFD0E7C6}" type="slidenum">
              <a:rPr lang="fr-FR" smtClean="0"/>
              <a:pPr>
                <a:defRPr/>
              </a:pPr>
              <a:t>‹#›</a:t>
            </a:fld>
            <a:endParaRPr lang="fr-FR"/>
          </a:p>
        </p:txBody>
      </p:sp>
      <p:sp>
        <p:nvSpPr>
          <p:cNvPr id="45" name="Rectangle 45"/>
          <p:cNvSpPr>
            <a:spLocks noGrp="1"/>
          </p:cNvSpPr>
          <p:nvPr>
            <p:ph type="ftr" sz="quarter" idx="49"/>
          </p:nvPr>
        </p:nvSpPr>
        <p:spPr/>
        <p:txBody>
          <a:bodyPr/>
          <a:lstStyle>
            <a:extLst/>
          </a:lstStyle>
          <a:p>
            <a:pPr>
              <a:defRPr/>
            </a:pPr>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No Navigation - 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762000"/>
            <a:ext cx="8445500" cy="711200"/>
          </a:xfrm>
        </p:spPr>
        <p:txBody>
          <a:bodyPr/>
          <a:lstStyle>
            <a:lvl1pPr>
              <a:defRPr>
                <a:solidFill>
                  <a:schemeClr val="accent1"/>
                </a:solidFill>
                <a:effectLst>
                  <a:outerShdw blurRad="50800" dist="38100" dir="2700000" algn="tl" rotWithShape="0">
                    <a:prstClr val="black">
                      <a:alpha val="40000"/>
                    </a:prstClr>
                  </a:outerShdw>
                </a:effectLst>
              </a:defRPr>
            </a:lvl1pPr>
          </a:lstStyle>
          <a:p>
            <a:r>
              <a:rPr lang="fr-FR" smtClean="0"/>
              <a:t>Cliquez pour modifier le style du titre</a:t>
            </a:r>
            <a:endParaRPr lang="en-GB" dirty="0"/>
          </a:p>
        </p:txBody>
      </p:sp>
      <p:sp>
        <p:nvSpPr>
          <p:cNvPr id="3" name="Text Placeholder 7"/>
          <p:cNvSpPr>
            <a:spLocks noGrp="1"/>
          </p:cNvSpPr>
          <p:nvPr>
            <p:ph type="body" sz="quarter" idx="13"/>
          </p:nvPr>
        </p:nvSpPr>
        <p:spPr>
          <a:xfrm>
            <a:off x="349250" y="1562100"/>
            <a:ext cx="8445500" cy="4978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pic>
        <p:nvPicPr>
          <p:cNvPr id="4" name="Picture 3" descr="logo_ap_ppt.png"/>
          <p:cNvPicPr>
            <a:picLocks noChangeAspect="1"/>
          </p:cNvPicPr>
          <p:nvPr/>
        </p:nvPicPr>
        <p:blipFill>
          <a:blip r:embed="rId2" cstate="print"/>
          <a:srcRect l="63712" t="-30672" r="-7278" b="-26191"/>
          <a:stretch>
            <a:fillRect/>
          </a:stretch>
        </p:blipFill>
        <p:spPr bwMode="invGray">
          <a:xfrm>
            <a:off x="8388424" y="6021288"/>
            <a:ext cx="755576" cy="836712"/>
          </a:xfrm>
          <a:prstGeom prst="rect">
            <a:avLst/>
          </a:prstGeom>
        </p:spPr>
      </p:pic>
      <p:sp>
        <p:nvSpPr>
          <p:cNvPr id="5" name="Line 37"/>
          <p:cNvSpPr>
            <a:spLocks noChangeShapeType="1"/>
          </p:cNvSpPr>
          <p:nvPr/>
        </p:nvSpPr>
        <p:spPr bwMode="auto">
          <a:xfrm>
            <a:off x="341530" y="1493783"/>
            <a:ext cx="8460940" cy="1"/>
          </a:xfrm>
          <a:prstGeom prst="line">
            <a:avLst/>
          </a:prstGeom>
          <a:ln>
            <a:solidFill>
              <a:schemeClr val="tx1"/>
            </a:solidFill>
            <a:headEnd/>
            <a:tailEnd/>
          </a:ln>
        </p:spPr>
        <p:style>
          <a:lnRef idx="2">
            <a:schemeClr val="dk1"/>
          </a:lnRef>
          <a:fillRef idx="0">
            <a:schemeClr val="dk1"/>
          </a:fillRef>
          <a:effectRef idx="1">
            <a:schemeClr val="dk1"/>
          </a:effectRef>
          <a:fontRef idx="minor">
            <a:schemeClr val="tx1"/>
          </a:fontRef>
        </p:style>
        <p:txBody>
          <a:bodyPr/>
          <a:lstStyle/>
          <a:p>
            <a:endParaRPr lang="en-GB"/>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6B86D51-1941-42C6-A5A6-43121304BF89}" type="datetime1">
              <a:rPr lang="fr-FR" smtClean="0"/>
              <a:pPr>
                <a:defRPr/>
              </a:pPr>
              <a:t>04/04/2012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4A330B3F-9A06-4F26-B0D4-D2ABEFD0E7C6}" type="slidenum">
              <a:rPr lang="fr-FR" smtClean="0"/>
              <a:pPr>
                <a:defRPr/>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4017268" y="-3505100"/>
            <a:ext cx="677416" cy="8064896"/>
          </a:xfrm>
        </p:spPr>
        <p:txBody>
          <a:bodyPr/>
          <a:lstStyle>
            <a:lvl1pPr>
              <a:defRPr b="1">
                <a:solidFill>
                  <a:schemeClr val="tx1"/>
                </a:solidFill>
              </a:defRPr>
            </a:lvl1pPr>
            <a:extLst/>
          </a:lstStyle>
          <a:p>
            <a:r>
              <a:rPr lang="fr-FR" smtClean="0"/>
              <a:t>Cliquez pour modifier le style du titre</a:t>
            </a:r>
            <a:endParaRPr lang="en-US" dirty="0"/>
          </a:p>
        </p:txBody>
      </p:sp>
      <p:sp>
        <p:nvSpPr>
          <p:cNvPr id="3" name="Espace réservé du contenu 2"/>
          <p:cNvSpPr>
            <a:spLocks noGrp="1"/>
          </p:cNvSpPr>
          <p:nvPr>
            <p:ph idx="1"/>
          </p:nvPr>
        </p:nvSpPr>
        <p:spPr>
          <a:xfrm>
            <a:off x="304800" y="908720"/>
            <a:ext cx="8077200" cy="5339680"/>
          </a:xfrm>
        </p:spPr>
        <p:txBody>
          <a:bodyPr>
            <a:normAutofit/>
          </a:bodyPr>
          <a:lstStyle>
            <a:lvl1pPr>
              <a:defRPr sz="1800" b="1"/>
            </a:lvl1pPr>
            <a:lvl2pPr>
              <a:defRPr sz="1800" b="1"/>
            </a:lvl2pPr>
            <a:lvl3pPr>
              <a:defRPr sz="1800" b="1"/>
            </a:lvl3pPr>
            <a:lvl4pPr>
              <a:defRPr sz="1800" b="1"/>
            </a:lvl4pPr>
            <a:lvl5pPr>
              <a:defRPr sz="1800" b="1"/>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Espace réservé de la date 26"/>
          <p:cNvSpPr>
            <a:spLocks noGrp="1"/>
          </p:cNvSpPr>
          <p:nvPr>
            <p:ph type="dt" sz="half" idx="10"/>
          </p:nvPr>
        </p:nvSpPr>
        <p:spPr>
          <a:xfrm>
            <a:off x="683568" y="6512768"/>
            <a:ext cx="1371600" cy="228600"/>
          </a:xfrm>
        </p:spPr>
        <p:txBody>
          <a:bodyPr/>
          <a:lstStyle>
            <a:lvl1pPr>
              <a:defRPr/>
            </a:lvl1pPr>
          </a:lstStyle>
          <a:p>
            <a:pPr>
              <a:defRPr/>
            </a:pPr>
            <a:fld id="{64E46F38-4F16-4F71-9F8A-D2C8627234C0}" type="datetime1">
              <a:rPr lang="fr-FR" smtClean="0"/>
              <a:pPr>
                <a:defRPr/>
              </a:pPr>
              <a:t>04/04/2012</a:t>
            </a:fld>
            <a:endParaRPr lang="fr-FR"/>
          </a:p>
        </p:txBody>
      </p:sp>
      <p:sp>
        <p:nvSpPr>
          <p:cNvPr id="5" name="Espace réservé du pied de page 3"/>
          <p:cNvSpPr>
            <a:spLocks noGrp="1"/>
          </p:cNvSpPr>
          <p:nvPr>
            <p:ph type="ftr" sz="quarter" idx="11"/>
          </p:nvPr>
        </p:nvSpPr>
        <p:spPr/>
        <p:txBody>
          <a:bodyPr/>
          <a:lstStyle>
            <a:lvl1pPr>
              <a:defRPr/>
            </a:lvl1pPr>
          </a:lstStyle>
          <a:p>
            <a:pPr>
              <a:defRPr/>
            </a:pPr>
            <a:endParaRPr lang="fr-FR"/>
          </a:p>
        </p:txBody>
      </p:sp>
      <p:sp>
        <p:nvSpPr>
          <p:cNvPr id="6" name="Espace réservé du numéro de diapositive 15"/>
          <p:cNvSpPr>
            <a:spLocks noGrp="1"/>
          </p:cNvSpPr>
          <p:nvPr>
            <p:ph type="sldNum" sz="quarter" idx="12"/>
          </p:nvPr>
        </p:nvSpPr>
        <p:spPr/>
        <p:txBody>
          <a:bodyPr/>
          <a:lstStyle>
            <a:lvl1pPr>
              <a:defRPr/>
            </a:lvl1pPr>
          </a:lstStyle>
          <a:p>
            <a:pPr>
              <a:defRPr/>
            </a:pPr>
            <a:fld id="{46DEC4EF-7CAD-4CAF-B01B-7B869DBF607B}" type="slidenum">
              <a:rPr lang="fr-FR" smtClean="0"/>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rdre du jour">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eaLnBrk="1" latinLnBrk="0" hangingPunct="1">
              <a:buFontTx/>
              <a:buNone/>
              <a:defRPr kumimoji="0" lang="fr-FR" sz="1100" baseline="0"/>
            </a:lvl1pPr>
            <a:extLst/>
          </a:lstStyle>
          <a:p>
            <a:pPr lvl="0"/>
            <a:r>
              <a:rPr kumimoji="0" lang="fr-FR"/>
              <a:t>Cliquez pour ajouter un élément à l'ordre du jour</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eaLnBrk="1" latinLnBrk="0" hangingPunct="1">
              <a:buFontTx/>
              <a:buNone/>
              <a:defRPr kumimoji="0" lang="fr-FR" sz="1100" baseline="0"/>
            </a:lvl1pPr>
            <a:extLst/>
          </a:lstStyle>
          <a:p>
            <a:pPr lvl="0"/>
            <a:r>
              <a:rPr kumimoji="0" lang="fr-FR"/>
              <a:t>Cliquez pour ajouter un élément à l'ordre du jour</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eaLnBrk="1" latinLnBrk="0" hangingPunct="1">
              <a:buFontTx/>
              <a:buNone/>
              <a:defRPr kumimoji="0" lang="fr-FR" sz="1100" baseline="0"/>
            </a:lvl1pPr>
            <a:extLst/>
          </a:lstStyle>
          <a:p>
            <a:pPr lvl="0"/>
            <a:r>
              <a:rPr kumimoji="0" lang="fr-FR"/>
              <a:t>Cliquez pour ajouter un élément à l'ordre du jour</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eaLnBrk="1" latinLnBrk="0" hangingPunct="1">
              <a:buFontTx/>
              <a:buNone/>
              <a:defRPr kumimoji="0" lang="fr-FR" sz="1100"/>
            </a:lvl1pPr>
            <a:extLst/>
          </a:lstStyle>
          <a:p>
            <a:pPr lvl="0"/>
            <a:r>
              <a:rPr kumimoji="0" lang="fr-FR"/>
              <a:t>Cliquez pour ajouter un élément à l'ordre du jour</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eaLnBrk="1" latinLnBrk="0" hangingPunct="1">
              <a:buFontTx/>
              <a:buNone/>
              <a:defRPr kumimoji="0" lang="fr-FR" sz="1100"/>
            </a:lvl1pPr>
            <a:extLst/>
          </a:lstStyle>
          <a:p>
            <a:pPr lvl="0"/>
            <a:r>
              <a:rPr kumimoji="0" lang="fr-FR"/>
              <a:t>Cliquez pour ajouter un élément à l'ordre du jour</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eaLnBrk="1" latinLnBrk="0" hangingPunct="1">
              <a:buFontTx/>
              <a:buNone/>
              <a:defRPr kumimoji="0" lang="fr-FR" sz="1100">
                <a:solidFill>
                  <a:schemeClr val="bg1"/>
                </a:solidFill>
              </a:defRPr>
            </a:lvl1pPr>
            <a:extLst/>
          </a:lstStyle>
          <a:p>
            <a:pPr lvl="0"/>
            <a:r>
              <a:rPr kumimoji="0" lang="fr-FR"/>
              <a:t>N° de page</a:t>
            </a:r>
          </a:p>
        </p:txBody>
      </p:sp>
      <p:sp>
        <p:nvSpPr>
          <p:cNvPr id="32" name="Rectangle 32"/>
          <p:cNvSpPr>
            <a:spLocks noGrp="1"/>
          </p:cNvSpPr>
          <p:nvPr>
            <p:ph type="dt" sz="half" idx="39"/>
          </p:nvPr>
        </p:nvSpPr>
        <p:spPr/>
        <p:txBody>
          <a:bodyPr/>
          <a:lstStyle>
            <a:lvl1pPr eaLnBrk="1" latinLnBrk="0" hangingPunct="1">
              <a:defRPr kumimoji="0" lang="fr-FR" sz="1100"/>
            </a:lvl1pPr>
            <a:extLst/>
          </a:lstStyle>
          <a:p>
            <a:pPr>
              <a:defRPr/>
            </a:pPr>
            <a:fld id="{8FE9B2B0-812E-493B-88CB-BF7140C307CF}" type="datetime1">
              <a:rPr lang="fr-FR" smtClean="0"/>
              <a:pPr>
                <a:defRPr/>
              </a:pPr>
              <a:t>04/04/2012</a:t>
            </a:fld>
            <a:endParaRPr lang="fr-FR"/>
          </a:p>
        </p:txBody>
      </p:sp>
      <p:sp>
        <p:nvSpPr>
          <p:cNvPr id="33" name="Rectangle 33"/>
          <p:cNvSpPr>
            <a:spLocks noGrp="1"/>
          </p:cNvSpPr>
          <p:nvPr>
            <p:ph type="sldNum" sz="quarter" idx="40"/>
          </p:nvPr>
        </p:nvSpPr>
        <p:spPr>
          <a:xfrm>
            <a:off x="8010556" y="6473952"/>
            <a:ext cx="990600" cy="304800"/>
          </a:xfrm>
        </p:spPr>
        <p:txBody>
          <a:bodyPr/>
          <a:lstStyle>
            <a:extLst/>
          </a:lstStyle>
          <a:p>
            <a:pPr>
              <a:defRPr/>
            </a:pPr>
            <a:fld id="{4A330B3F-9A06-4F26-B0D4-D2ABEFD0E7C6}" type="slidenum">
              <a:rPr lang="fr-FR" smtClean="0"/>
              <a:pPr>
                <a:defRPr/>
              </a:pPr>
              <a:t>‹#›</a:t>
            </a:fld>
            <a:endParaRPr lang="fr-FR"/>
          </a:p>
        </p:txBody>
      </p:sp>
      <p:sp>
        <p:nvSpPr>
          <p:cNvPr id="34" name="Rectangle 34"/>
          <p:cNvSpPr>
            <a:spLocks noGrp="1"/>
          </p:cNvSpPr>
          <p:nvPr>
            <p:ph type="ftr" sz="quarter" idx="41"/>
          </p:nvPr>
        </p:nvSpPr>
        <p:spPr/>
        <p:txBody>
          <a:bodyPr/>
          <a:lstStyle>
            <a:extLst/>
          </a:lstStyle>
          <a:p>
            <a:pPr>
              <a:defRPr/>
            </a:pP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fr-FR" smtClean="0"/>
              <a:t>Cliquez pour modifier le style du titre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fr-FR" noProof="0" smtClean="0"/>
              <a:t>Cliquez sur l'icône pour ajouter un tableau</a:t>
            </a:r>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880DABDB-7CA1-43AE-AF28-4CAF02A91F93}" type="datetime1">
              <a:rPr lang="fr-FR" smtClean="0"/>
              <a:pPr>
                <a:defRPr/>
              </a:pPr>
              <a:t>04/04/2012</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A330B3F-9A06-4F26-B0D4-D2ABEFD0E7C6}" type="slidenum">
              <a:rPr lang="fr-FR" smtClean="0"/>
              <a:pPr>
                <a:defRPr/>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No Navigation - 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spTree>
      <p:nvGrpSpPr>
        <p:cNvPr id="1" name=""/>
        <p:cNvGrpSpPr/>
        <p:nvPr/>
      </p:nvGrpSpPr>
      <p:grpSpPr>
        <a:xfrm>
          <a:off x="0" y="0"/>
          <a:ext cx="0" cy="0"/>
          <a:chOff x="0" y="0"/>
          <a:chExt cx="0" cy="0"/>
        </a:xfrm>
      </p:grpSpPr>
      <p:sp>
        <p:nvSpPr>
          <p:cNvPr id="9" name="Rectangle 8"/>
          <p:cNvSpPr/>
          <p:nvPr/>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dirty="0"/>
          </a:p>
        </p:txBody>
      </p:sp>
      <p:sp>
        <p:nvSpPr>
          <p:cNvPr id="14" name="Title 13"/>
          <p:cNvSpPr>
            <a:spLocks noGrp="1"/>
          </p:cNvSpPr>
          <p:nvPr>
            <p:ph type="ctrTitle"/>
          </p:nvPr>
        </p:nvSpPr>
        <p:spPr>
          <a:xfrm>
            <a:off x="228600" y="4114800"/>
            <a:ext cx="7239000" cy="533400"/>
          </a:xfrm>
          <a:noFill/>
        </p:spPr>
        <p:txBody>
          <a:bodyPr vert="horz"/>
          <a:lstStyle>
            <a:lvl1pPr algn="l" eaLnBrk="1" latinLnBrk="0" hangingPunct="1">
              <a:defRPr kumimoji="0" lang="fr-FR" sz="2000" b="0" cap="all" spc="150" baseline="0">
                <a:solidFill>
                  <a:schemeClr val="bg1"/>
                </a:solidFill>
              </a:defRPr>
            </a:lvl1pPr>
            <a:extLst/>
          </a:lstStyle>
          <a:p>
            <a:r>
              <a:rPr kumimoji="0" lang="fr-FR" smtClean="0"/>
              <a:t>Cliquez pour modifier le style du titre</a:t>
            </a:r>
            <a:endParaRPr kumimoji="0" lang="fr-FR"/>
          </a:p>
        </p:txBody>
      </p:sp>
      <p:sp>
        <p:nvSpPr>
          <p:cNvPr id="3" name="Rectangle 3"/>
          <p:cNvSpPr>
            <a:spLocks noGrp="1"/>
          </p:cNvSpPr>
          <p:nvPr>
            <p:ph type="dt" sz="half" idx="10"/>
          </p:nvPr>
        </p:nvSpPr>
        <p:spPr>
          <a:xfrm>
            <a:off x="228600" y="6477000"/>
            <a:ext cx="1600200" cy="304800"/>
          </a:xfrm>
        </p:spPr>
        <p:txBody>
          <a:bodyPr anchor="ctr"/>
          <a:lstStyle>
            <a:lvl1pPr algn="l" eaLnBrk="1" latinLnBrk="0" hangingPunct="1">
              <a:defRPr kumimoji="0" lang="fr-FR">
                <a:solidFill>
                  <a:srgbClr val="A0A0A0"/>
                </a:solidFill>
              </a:defRPr>
            </a:lvl1pPr>
            <a:extLst/>
          </a:lstStyle>
          <a:p>
            <a:pPr>
              <a:defRPr/>
            </a:pPr>
            <a:fld id="{022DEC8D-7194-41A8-AB0E-AE47751647C2}" type="datetime1">
              <a:rPr lang="fr-FR" smtClean="0"/>
              <a:pPr>
                <a:defRPr/>
              </a:pPr>
              <a:t>04/04/2012</a:t>
            </a:fld>
            <a:endParaRPr lang="fr-FR"/>
          </a:p>
        </p:txBody>
      </p:sp>
      <p:sp>
        <p:nvSpPr>
          <p:cNvPr id="4" name="Rectangle 4"/>
          <p:cNvSpPr>
            <a:spLocks noGrp="1"/>
          </p:cNvSpPr>
          <p:nvPr>
            <p:ph type="ftr" sz="quarter" idx="11"/>
          </p:nvPr>
        </p:nvSpPr>
        <p:spPr>
          <a:xfrm>
            <a:off x="2705100" y="6477000"/>
            <a:ext cx="3733800" cy="304800"/>
          </a:xfrm>
        </p:spPr>
        <p:txBody>
          <a:bodyPr/>
          <a:lstStyle>
            <a:lvl1pPr eaLnBrk="1" latinLnBrk="0" hangingPunct="1">
              <a:defRPr kumimoji="0" lang="fr-FR">
                <a:solidFill>
                  <a:schemeClr val="bg1"/>
                </a:solidFill>
              </a:defRPr>
            </a:lvl1pPr>
            <a:extLst/>
          </a:lstStyle>
          <a:p>
            <a:pPr>
              <a:defRPr/>
            </a:pPr>
            <a:endParaRPr lang="fr-FR"/>
          </a:p>
        </p:txBody>
      </p:sp>
      <p:sp>
        <p:nvSpPr>
          <p:cNvPr id="13" name="Slide Number Placeholder 12"/>
          <p:cNvSpPr>
            <a:spLocks noGrp="1"/>
          </p:cNvSpPr>
          <p:nvPr>
            <p:ph type="sldNum" sz="quarter" idx="12"/>
          </p:nvPr>
        </p:nvSpPr>
        <p:spPr>
          <a:xfrm>
            <a:off x="8051514" y="6477000"/>
            <a:ext cx="1021080" cy="304800"/>
          </a:xfrm>
        </p:spPr>
        <p:txBody>
          <a:bodyPr anchor="ctr"/>
          <a:lstStyle>
            <a:extLst/>
          </a:lstStyle>
          <a:p>
            <a:pPr>
              <a:defRPr/>
            </a:pPr>
            <a:fld id="{4A330B3F-9A06-4F26-B0D4-D2ABEFD0E7C6}" type="slidenum">
              <a:rPr lang="fr-FR" smtClean="0"/>
              <a:pPr>
                <a:defRPr/>
              </a:pPr>
              <a:t>‹#›</a:t>
            </a:fld>
            <a:endParaRPr lang="fr-FR"/>
          </a:p>
        </p:txBody>
      </p:sp>
      <p:sp>
        <p:nvSpPr>
          <p:cNvPr id="11" name="Rectangle 10"/>
          <p:cNvSpPr/>
          <p:nvPr/>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uniquement">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7" name="Rectangle 7"/>
          <p:cNvSpPr>
            <a:spLocks noGrp="1"/>
          </p:cNvSpPr>
          <p:nvPr>
            <p:ph type="dt" sz="half" idx="14"/>
          </p:nvPr>
        </p:nvSpPr>
        <p:spPr/>
        <p:txBody>
          <a:bodyPr/>
          <a:lstStyle>
            <a:extLst/>
          </a:lstStyle>
          <a:p>
            <a:pPr>
              <a:defRPr/>
            </a:pPr>
            <a:fld id="{C40F6519-4DB7-43AB-B968-657CA2D8DB62}" type="datetime1">
              <a:rPr lang="fr-FR" smtClean="0"/>
              <a:pPr>
                <a:defRPr/>
              </a:pPr>
              <a:t>04/04/2012</a:t>
            </a:fld>
            <a:endParaRPr lang="fr-FR"/>
          </a:p>
        </p:txBody>
      </p:sp>
      <p:sp>
        <p:nvSpPr>
          <p:cNvPr id="8" name="Rectangle 8"/>
          <p:cNvSpPr>
            <a:spLocks noGrp="1"/>
          </p:cNvSpPr>
          <p:nvPr>
            <p:ph type="sldNum" sz="quarter" idx="15"/>
          </p:nvPr>
        </p:nvSpPr>
        <p:spPr>
          <a:xfrm>
            <a:off x="8010556" y="6473952"/>
            <a:ext cx="990600" cy="304800"/>
          </a:xfrm>
        </p:spPr>
        <p:txBody>
          <a:bodyPr/>
          <a:lstStyle>
            <a:extLst/>
          </a:lstStyle>
          <a:p>
            <a:pPr>
              <a:defRPr/>
            </a:pPr>
            <a:fld id="{4A330B3F-9A06-4F26-B0D4-D2ABEFD0E7C6}" type="slidenum">
              <a:rPr lang="fr-FR" smtClean="0"/>
              <a:pPr>
                <a:defRPr/>
              </a:pPr>
              <a:t>‹#›</a:t>
            </a:fld>
            <a:endParaRPr lang="fr-FR"/>
          </a:p>
        </p:txBody>
      </p:sp>
      <p:sp>
        <p:nvSpPr>
          <p:cNvPr id="9" name="Rectangle 9"/>
          <p:cNvSpPr>
            <a:spLocks noGrp="1"/>
          </p:cNvSpPr>
          <p:nvPr>
            <p:ph type="ftr" sz="quarter" idx="16"/>
          </p:nvPr>
        </p:nvSpPr>
        <p:spPr/>
        <p:txBody>
          <a:bodyPr/>
          <a:lstStyle>
            <a:extLst/>
          </a:lstStyle>
          <a:p>
            <a:pP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6" name="Rectangle 6"/>
          <p:cNvSpPr>
            <a:spLocks noGrp="1"/>
          </p:cNvSpPr>
          <p:nvPr>
            <p:ph type="dt" sz="half" idx="10"/>
          </p:nvPr>
        </p:nvSpPr>
        <p:spPr/>
        <p:txBody>
          <a:bodyPr/>
          <a:lstStyle>
            <a:extLst/>
          </a:lstStyle>
          <a:p>
            <a:pPr>
              <a:defRPr/>
            </a:pPr>
            <a:fld id="{52B0300E-1914-4D4A-9B4E-A08727189F1E}" type="datetime1">
              <a:rPr lang="fr-FR" smtClean="0"/>
              <a:pPr>
                <a:defRPr/>
              </a:pPr>
              <a:t>04/04/2012</a:t>
            </a:fld>
            <a:endParaRPr lang="fr-FR"/>
          </a:p>
        </p:txBody>
      </p:sp>
      <p:sp>
        <p:nvSpPr>
          <p:cNvPr id="8" name="Rectangle 8"/>
          <p:cNvSpPr>
            <a:spLocks noGrp="1"/>
          </p:cNvSpPr>
          <p:nvPr>
            <p:ph type="sldNum" sz="quarter" idx="11"/>
          </p:nvPr>
        </p:nvSpPr>
        <p:spPr>
          <a:xfrm>
            <a:off x="8081994" y="6473952"/>
            <a:ext cx="990600" cy="304800"/>
          </a:xfrm>
        </p:spPr>
        <p:txBody>
          <a:bodyPr/>
          <a:lstStyle>
            <a:extLst/>
          </a:lstStyle>
          <a:p>
            <a:pPr>
              <a:defRPr/>
            </a:pPr>
            <a:fld id="{4A330B3F-9A06-4F26-B0D4-D2ABEFD0E7C6}" type="slidenum">
              <a:rPr lang="fr-FR" smtClean="0"/>
              <a:pPr>
                <a:defRPr/>
              </a:pPr>
              <a:t>‹#›</a:t>
            </a:fld>
            <a:endParaRPr lang="fr-FR"/>
          </a:p>
        </p:txBody>
      </p:sp>
      <p:sp>
        <p:nvSpPr>
          <p:cNvPr id="9" name="Rectangle 9"/>
          <p:cNvSpPr>
            <a:spLocks noGrp="1"/>
          </p:cNvSpPr>
          <p:nvPr>
            <p:ph type="ftr" sz="quarter" idx="12"/>
          </p:nvPr>
        </p:nvSpPr>
        <p:spPr/>
        <p:txBody>
          <a:bodyPr/>
          <a:lstStyle>
            <a:extLst/>
          </a:lstStyle>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pose">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b="1"/>
            </a:lvl1pPr>
            <a:extLst/>
          </a:lstStyle>
          <a:p>
            <a:pPr eaLnBrk="1" latinLnBrk="0" hangingPunct="1"/>
            <a:r>
              <a:rPr lang="fr-FR" smtClean="0"/>
              <a:t>Cliquez pour modifier le style du titre</a:t>
            </a:r>
            <a:endParaRPr/>
          </a:p>
        </p:txBody>
      </p:sp>
      <p:sp>
        <p:nvSpPr>
          <p:cNvPr id="8" name="Rectangle 8"/>
          <p:cNvSpPr>
            <a:spLocks noGrp="1"/>
          </p:cNvSpPr>
          <p:nvPr>
            <p:ph type="body" sz="quarter" idx="13" hasCustomPrompt="1"/>
          </p:nvPr>
        </p:nvSpPr>
        <p:spPr>
          <a:xfrm>
            <a:off x="304800" y="0"/>
            <a:ext cx="8077200" cy="609600"/>
          </a:xfrm>
          <a:solidFill>
            <a:schemeClr val="accent6">
              <a:shade val="75000"/>
            </a:schemeClr>
          </a:solidFill>
        </p:spPr>
        <p:txBody>
          <a:bodyPr>
            <a:normAutofit/>
          </a:bodyPr>
          <a:lstStyle>
            <a:lvl1pPr eaLnBrk="1" latinLnBrk="0" hangingPunct="1">
              <a:defRPr kumimoji="0" lang="fr-FR" sz="1800" b="1">
                <a:solidFill>
                  <a:schemeClr val="bg1"/>
                </a:solidFill>
              </a:defRPr>
            </a:lvl1pPr>
            <a:extLst/>
          </a:lstStyle>
          <a:p>
            <a:pPr lvl="0"/>
            <a:r>
              <a:rPr kumimoji="0" lang="fr-FR" dirty="0"/>
              <a:t>Cliquez pour ajouter un titre</a:t>
            </a:r>
          </a:p>
        </p:txBody>
      </p:sp>
      <p:sp>
        <p:nvSpPr>
          <p:cNvPr id="11" name="Rectangle 11"/>
          <p:cNvSpPr>
            <a:spLocks noGrp="1"/>
          </p:cNvSpPr>
          <p:nvPr>
            <p:ph sz="quarter" idx="15"/>
          </p:nvPr>
        </p:nvSpPr>
        <p:spPr>
          <a:xfrm>
            <a:off x="304800" y="609600"/>
            <a:ext cx="8077200" cy="5638800"/>
          </a:xfrm>
        </p:spPr>
        <p:txBody>
          <a:bodyPr>
            <a:normAutofit/>
          </a:bodyPr>
          <a:lstStyle>
            <a:lvl1pPr>
              <a:buFontTx/>
              <a:buBlip>
                <a:blip r:embed="rId2"/>
              </a:buBlip>
              <a:defRPr sz="2000" b="1"/>
            </a:lvl1pPr>
            <a:lvl2pPr>
              <a:defRPr sz="2000" b="1"/>
            </a:lvl2pPr>
            <a:lvl3pPr>
              <a:defRPr sz="2000" b="1"/>
            </a:lvl3pPr>
            <a:lvl4pPr>
              <a:defRPr sz="2000" b="1"/>
            </a:lvl4pPr>
            <a:lvl5pPr>
              <a:defRPr sz="2000" b="1"/>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dirty="0"/>
          </a:p>
        </p:txBody>
      </p:sp>
      <p:sp>
        <p:nvSpPr>
          <p:cNvPr id="9" name="Rectangle 9"/>
          <p:cNvSpPr>
            <a:spLocks noGrp="1"/>
          </p:cNvSpPr>
          <p:nvPr>
            <p:ph type="dt" sz="half" idx="16"/>
          </p:nvPr>
        </p:nvSpPr>
        <p:spPr>
          <a:xfrm>
            <a:off x="467544" y="6546676"/>
            <a:ext cx="1371600" cy="228600"/>
          </a:xfrm>
        </p:spPr>
        <p:txBody>
          <a:bodyPr/>
          <a:lstStyle>
            <a:extLst/>
          </a:lstStyle>
          <a:p>
            <a:pPr>
              <a:defRPr/>
            </a:pPr>
            <a:fld id="{EC7BE495-7B62-4B71-B754-35730D1C5524}" type="datetime1">
              <a:rPr lang="fr-FR" smtClean="0"/>
              <a:pPr>
                <a:defRPr/>
              </a:pPr>
              <a:t>04/04/2012</a:t>
            </a:fld>
            <a:endParaRPr lang="fr-FR"/>
          </a:p>
        </p:txBody>
      </p:sp>
      <p:sp>
        <p:nvSpPr>
          <p:cNvPr id="10" name="Rectangle 10"/>
          <p:cNvSpPr>
            <a:spLocks noGrp="1"/>
          </p:cNvSpPr>
          <p:nvPr>
            <p:ph type="sldNum" sz="quarter" idx="17"/>
          </p:nvPr>
        </p:nvSpPr>
        <p:spPr>
          <a:xfrm>
            <a:off x="8010556" y="6508576"/>
            <a:ext cx="990600" cy="304800"/>
          </a:xfrm>
        </p:spPr>
        <p:txBody>
          <a:bodyPr/>
          <a:lstStyle>
            <a:extLst/>
          </a:lstStyle>
          <a:p>
            <a:pPr>
              <a:defRPr/>
            </a:pPr>
            <a:fld id="{4A330B3F-9A06-4F26-B0D4-D2ABEFD0E7C6}" type="slidenum">
              <a:rPr lang="fr-FR" smtClean="0"/>
              <a:pPr>
                <a:defRPr/>
              </a:pPr>
              <a:t>‹#›</a:t>
            </a:fld>
            <a:endParaRPr lang="fr-FR"/>
          </a:p>
        </p:txBody>
      </p:sp>
      <p:sp>
        <p:nvSpPr>
          <p:cNvPr id="12" name="Rectangle 12"/>
          <p:cNvSpPr>
            <a:spLocks noGrp="1"/>
          </p:cNvSpPr>
          <p:nvPr>
            <p:ph type="ftr" sz="quarter" idx="18"/>
          </p:nvPr>
        </p:nvSpPr>
        <p:spPr>
          <a:xfrm>
            <a:off x="2705100" y="6508576"/>
            <a:ext cx="3733800" cy="304800"/>
          </a:xfrm>
        </p:spPr>
        <p:txBody>
          <a:bodyPr/>
          <a:lstStyle>
            <a:extLst/>
          </a:lstStyle>
          <a:p>
            <a:pPr>
              <a:defRPr/>
            </a:pP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poses">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9" name="Rectangle 11"/>
          <p:cNvSpPr>
            <a:spLocks noGrp="1"/>
          </p:cNvSpPr>
          <p:nvPr>
            <p:ph sz="quarter" idx="15"/>
          </p:nvPr>
        </p:nvSpPr>
        <p:spPr>
          <a:xfrm>
            <a:off x="304800" y="609600"/>
            <a:ext cx="3962400" cy="5638800"/>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5" name="Rectangle 11"/>
          <p:cNvSpPr>
            <a:spLocks noGrp="1"/>
          </p:cNvSpPr>
          <p:nvPr>
            <p:ph sz="quarter" idx="17"/>
          </p:nvPr>
        </p:nvSpPr>
        <p:spPr>
          <a:xfrm>
            <a:off x="4416552" y="609600"/>
            <a:ext cx="3962400" cy="5638800"/>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3" name="Rectangle 13"/>
          <p:cNvSpPr>
            <a:spLocks noGrp="1"/>
          </p:cNvSpPr>
          <p:nvPr>
            <p:ph type="dt" sz="half" idx="18"/>
          </p:nvPr>
        </p:nvSpPr>
        <p:spPr/>
        <p:txBody>
          <a:bodyPr/>
          <a:lstStyle>
            <a:extLst/>
          </a:lstStyle>
          <a:p>
            <a:pPr>
              <a:defRPr/>
            </a:pPr>
            <a:fld id="{38627BB1-AA88-4974-914D-511050C222E4}" type="datetime1">
              <a:rPr lang="fr-FR" smtClean="0"/>
              <a:pPr>
                <a:defRPr/>
              </a:pPr>
              <a:t>04/04/2012</a:t>
            </a:fld>
            <a:endParaRPr lang="fr-FR"/>
          </a:p>
        </p:txBody>
      </p:sp>
      <p:sp>
        <p:nvSpPr>
          <p:cNvPr id="16" name="Rectangle 16"/>
          <p:cNvSpPr>
            <a:spLocks noGrp="1"/>
          </p:cNvSpPr>
          <p:nvPr>
            <p:ph type="sldNum" sz="quarter" idx="19"/>
          </p:nvPr>
        </p:nvSpPr>
        <p:spPr>
          <a:xfrm>
            <a:off x="8081994" y="6473952"/>
            <a:ext cx="990600" cy="304800"/>
          </a:xfrm>
        </p:spPr>
        <p:txBody>
          <a:bodyPr/>
          <a:lstStyle>
            <a:extLst/>
          </a:lstStyle>
          <a:p>
            <a:pPr>
              <a:defRPr/>
            </a:pPr>
            <a:fld id="{97570D32-9842-4E08-9846-16D531293100}" type="slidenum">
              <a:rPr lang="fr-FR" smtClean="0"/>
              <a:pPr>
                <a:defRPr/>
              </a:pPr>
              <a:t>‹#›</a:t>
            </a:fld>
            <a:endParaRPr lang="fr-FR" dirty="0"/>
          </a:p>
        </p:txBody>
      </p:sp>
      <p:sp>
        <p:nvSpPr>
          <p:cNvPr id="17" name="Rectangle 17"/>
          <p:cNvSpPr>
            <a:spLocks noGrp="1"/>
          </p:cNvSpPr>
          <p:nvPr>
            <p:ph type="ftr" sz="quarter" idx="20"/>
          </p:nvPr>
        </p:nvSpPr>
        <p:spPr/>
        <p:txBody>
          <a:bodyPr/>
          <a:lstStyle>
            <a:extLst/>
          </a:lstStyle>
          <a:p>
            <a:pP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poses : 2 Gauche, 1 Droite">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8" name="Rectangle 11"/>
          <p:cNvSpPr>
            <a:spLocks noGrp="1"/>
          </p:cNvSpPr>
          <p:nvPr>
            <p:ph sz="quarter" idx="15"/>
          </p:nvPr>
        </p:nvSpPr>
        <p:spPr>
          <a:xfrm>
            <a:off x="304800" y="609600"/>
            <a:ext cx="3962400"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7" name="Rectangle 11"/>
          <p:cNvSpPr>
            <a:spLocks noGrp="1"/>
          </p:cNvSpPr>
          <p:nvPr>
            <p:ph sz="quarter" idx="17"/>
          </p:nvPr>
        </p:nvSpPr>
        <p:spPr>
          <a:xfrm>
            <a:off x="301752" y="3547872"/>
            <a:ext cx="3965448"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1" name="Rectangle 11"/>
          <p:cNvSpPr>
            <a:spLocks noGrp="1"/>
          </p:cNvSpPr>
          <p:nvPr>
            <p:ph sz="quarter" idx="19"/>
          </p:nvPr>
        </p:nvSpPr>
        <p:spPr>
          <a:xfrm>
            <a:off x="4416552" y="609600"/>
            <a:ext cx="3962400" cy="5638800"/>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3" name="Rectangle 13"/>
          <p:cNvSpPr>
            <a:spLocks noGrp="1"/>
          </p:cNvSpPr>
          <p:nvPr>
            <p:ph type="dt" sz="half" idx="20"/>
          </p:nvPr>
        </p:nvSpPr>
        <p:spPr/>
        <p:txBody>
          <a:bodyPr/>
          <a:lstStyle>
            <a:extLst/>
          </a:lstStyle>
          <a:p>
            <a:pPr>
              <a:defRPr/>
            </a:pPr>
            <a:fld id="{F0BD835C-6E29-4893-A4FA-48BF09007200}" type="datetime1">
              <a:rPr lang="fr-FR" smtClean="0"/>
              <a:pPr>
                <a:defRPr/>
              </a:pPr>
              <a:t>04/04/2012</a:t>
            </a:fld>
            <a:endParaRPr lang="fr-FR"/>
          </a:p>
        </p:txBody>
      </p:sp>
      <p:sp>
        <p:nvSpPr>
          <p:cNvPr id="19" name="Rectangle 19"/>
          <p:cNvSpPr>
            <a:spLocks noGrp="1"/>
          </p:cNvSpPr>
          <p:nvPr>
            <p:ph type="sldNum" sz="quarter" idx="21"/>
          </p:nvPr>
        </p:nvSpPr>
        <p:spPr>
          <a:xfrm>
            <a:off x="8081994" y="6473952"/>
            <a:ext cx="990600" cy="304800"/>
          </a:xfrm>
        </p:spPr>
        <p:txBody>
          <a:bodyPr/>
          <a:lstStyle>
            <a:extLst/>
          </a:lstStyle>
          <a:p>
            <a:pPr>
              <a:defRPr/>
            </a:pPr>
            <a:fld id="{4A330B3F-9A06-4F26-B0D4-D2ABEFD0E7C6}" type="slidenum">
              <a:rPr lang="fr-FR" smtClean="0"/>
              <a:pPr>
                <a:defRPr/>
              </a:pPr>
              <a:t>‹#›</a:t>
            </a:fld>
            <a:endParaRPr lang="fr-FR"/>
          </a:p>
        </p:txBody>
      </p:sp>
      <p:sp>
        <p:nvSpPr>
          <p:cNvPr id="22" name="Rectangle 22"/>
          <p:cNvSpPr>
            <a:spLocks noGrp="1"/>
          </p:cNvSpPr>
          <p:nvPr>
            <p:ph type="ftr" sz="quarter" idx="22"/>
          </p:nvPr>
        </p:nvSpPr>
        <p:spPr/>
        <p:txBody>
          <a:bodyPr/>
          <a:lstStyle>
            <a:extLst/>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oses : 1 Gauche, 2 Droite">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4" name="Rectangle 11"/>
          <p:cNvSpPr>
            <a:spLocks noGrp="1"/>
          </p:cNvSpPr>
          <p:nvPr>
            <p:ph sz="quarter" idx="15"/>
          </p:nvPr>
        </p:nvSpPr>
        <p:spPr>
          <a:xfrm>
            <a:off x="304800" y="609600"/>
            <a:ext cx="3962400" cy="5638800"/>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17" name="Rectangle 11"/>
          <p:cNvSpPr>
            <a:spLocks noGrp="1"/>
          </p:cNvSpPr>
          <p:nvPr>
            <p:ph sz="quarter" idx="17"/>
          </p:nvPr>
        </p:nvSpPr>
        <p:spPr>
          <a:xfrm>
            <a:off x="4419600" y="609600"/>
            <a:ext cx="3962400"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eaLnBrk="1" latinLnBrk="0" hangingPunct="1">
              <a:defRPr kumimoji="0" lang="fr-FR" b="1">
                <a:solidFill>
                  <a:schemeClr val="bg1"/>
                </a:solidFill>
              </a:defRPr>
            </a:lvl1pPr>
            <a:extLst/>
          </a:lstStyle>
          <a:p>
            <a:pPr lvl="0"/>
            <a:r>
              <a:rPr kumimoji="0" lang="fr-FR"/>
              <a:t>Cliquez pour ajouter un titre</a:t>
            </a:r>
          </a:p>
        </p:txBody>
      </p:sp>
      <p:sp>
        <p:nvSpPr>
          <p:cNvPr id="20" name="Rectangle 11"/>
          <p:cNvSpPr>
            <a:spLocks noGrp="1"/>
          </p:cNvSpPr>
          <p:nvPr>
            <p:ph sz="quarter" idx="19"/>
          </p:nvPr>
        </p:nvSpPr>
        <p:spPr>
          <a:xfrm>
            <a:off x="4416552" y="3547872"/>
            <a:ext cx="3965448" cy="2706624"/>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1" name="Rectangle 21"/>
          <p:cNvSpPr>
            <a:spLocks noGrp="1"/>
          </p:cNvSpPr>
          <p:nvPr>
            <p:ph type="dt" sz="half" idx="20"/>
          </p:nvPr>
        </p:nvSpPr>
        <p:spPr/>
        <p:txBody>
          <a:bodyPr/>
          <a:lstStyle>
            <a:extLst/>
          </a:lstStyle>
          <a:p>
            <a:pPr>
              <a:defRPr/>
            </a:pPr>
            <a:fld id="{AC7117F4-CC04-4403-9A43-7441A8CA615B}" type="datetime1">
              <a:rPr lang="fr-FR" smtClean="0"/>
              <a:pPr>
                <a:defRPr/>
              </a:pPr>
              <a:t>04/04/2012</a:t>
            </a:fld>
            <a:endParaRPr lang="fr-FR"/>
          </a:p>
        </p:txBody>
      </p:sp>
      <p:sp>
        <p:nvSpPr>
          <p:cNvPr id="22" name="Rectangle 22"/>
          <p:cNvSpPr>
            <a:spLocks noGrp="1"/>
          </p:cNvSpPr>
          <p:nvPr>
            <p:ph type="sldNum" sz="quarter" idx="21"/>
          </p:nvPr>
        </p:nvSpPr>
        <p:spPr>
          <a:xfrm>
            <a:off x="8081994" y="6473952"/>
            <a:ext cx="990600" cy="304800"/>
          </a:xfrm>
        </p:spPr>
        <p:txBody>
          <a:bodyPr/>
          <a:lstStyle>
            <a:extLst/>
          </a:lstStyle>
          <a:p>
            <a:pPr>
              <a:defRPr/>
            </a:pPr>
            <a:fld id="{4A330B3F-9A06-4F26-B0D4-D2ABEFD0E7C6}" type="slidenum">
              <a:rPr lang="fr-FR" smtClean="0"/>
              <a:pPr>
                <a:defRPr/>
              </a:pPr>
              <a:t>‹#›</a:t>
            </a:fld>
            <a:endParaRPr lang="fr-FR"/>
          </a:p>
        </p:txBody>
      </p:sp>
      <p:sp>
        <p:nvSpPr>
          <p:cNvPr id="23" name="Rectangle 23"/>
          <p:cNvSpPr>
            <a:spLocks noGrp="1"/>
          </p:cNvSpPr>
          <p:nvPr>
            <p:ph type="ftr" sz="quarter" idx="22"/>
          </p:nvPr>
        </p:nvSpPr>
        <p:spPr/>
        <p:txBody>
          <a:bodyPr/>
          <a:lstStyle>
            <a:extLst/>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pPr eaLnBrk="1" latinLnBrk="0" hangingPunct="1"/>
            <a:r>
              <a:rPr kumimoji="0" lang="fr-FR" smtClean="0"/>
              <a:t>Cliquez pour modifier le style du titre</a:t>
            </a:r>
            <a:endParaRPr kumimoji="0" lang="en-US" smtClean="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eaLnBrk="1" latinLnBrk="0" hangingPunct="1">
              <a:defRPr kumimoji="0" lang="fr-FR" sz="1000">
                <a:solidFill>
                  <a:schemeClr val="tx1">
                    <a:tint val="65000"/>
                  </a:schemeClr>
                </a:solidFill>
              </a:defRPr>
            </a:lvl1pPr>
            <a:extLst/>
          </a:lstStyle>
          <a:p>
            <a:pPr>
              <a:defRPr/>
            </a:pPr>
            <a:fld id="{9640DE1E-94B5-4450-86EF-1C14A4468004}" type="datetime1">
              <a:rPr lang="fr-FR" smtClean="0"/>
              <a:pPr>
                <a:defRPr/>
              </a:pPr>
              <a:t>04/04/2012</a:t>
            </a:fld>
            <a:endParaRPr lang="fr-F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eaLnBrk="1" latinLnBrk="0" hangingPunct="1">
              <a:defRPr kumimoji="0" lang="fr-FR" sz="1000"/>
            </a:lvl1pPr>
            <a:extLst/>
          </a:lstStyle>
          <a:p>
            <a:pPr>
              <a:defRPr/>
            </a:pPr>
            <a:fld id="{4A330B3F-9A06-4F26-B0D4-D2ABEFD0E7C6}" type="slidenum">
              <a:rPr lang="fr-FR" smtClean="0"/>
              <a:pPr>
                <a:defRPr/>
              </a:pPr>
              <a:t>‹#›</a:t>
            </a:fld>
            <a:endParaRPr lang="fr-FR"/>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kumimoji="0" lang="fr-FR"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eaLnBrk="1" latinLnBrk="0" hangingPunct="1">
              <a:defRPr kumimoji="0" lang="fr-FR" sz="1000">
                <a:solidFill>
                  <a:sysClr val="windowText" lastClr="000000"/>
                </a:solidFill>
              </a:defRPr>
            </a:lvl1pPr>
            <a:extLst/>
          </a:lstStyle>
          <a:p>
            <a:pPr>
              <a:defRPr/>
            </a:pPr>
            <a:endParaRPr lang="fr-F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Lst>
  <p:hf sldNum="0" hdr="0" ftr="0" dt="0"/>
  <p:txStyles>
    <p:titleStyle>
      <a:lvl1pPr algn="l" rtl="0" eaLnBrk="1" latinLnBrk="0" hangingPunct="1">
        <a:spcBef>
          <a:spcPct val="0"/>
        </a:spcBef>
        <a:buNone/>
        <a:defRPr kumimoji="0" lang="fr-F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kumimoji="0" lang="fr-FR" sz="1100">
          <a:solidFill>
            <a:schemeClr val="tx1"/>
          </a:solidFill>
          <a:latin typeface="+mn-lt"/>
          <a:ea typeface="+mn-ea"/>
          <a:cs typeface="+mn-cs"/>
        </a:defRPr>
      </a:lvl1pPr>
      <a:lvl2pPr marL="742950" indent="-285750" algn="l" rtl="0" eaLnBrk="1" latinLnBrk="0" hangingPunct="1">
        <a:spcBef>
          <a:spcPct val="20000"/>
        </a:spcBef>
        <a:buFontTx/>
        <a:buNone/>
        <a:defRPr kumimoji="0" lang="fr-FR" sz="1100">
          <a:solidFill>
            <a:schemeClr val="tx1"/>
          </a:solidFill>
          <a:latin typeface="+mn-lt"/>
          <a:ea typeface="+mn-ea"/>
          <a:cs typeface="+mn-cs"/>
        </a:defRPr>
      </a:lvl2pPr>
      <a:lvl3pPr marL="1143000" indent="-228600" algn="l" rtl="0" eaLnBrk="1" latinLnBrk="0" hangingPunct="1">
        <a:spcBef>
          <a:spcPct val="20000"/>
        </a:spcBef>
        <a:buFontTx/>
        <a:buNone/>
        <a:defRPr kumimoji="0" lang="fr-FR" sz="1100">
          <a:solidFill>
            <a:schemeClr val="tx1"/>
          </a:solidFill>
          <a:latin typeface="+mn-lt"/>
          <a:ea typeface="+mn-ea"/>
          <a:cs typeface="+mn-cs"/>
        </a:defRPr>
      </a:lvl3pPr>
      <a:lvl4pPr marL="1600200" indent="-228600" algn="l" rtl="0" eaLnBrk="1" latinLnBrk="0" hangingPunct="1">
        <a:spcBef>
          <a:spcPct val="20000"/>
        </a:spcBef>
        <a:buFontTx/>
        <a:buNone/>
        <a:defRPr kumimoji="0" lang="fr-FR" sz="1100">
          <a:solidFill>
            <a:schemeClr val="tx1"/>
          </a:solidFill>
          <a:latin typeface="+mn-lt"/>
          <a:ea typeface="+mn-ea"/>
          <a:cs typeface="+mn-cs"/>
        </a:defRPr>
      </a:lvl4pPr>
      <a:lvl5pPr marL="2057400" indent="-228600" algn="l" rtl="0" eaLnBrk="1" latinLnBrk="0" hangingPunct="1">
        <a:spcBef>
          <a:spcPct val="20000"/>
        </a:spcBef>
        <a:buFontTx/>
        <a:buNone/>
        <a:defRPr kumimoji="0" lang="fr-FR" sz="1100">
          <a:solidFill>
            <a:schemeClr val="tx1"/>
          </a:solidFill>
          <a:latin typeface="+mn-lt"/>
          <a:ea typeface="+mn-ea"/>
          <a:cs typeface="+mn-cs"/>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p:bodyStyle>
    <p:otherStyle>
      <a:lvl1pPr marL="0" algn="l" rtl="0" eaLnBrk="1" latinLnBrk="0" hangingPunct="1">
        <a:defRPr kumimoji="0" lang="fr-FR">
          <a:solidFill>
            <a:schemeClr val="tx1"/>
          </a:solidFill>
          <a:latin typeface="+mn-lt"/>
          <a:ea typeface="+mn-ea"/>
          <a:cs typeface="+mn-cs"/>
        </a:defRPr>
      </a:lvl1pPr>
      <a:lvl2pPr marL="457200" algn="l" rtl="0" eaLnBrk="1" latinLnBrk="0" hangingPunct="1">
        <a:defRPr kumimoji="0" lang="fr-FR">
          <a:solidFill>
            <a:schemeClr val="tx1"/>
          </a:solidFill>
          <a:latin typeface="+mn-lt"/>
          <a:ea typeface="+mn-ea"/>
          <a:cs typeface="+mn-cs"/>
        </a:defRPr>
      </a:lvl2pPr>
      <a:lvl3pPr marL="914400" algn="l" rtl="0" eaLnBrk="1" latinLnBrk="0" hangingPunct="1">
        <a:defRPr kumimoji="0" lang="fr-FR">
          <a:solidFill>
            <a:schemeClr val="tx1"/>
          </a:solidFill>
          <a:latin typeface="+mn-lt"/>
          <a:ea typeface="+mn-ea"/>
          <a:cs typeface="+mn-cs"/>
        </a:defRPr>
      </a:lvl3pPr>
      <a:lvl4pPr marL="1371600" algn="l" rtl="0" eaLnBrk="1" latinLnBrk="0" hangingPunct="1">
        <a:defRPr kumimoji="0" lang="fr-FR">
          <a:solidFill>
            <a:schemeClr val="tx1"/>
          </a:solidFill>
          <a:latin typeface="+mn-lt"/>
          <a:ea typeface="+mn-ea"/>
          <a:cs typeface="+mn-cs"/>
        </a:defRPr>
      </a:lvl4pPr>
      <a:lvl5pPr marL="1828800" algn="l" rtl="0" eaLnBrk="1" latinLnBrk="0" hangingPunct="1">
        <a:defRPr kumimoji="0" lang="fr-FR">
          <a:solidFill>
            <a:schemeClr val="tx1"/>
          </a:solidFill>
          <a:latin typeface="+mn-lt"/>
          <a:ea typeface="+mn-ea"/>
          <a:cs typeface="+mn-cs"/>
        </a:defRPr>
      </a:lvl5pPr>
      <a:lvl6pPr marL="2286000" algn="l" rtl="0" eaLnBrk="1" latinLnBrk="0" hangingPunct="1">
        <a:defRPr kumimoji="0" lang="fr-FR">
          <a:solidFill>
            <a:schemeClr val="tx1"/>
          </a:solidFill>
          <a:latin typeface="+mn-lt"/>
          <a:ea typeface="+mn-ea"/>
          <a:cs typeface="+mn-cs"/>
        </a:defRPr>
      </a:lvl6pPr>
      <a:lvl7pPr marL="2743200" algn="l" rtl="0" eaLnBrk="1" latinLnBrk="0" hangingPunct="1">
        <a:defRPr kumimoji="0" lang="fr-FR">
          <a:solidFill>
            <a:schemeClr val="tx1"/>
          </a:solidFill>
          <a:latin typeface="+mn-lt"/>
          <a:ea typeface="+mn-ea"/>
          <a:cs typeface="+mn-cs"/>
        </a:defRPr>
      </a:lvl7pPr>
      <a:lvl8pPr marL="3200400" algn="l" rtl="0" eaLnBrk="1" latinLnBrk="0" hangingPunct="1">
        <a:defRPr kumimoji="0" lang="fr-FR">
          <a:solidFill>
            <a:schemeClr val="tx1"/>
          </a:solidFill>
          <a:latin typeface="+mn-lt"/>
          <a:ea typeface="+mn-ea"/>
          <a:cs typeface="+mn-cs"/>
        </a:defRPr>
      </a:lvl8pPr>
      <a:lvl9pPr marL="3657600" algn="l" rtl="0" eaLnBrk="1" latinLnBrk="0" hangingPunct="1">
        <a:defRPr kumimoji="0" lang="fr-F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ous-titre 2"/>
          <p:cNvSpPr>
            <a:spLocks noGrp="1"/>
          </p:cNvSpPr>
          <p:nvPr>
            <p:ph type="subTitle" idx="1"/>
          </p:nvPr>
        </p:nvSpPr>
        <p:spPr>
          <a:xfrm>
            <a:off x="2699792" y="5157192"/>
            <a:ext cx="2016224" cy="432048"/>
          </a:xfrm>
        </p:spPr>
        <p:txBody>
          <a:bodyPr/>
          <a:lstStyle/>
          <a:p>
            <a:pPr eaLnBrk="1" hangingPunct="1">
              <a:buFont typeface="Arial" charset="0"/>
              <a:buNone/>
            </a:pPr>
            <a:r>
              <a:rPr lang="fr-FR" sz="1400" b="1" i="1" dirty="0" smtClean="0">
                <a:solidFill>
                  <a:schemeClr val="accent5">
                    <a:lumMod val="75000"/>
                  </a:schemeClr>
                </a:solidFill>
              </a:rPr>
              <a:t>M</a:t>
            </a:r>
            <a:r>
              <a:rPr lang="fr-FR" sz="1400" dirty="0" smtClean="0">
                <a:solidFill>
                  <a:schemeClr val="accent5">
                    <a:lumMod val="75000"/>
                  </a:schemeClr>
                </a:solidFill>
              </a:rPr>
              <a:t>oez </a:t>
            </a:r>
            <a:r>
              <a:rPr lang="fr-FR" sz="1400" b="1" i="1" dirty="0" smtClean="0">
                <a:solidFill>
                  <a:schemeClr val="accent5">
                    <a:lumMod val="75000"/>
                  </a:schemeClr>
                </a:solidFill>
              </a:rPr>
              <a:t>SANAA</a:t>
            </a:r>
          </a:p>
        </p:txBody>
      </p:sp>
      <p:sp>
        <p:nvSpPr>
          <p:cNvPr id="2" name="Titre 1"/>
          <p:cNvSpPr>
            <a:spLocks noGrp="1"/>
          </p:cNvSpPr>
          <p:nvPr>
            <p:ph type="ctrTitle"/>
          </p:nvPr>
        </p:nvSpPr>
        <p:spPr>
          <a:xfrm>
            <a:off x="755576" y="3717032"/>
            <a:ext cx="7959948" cy="936104"/>
          </a:xfrm>
          <a:ln w="76200"/>
        </p:spPr>
        <p:txBody>
          <a:bodyPr rtlCol="0">
            <a:noAutofit/>
          </a:bodyPr>
          <a:lstStyle/>
          <a:p>
            <a:pPr>
              <a:defRPr/>
            </a:pPr>
            <a:r>
              <a:rPr lang="en-US" sz="1800" b="1" dirty="0" smtClean="0"/>
              <a:t>Campylobacter in broilers meat production: control options and performance objectives (or targets) at different stages of the food chain </a:t>
            </a:r>
            <a:r>
              <a:rPr lang="fr-FR" sz="1800" dirty="0" smtClean="0">
                <a:solidFill>
                  <a:schemeClr val="bg1"/>
                </a:solidFill>
                <a:effectLst>
                  <a:outerShdw blurRad="38100" dist="38100" dir="2700000" algn="tl">
                    <a:srgbClr val="000000">
                      <a:alpha val="43137"/>
                    </a:srgbClr>
                  </a:outerShdw>
                </a:effectLst>
                <a:latin typeface="Californian FB" pitchFamily="18" charset="0"/>
              </a:rPr>
              <a:t/>
            </a:r>
            <a:br>
              <a:rPr lang="fr-FR" sz="1800" dirty="0" smtClean="0">
                <a:solidFill>
                  <a:schemeClr val="bg1"/>
                </a:solidFill>
                <a:effectLst>
                  <a:outerShdw blurRad="38100" dist="38100" dir="2700000" algn="tl">
                    <a:srgbClr val="000000">
                      <a:alpha val="43137"/>
                    </a:srgbClr>
                  </a:outerShdw>
                </a:effectLst>
                <a:latin typeface="Californian FB" pitchFamily="18" charset="0"/>
              </a:rPr>
            </a:br>
            <a:r>
              <a:rPr lang="fr-FR" sz="1800" dirty="0" smtClean="0">
                <a:solidFill>
                  <a:schemeClr val="bg1"/>
                </a:solidFill>
                <a:effectLst>
                  <a:outerShdw blurRad="38100" dist="38100" dir="2700000" algn="tl">
                    <a:srgbClr val="000000">
                      <a:alpha val="43137"/>
                    </a:srgbClr>
                  </a:outerShdw>
                </a:effectLst>
                <a:latin typeface="Californian FB" pitchFamily="18" charset="0"/>
              </a:rPr>
              <a:t/>
            </a:r>
            <a:br>
              <a:rPr lang="fr-FR" sz="1800" dirty="0" smtClean="0">
                <a:solidFill>
                  <a:schemeClr val="bg1"/>
                </a:solidFill>
                <a:effectLst>
                  <a:outerShdw blurRad="38100" dist="38100" dir="2700000" algn="tl">
                    <a:srgbClr val="000000">
                      <a:alpha val="43137"/>
                    </a:srgbClr>
                  </a:outerShdw>
                </a:effectLst>
                <a:latin typeface="Californian FB" pitchFamily="18" charset="0"/>
              </a:rPr>
            </a:br>
            <a:endParaRPr lang="fr-FR" sz="1800" dirty="0" smtClean="0">
              <a:solidFill>
                <a:schemeClr val="bg1"/>
              </a:solidFill>
              <a:effectLst>
                <a:outerShdw blurRad="38100" dist="38100" dir="2700000" algn="tl">
                  <a:srgbClr val="000000">
                    <a:alpha val="43137"/>
                  </a:srgbClr>
                </a:outerShdw>
              </a:effectLst>
              <a:latin typeface="Californian FB" pitchFamily="18" charset="0"/>
            </a:endParaRPr>
          </a:p>
        </p:txBody>
      </p:sp>
      <p:pic>
        <p:nvPicPr>
          <p:cNvPr id="8198" name="Picture 7" descr="http://t0.gstatic.com/images?q=tbn:ANd9GcQS7w7UwiXw8vpRj8mxjv1TDkxkgmGXzuHUF_t_rVRUMFaPszo&amp;t=1&amp;usg=__3Y1G68W70kTt28Guty1uLxJhqSc="/>
          <p:cNvPicPr>
            <a:picLocks noChangeAspect="1" noChangeArrowheads="1"/>
          </p:cNvPicPr>
          <p:nvPr/>
        </p:nvPicPr>
        <p:blipFill>
          <a:blip r:embed="rId3" cstate="print">
            <a:lum bright="20000"/>
          </a:blip>
          <a:srcRect/>
          <a:stretch>
            <a:fillRect/>
          </a:stretch>
        </p:blipFill>
        <p:spPr bwMode="auto">
          <a:xfrm>
            <a:off x="1187624" y="115888"/>
            <a:ext cx="1110831" cy="720000"/>
          </a:xfrm>
          <a:prstGeom prst="rect">
            <a:avLst/>
          </a:prstGeom>
          <a:noFill/>
          <a:ln w="9525">
            <a:noFill/>
            <a:miter lim="800000"/>
            <a:headEnd/>
            <a:tailEnd/>
          </a:ln>
        </p:spPr>
      </p:pic>
      <p:pic>
        <p:nvPicPr>
          <p:cNvPr id="8199" name="Picture 9" descr="http://t0.gstatic.com/images?q=tbn:ANd9GcTCkICd8WUbiAg1oQYyw9AyY8uxo9x_FHbXl2pSCV9F0k80zSw&amp;t=1&amp;usg=__9I4EQ5Rty2nuyJUYZSFJjimHvCM="/>
          <p:cNvPicPr>
            <a:picLocks noChangeAspect="1" noChangeArrowheads="1"/>
          </p:cNvPicPr>
          <p:nvPr/>
        </p:nvPicPr>
        <p:blipFill>
          <a:blip r:embed="rId4" cstate="print"/>
          <a:srcRect/>
          <a:stretch>
            <a:fillRect/>
          </a:stretch>
        </p:blipFill>
        <p:spPr bwMode="auto">
          <a:xfrm>
            <a:off x="2340000" y="116632"/>
            <a:ext cx="1297058" cy="720000"/>
          </a:xfrm>
          <a:prstGeom prst="rect">
            <a:avLst/>
          </a:prstGeom>
          <a:noFill/>
          <a:ln w="9525">
            <a:noFill/>
            <a:miter lim="800000"/>
            <a:headEnd/>
            <a:tailEnd/>
          </a:ln>
        </p:spPr>
      </p:pic>
      <p:pic>
        <p:nvPicPr>
          <p:cNvPr id="8200" name="Picture 11" descr="http://t1.gstatic.com/images?q=tbn:ANd9GcSh9JRuYM_clfVIG5hqn9CFQPjxeXl07i279xdLb8FUwfqYp78&amp;t=1&amp;h=155&amp;w=240&amp;usg=__Ir05FGo1Orksn1HBI1HR-S0me8k="/>
          <p:cNvPicPr>
            <a:picLocks noChangeAspect="1" noChangeArrowheads="1"/>
          </p:cNvPicPr>
          <p:nvPr/>
        </p:nvPicPr>
        <p:blipFill>
          <a:blip r:embed="rId5" cstate="print">
            <a:lum bright="-10000" contrast="30000"/>
          </a:blip>
          <a:srcRect/>
          <a:stretch>
            <a:fillRect/>
          </a:stretch>
        </p:blipFill>
        <p:spPr bwMode="auto">
          <a:xfrm>
            <a:off x="4681340" y="116712"/>
            <a:ext cx="1115044" cy="720000"/>
          </a:xfrm>
          <a:prstGeom prst="rect">
            <a:avLst/>
          </a:prstGeom>
          <a:noFill/>
          <a:ln w="9525">
            <a:noFill/>
            <a:miter lim="800000"/>
            <a:headEnd/>
            <a:tailEnd/>
          </a:ln>
        </p:spPr>
      </p:pic>
      <p:pic>
        <p:nvPicPr>
          <p:cNvPr id="8201" name="Picture 13" descr="http://www.ripostelaique.com/local/cache-vignettes/L312xH234/egorgement_halal-bed84.jpg"/>
          <p:cNvPicPr>
            <a:picLocks noChangeAspect="1" noChangeArrowheads="1"/>
          </p:cNvPicPr>
          <p:nvPr/>
        </p:nvPicPr>
        <p:blipFill>
          <a:blip r:embed="rId6" cstate="print">
            <a:lum bright="20000" contrast="20000"/>
          </a:blip>
          <a:srcRect/>
          <a:stretch>
            <a:fillRect/>
          </a:stretch>
        </p:blipFill>
        <p:spPr bwMode="auto">
          <a:xfrm>
            <a:off x="3684518" y="116712"/>
            <a:ext cx="959738" cy="720000"/>
          </a:xfrm>
          <a:prstGeom prst="rect">
            <a:avLst/>
          </a:prstGeom>
          <a:noFill/>
          <a:ln w="9525">
            <a:noFill/>
            <a:miter lim="800000"/>
            <a:headEnd/>
            <a:tailEnd/>
          </a:ln>
        </p:spPr>
      </p:pic>
      <p:pic>
        <p:nvPicPr>
          <p:cNvPr id="8202" name="Picture 15" descr="http://t1.gstatic.com/images?q=tbn:ANd9GcTDJBos-Upwyi7dXVmCmewGdm2Be7J_NRc0z5HOI82vS2nv8Nw&amp;t=1&amp;usg=__GPV5bz0iv8c4EFNmF-3cwFeTkkI="/>
          <p:cNvPicPr>
            <a:picLocks noChangeAspect="1" noChangeArrowheads="1"/>
          </p:cNvPicPr>
          <p:nvPr/>
        </p:nvPicPr>
        <p:blipFill>
          <a:blip r:embed="rId7" cstate="print">
            <a:lum bright="20000" contrast="20000"/>
          </a:blip>
          <a:srcRect/>
          <a:stretch>
            <a:fillRect/>
          </a:stretch>
        </p:blipFill>
        <p:spPr bwMode="auto">
          <a:xfrm>
            <a:off x="5827800" y="116712"/>
            <a:ext cx="1120712" cy="720000"/>
          </a:xfrm>
          <a:prstGeom prst="rect">
            <a:avLst/>
          </a:prstGeom>
          <a:noFill/>
          <a:ln w="9525">
            <a:noFill/>
            <a:miter lim="800000"/>
            <a:headEnd/>
            <a:tailEnd/>
          </a:ln>
        </p:spPr>
      </p:pic>
      <p:pic>
        <p:nvPicPr>
          <p:cNvPr id="8194" name="Picture 2" descr="http://t0.gstatic.com/images?q=tbn:ANd9GcTON_Gra-irwlxW07Hlmz3XRDrdVGtBdlQdRCjEsXLQvwm5nA0z"/>
          <p:cNvPicPr>
            <a:picLocks noChangeAspect="1" noChangeArrowheads="1"/>
          </p:cNvPicPr>
          <p:nvPr/>
        </p:nvPicPr>
        <p:blipFill>
          <a:blip r:embed="rId8" cstate="print"/>
          <a:srcRect/>
          <a:stretch>
            <a:fillRect/>
          </a:stretch>
        </p:blipFill>
        <p:spPr bwMode="auto">
          <a:xfrm>
            <a:off x="6995387" y="116632"/>
            <a:ext cx="961237" cy="720000"/>
          </a:xfrm>
          <a:prstGeom prst="rect">
            <a:avLst/>
          </a:prstGeom>
          <a:noFill/>
        </p:spPr>
      </p:pic>
      <p:pic>
        <p:nvPicPr>
          <p:cNvPr id="3" name="Picture 4" descr="http://t2.gstatic.com/images?q=tbn:ANd9GcSIK1WP5TIUu08JYdBSLAOOokSxYWPls9pdmvmNLVNVqyHK4XZnSA"/>
          <p:cNvPicPr>
            <a:picLocks noChangeAspect="1" noChangeArrowheads="1"/>
          </p:cNvPicPr>
          <p:nvPr/>
        </p:nvPicPr>
        <p:blipFill>
          <a:blip r:embed="rId9" cstate="print"/>
          <a:srcRect/>
          <a:stretch>
            <a:fillRect/>
          </a:stretch>
        </p:blipFill>
        <p:spPr bwMode="auto">
          <a:xfrm>
            <a:off x="8003251" y="116632"/>
            <a:ext cx="961237" cy="720000"/>
          </a:xfrm>
          <a:prstGeom prst="rect">
            <a:avLst/>
          </a:prstGeom>
          <a:noFill/>
        </p:spPr>
      </p:pic>
      <p:sp>
        <p:nvSpPr>
          <p:cNvPr id="4" name="AutoShape 6" descr="data:image/jpeg;base64,/9j/4AAQSkZJRgABAQAAAQABAAD/2wCEAAkGBhQSERUUExQWFRUWGBsZGBYYGBgcGhgaGxcYGBoYGRwcHCceHBojGhgXHy8gIycpLCwsFx8xNTAqNSYrLCkBCQoKDgwOGg8PGjIkHyQsLCwsLCwsLCwsLy0sLCwsLCwsLCwsLCwsLCwsLCwsLCwsLCwsLCwsLCwsLCwsLCwsLP/AABEIAOEA4AMBIgACEQEDEQH/xAAcAAACAwADAQAAAAAAAAAAAAAFBgMEBwABAgj/xABGEAABAwIEAwUFBAgDCAIDAAABAgMRACEEBRIxBkFRImFxgZEHEzKhsUJSwdEUIzNygpLh8GKi8RU0Q1Njc7LCFyQWw9L/xAAaAQACAwEBAAAAAAAAAAAAAAADBAECBQAG/8QAMBEAAgIBBAIBAgQEBwAAAAAAAQIAEQMEEiExE0EiMlEFFGGRI0JxgTNSobHB0fD/2gAMAwEAAhEDEQA/AKCXLnSJJ68qL5Xg21XUCD3m1QYbDhK4E33tRPDYYAQSQeVqz2N9TTvbO8Lg1t2BEfWqOMx5SooKCAdlJE1fwTLgCtdiLXIiO6ryEp1SVpCYjaTNRR9yu4AxdZXqTuQUnmIkUdwT0C9cbwrSUrUUqVYmdrb0Pw+eNqALSEW5Ek+tDyY7Fy6uSajHlubBBOuT0tJqxi2ffHWlJ75ges0sjO3SrtnSNhpEWqZTev7avWgGqowgBBsQmWk7LcbSO8yfQVB+jsC6lrX00pAn1oFi0tt9okTyk0MzHiltpJlY2sK5Fs0iy7dctK3GvF+FYUlDeDS4udRLqyRvYaRbrXfC3GasQvT7tpkcktoAH50qZXkyswxCnV2RN5+Qp7wmSMMtFSEfs0lUgbwJ/CtbJsRAn80zwCWv1DGJx6nAUlxccoJihyAUmAQUjmeVI2K9oDqiS22lM7EkqPygVRxPEuLcEFzSOiEhP9aumgzN2JRtXjUVc1PBupKdU+dZVx3nIfxB0mUo7KfLc+tUlBSvjWT+8o0OxTYCrEeVaOL8OOCshNxU6sZPiBND4J9oGHw+C9y+HNSCdOlMgg35kRUOJ9pKZ/VMHxWoD5JBrPFKvUpxPQVH5TEx3NO82QChNXyHNhiWtcBKhZQGwPd3RBoXxPlhxC0JSqFJvS5w7xEMOy5N1KUIHgP79KYeDMuxDzqnlIWQodkQflas3Ji8bsV69RzG25RchYwK0p1LbKosoxI8aLZLlzI1OJACgLkiAabcNw9i16UIYUlH2ivSkehM/KiP/wAbLUCCtDYULwCo+WwoFMfUM2RfZiphk+8APL5GrreWA2pzyj2essJCSta46wPp+dG2MkYRs2J77/WpGIwByiZ43kvZgAx3CrGE4aeUf2SonciJ9a0dKQNgB4CK4VVfxCU8hinhuEnBuUJ+fyH51KvgZKh+sdUe5ICfrNMpXUanu+reNZXeZm6Wwx2kaU72jkO+qScxUu6iRO0xU5c94VAiSOXdQfGYklSYSYG5HKlbJjwUQiHyRCrjrzqunFaTCpEmwgmakQgFBN9W96F4llbklOqw5mPrXAXI6h1zGEiAqUqsR08KUMxyFbJK8Oo3k6elHskwpGkqII8a5maFlwBPMwYvbrXA7TQlrihh8bmDkjRYXvbyFEMs4rW2fd4gFtXIqBANNeG4dQtY94o6R0MVFxJw60pASv8AWJ+ydyPOrMUbgrX9JAJHuKHFinXwlLYCkE3IMxQ/Aezt1walEAeMzRM8PuYZYLBUUn7CjaKbsgZdWIQ2tIO/YUqD+VFGRkULjP8A3IKqfk0G4HKBh0BAkK8KIJSopUL6YKT5iKY8Pw9jFSFNjpJIAPfV/CcEOlMOuIHckE/WKCFc8yrOs+a8XiloUW5EIJSLAGxi/fVX3yzzJpy9p3CZwGNKR2kOj3iFlPUkKT5K+RFKPvDXqEYuoJMx2ADGhPWHy9xZACSSanzXIXWNPvElOoSPXuqxhM2UiCDcDpU+acQqxDaW1pEJVIVJ1DqPCodCCAvUhW+8XV17Z32mpkNCbia9kiuC+7kl/U0f2R51gGVvJxiGBYLbecQCRFigEgxuCPA1uuT5sziWUu4dYW2qdJTtYwRHKDyr5BLvfWvewjiJKEYllxxKUAoWkKN5VIVpG52TtSmqxDlwZfEx+kzayqutdLOYcd4ZqZUo+MIHq4U0sY/2z4dHw+7PgVun0QkJ/wA1IAX1GJpZeFeSs9/4ViOZ+2p4iUIdg7QlDQPnC1fMUr5nx9jHdwhI6qUpw/51lP8Aloq4MjepBIHufRGIzxlFlPNg/d1gq9BJoTj+PcK1upR8ktj1dKa+bcTxFiViFPrA+6k6U+iIFDdzJue+mF0T+zKeQTe8y9tWHR8Hu5/eW4fRCdH+elfMPbi4Z937z+FLbY9T7xX0rLVLHIAeE/jXSUq5A+U0X8mi/UZO5vtN0xjOlRF52kHv+lduobSbHbfff/Wmlzgh1xUlaUCe8n8qu4fgRoEFbi1xyskeNr1h+NjHRkUCIRBBKl6yOQivTaFFStLR2sAJn+taizkLKf8Ahg/vX+tXm2wmwAHgKkYT7Mqc32EzHLeHsQ4gfqlIPeI+tEcNwQ/qvpSOuqT6AU/zXWqrjEJQ5TFXB8CaXNa3io9NIj60XTwyxYqTqjqfwokV1z3lXCKPUoXY+5XZyppHwtoHfpFWYrzqqs7mTaficQO6QT6C9WlZbrqaE4riNlAJJUR1jSP5lwKAYj2nMTDZQtXRKlOq9Gkq+tdOlL20cPnEYH3qUyvDnWD/AICIWPofKvnk251v2e5/mGJw7rbODe0uIUmS0hsEKSQf2jmo2P3Qa+f05Y6XFN6CFpkKSdwRYzWnpHO3bF8qi7nReAqMv0SRw06dwB4n8q6xnDq0JmdRJACQKb2PV1Ahkurg0vnrUal99WE5U4eQEbyRUjOUlXP/ACmlmf2YcLUozRbIHFalfrFNo09opUUzGwtvPSpWeHCeSleUCracj0zskGJG5oRyp0TCBGhDM8JgQzqbLhcUmQXLg/QzS1+kwTFvWjb2WiAk6lRsLxVhnKlESEkeX9/WhrqVQfeXOHdApxy1I0lM+XyHdUTeXqUOY7qeso4GdfNilHXUfwAJq1h+EW9WlThJE7C1upJ38qo2vofHiFGKICMl6q9KmRkyP8Sj0rScFw3hkyCjVHUk/wBKr5lmjeDQdOkCDYAT3Cl21uRjwYQYlETG8kIEhox1VYepiq7eLQFQTEdB+JoXnGerfVJ7I+6JihocNMDCx+swRyqOp9sTXRVVP9Mn4UOK79Okeqoqs/nTbf7RbLf77qPpNLQcJ+8rk0mZh7VcvasrFpUejKFK+YEfOgf/AMwtPLS1hsM46tZCUl5YbRJMCd4FWCMeanTRncakGCsT0Fz6CoH8zSkSQqOqtKB6qIoOzkONcE4nFpw6f+VhEhPkXnAVHySmqmIy7KMOZe0OrH2nlqeVP8ZI9AKipFiWHuO2J0pdZUr7rZW+r+VpJ+teF55inP2WGxau/Q1h0+rqtceVUcR7WMEwNLKLDklISPSKDYr20KVPu0JT43+lTtnXGQ5NmLvxDDMj/qOOvq9BoRXQ4Q/5+Yu96WQ2wn/Ikqj+KkXE+0fEOCNavBKY+dCl4/EOfev95U/6VHEmjNLGQ5S0QotodX951SnVT4rJoPm/tMawoIaQ22BsBAnwCfCktGTPuWLkCpcRw1gsMNWJfBJ5EiT9TV0onq5Uj7mWP/kPF4xZT+sCZGkIET5m4FRZjlSG4cU0EvLuVEyojvEwNt4qkvNG9P8A9ZCt4SsapUfupPnVzLcgxL0FYDYPNZkx4Vp6fTWPK3H6RDPnA+CyiqKrLcR9oSJ2mKbnuEW0jtOLWe7sj5X+dD3cgZH2J8ST+NaKHGfieYgWI5i8/i8IHDqSloACIk6jeZonhlNrT+oacdnYttm/mqBXgcIsOupBSQnoCZJ5Vr+RZShhhtpIgISE99hWT+IYVVgw9/8AAmppc+5a+0yPGZc8htTrjDiUDcKWJF94TPpQdzP20D9XhypUbqmtj4wwXvMK42lQSpyEJJ2BUoJE+tYfxhlK8vxHuHHS4sJSo6RCRqFrkSaQRQTUeDX3KTeOe161JVOrUADAF7gXsKbsFxe2i/uXVKj7S0GPAz+FIKM2JIkfOvBzZzqB5D8au+nLnqXGTaJog48WXNXu9KAkiNQmeRMUJd41WiSU78wRVXg5n9KK21KGtPaA6p2PoY9aAcR5UrDYhTSuUFJ6pNx+XlVE06lyplvLQsQzieN3F93cDQLMsxU78RqhNXstwJdVp3ppcWPF8oPyF/jKMVYYwC1mAk+lafw57NkqALnjFOOH4ZaZRZAtSOX8SRTSC4VdLfJMasblGXIn3x1nn711xwnyUsik/jD/AGarA4hOHwbQX7s6XAwkFMQZCtMz50h4zinFuk9pDYJmEJAPrvVQMuKMuLWomRcmiXt5BgQh9xI8KuYPWFAwbEGijTITbSPD/SolY65Ai3dTraouCFE7xj2Y3YviLFKEBStFolRAiPGKCvNKV8bw8rn5VTGZtpTLupRiEpBj1qDLuISlRhoK7omPCkwj1wJb43CzeDQogAOOHkADRvCcOu2hgIB5rIHyoS1xRiB8IS33k/gPzqtis4dc/aOrWByB0pHpHzJoZD9S1AQ7j8WnDWUPfuTHum1C3OSRMDb1qLLM/efd90lltiYA3Jv1JNQ8NcMYvGgjDIQEAwpWpIA8YM/Kn3LPZWrDplZDuIlK0FNgQDC272Jg6gbXFTQAo9wZIlrCezRyIcxBg7hEx+FDOJ/Zi20U4hpr3+gfrUKupSfvJ6qTG3ME9K0XL3TEL+IWoj7uavjfY24QLruFTG8tDCiFsKAHNIMD+XkaPsvAC96acx4Kw7pUrRoWq5Ui0nqRsTQdXAzwPZdTHfNav5pH5J/eZbaZ16g/EPA86D4qBemJ/g10fG+hA/vuq1knCmDWoy6nErQZIkQnp2efnVhqcac3/pK/lnbioP4NyQuuB5aYbRdM/bV+QrQSyk8vSvIaAAAAgcqrYnEBI76y8uU5GszUxYxjWhBuaYZK3kIFwlSVkddPaj5D1qPin2eYTMCleIaJWlOlK0KUhQTvFpBuTuDuatZVhNS1LJgqsO+CCr6AeZqt7Q89xGFwZXhUguqWlAKhIQDJKo57QO80EGjcNVzPM39gLP8AwcU6judQlY/mSUkehpTxnsUxyD2FMPD/AAuaT6OBP1pyyjivNp/WvNr6hTSPw0mmLD8TOq/atNE8yjWn0BKhVvzZU9y3iaY5huGcfluIbfcw7gSlXaUEkp0mygSmRETTrxdwmjMENOoWEriArcEK+EKjlPPlJp3ZzwSeypEDcK/0qVjM23rCFWkhSIPr186qc287geZ20gURPmnNMpdwzymXkFDiDBT9CDzBFwRYzTLwfgSkFShBNxPStdzbI2sVCHEgvI/ZLO6k76CfWO/xrOOJMKpn9kDIgaQPGZG9gK7LqPINnVw2DGAd0e+Hs+QSATcWNFMTitYUPpWHt5w+haHCOyD2rbjrWqZNj0uICkqBBE71lajTnHRjiMDxBLGRto6jnaOWwki9eWlhIElKZMX59RyI33pNxPFqvdhKpnqKDDPld+/O9aS6bI8X8iiEscwlLykqNgTYKgqE2E77VzH5ehGkoQE60iIUSZ5zI69KXcS+VqKjuaM5OFKRqWSQmyf736Cm3xNjUG4uHDtVTy5gW03WfU2/rXhWboQIQkn5D86rZu/qV4W/M+tDqLjxbltjKO208S47mq1HkPKfrVZSidyT4mp8vy1x9xLTKFOOKMJSkST/AE7zYVsvA/sYbaUlzG6X3RcMJu0g/wDUV9sj7o7PjVyyYxA2zQP7C+HcWMWnFBJRhtK0qUbB2QYCRuuFQZ2Eb19AFJIpF4h9qeAy8+7UsvOpsW2QCERskmQlMdJkdKm4L9reEzF33KA407BKUOaYUBc6SkkEgXi1Kvuf5VLjjiMmIwmqVJsrmPxFeWnSN6JKbEzzqJ1AO48xQZM8JeBrvUK8fovQ15VhldK6dOncG0pYWtCVKSCEk3gHeBtyFSqWgDsgDwEVB+jq6GvX6KeZA8a6dUhexXSqqMEpwzMJnf8ABPU1fOGAvGo/KrDLB3V5DpXTpDlzP2inSPhSnoPzNWHm0qBSYMj4TBkeB3FdYpSghWkSrSdIOxVBgesV8kYg4t7GKDynBiNZ16iQpKgbj/DHQVdVsGzO9z6SzDhZEkt/qz903QfPdPzpYzAFhcOj3c7H7KvBWx9arcLZ1jsMgJeeGJRbsu3UB/hX8X8003N5mxiEFCgIVZTToBSfDl52NJsEY8GMAsvcU041PUV3g8WllfvEwUK+Mc0n76eveOl96jzr2StLVqwzy2J/4SjqR/Co3HgZ8aTc+4HxGGSo6lki8KnkL35iK4Y9p7l9wYTT8xTKQ4k7RcdDsfp60KzzBpUUYsJBIMOgclkABy3UCD3x1qr7N89GJwnul3W12D3pMlB9JT/DRhlzSVtrEhQKVCwsRv8AQiuyrR5kYmriLeLysLwzqQG+skkwSJkf61mDeY4jBuFAJTHI7GtWGXIw4U2XTexTM+nOhePwCMQjS42SEGxUkJVA5Dr4moxZAthhYh2U9qZk2NVKvD/WoAK5Fad7IuCGMW089iNkrCEjwTqUf8ya3WIxLf2mZ2bme5VlbmIdQ02klSyAPzPcBJ8qceIciXgm0hQAAEA9TFvxPlWy5Vw5hmlBTKEgJB7QF52MeX1rH/a1m/6RjFNIuGRptzX9r0sPEGk2y+ZgOhCp8ZnyjJpu4Q9meIxwDiv1GH/5qwe11DSd1nvsO+i/s04HQ49759IWhsavdq+FSj8AI5jcxzitQzPOoJAupNu5McgNrVOXVAD4yvjJPMgy3L8JlbOllBRNlLgKfd/ePId1kigmd51jMUPdtkYZjmhBJcWnnrWBO3JMDxq0SpRJ1TMTqG95v/Squb48MtOOm2kTI67CPOs/ys7UPcY8YQWYmYzg5gOH3dwJFzadz4CiPsk4QcXjxiwYYw6yAr/mLKSkIR1jVJPLbnQ/hzDP5o8WmiWWE9p92PhR481HYCtgxOMby/CgMoSChBGHZ6D/AJi+ZJMknc1r5chxr4gb/wDczPQFjvMZsfnjGGAL7zbZP3lAE+A3NWMDmLT6dbS0OJ+8kgjwtzr5ox7zjrq3HVlxxRkqO/8AQdBtTX7LsY6zmDaBOh4KSscjCSoE94I37zSEa2cXNyKK69z30A4p42YwDQW7KlOfA2mNSu++ydr99KGX+3FKlw7hilE/EleogdSCBPlUytGacW+U10MOK8YXGIdQhxCgpCxqSobEHY1nPEHtOeLik4RKQhJI94oSVEGJA2AqCQJwBM0tVqVeNOP0YFSWkp948tOoJmEpTMSo73MwB0NAeD/aqX3U4fFpSlazpQ4mwKuSVDkSdiLUA9smWKbcTjLlJR7lY+6tMlJ7gpJPoa7vgSQKPMt8P+39p1z3WMY9yCY96hRUkd6gRIHeJ8KYuLeDW8WpGJa0DEJALboI0PJiyFkd3wr8tq+ZEpJPUk1tXAeeOYFhLToU5hzeNy3N5R//ADt4UzmxKosH+0orG+p6w2dJ1qbXLbiDpU2uygRyg/3FFAoHbzP9+nlRPiDg7C5mG3dZC47D7ZjWn7jltxym4qPKeEE4YaSpayOarkbWrHzbcfIj2M7+J4weYqbEpPZ+6q4/pRpjHIfQpKhKRYpUJAkbg0t8QYpGGTrVYCLx1MCBUnDWdtuLTpVIV2Ttz2+Y59anDkJF+pGRK59xbwuUKwGZJcb/AGTpKHAPsncHw1QR50757hwCle2oQfISKhz/AA5HbAkyCR1KCDHmBE0x5ywDhCQNglQ67g/Q0Y2QQfUHfIMUM4YBLTgsVpgx95HZ+Y00JXhihRUFdqwgzBjw533o1jwBhSoq0+7dBmfviIPmkUHxOfthUTrIEEAQQfO0UufvGUuqEQMt4LBSntdpadQSReOZI6Vqvs6yLRgtANlOKJsL9hABM7bbVRwbSMOko0AE8/vDl4Re3dTpwe5LaxAsr1kD8qZ8rZGpjBOAq8CSNsaU6EqRMyoA7czHpWU5Rwy2Cp1QC1OkqBIsEkkiJ5nea25OHF9r90Vm+GwZ1hsjnp25JsT6A1DWBUGh7MK5ThUtMiABA1q74EJn++dAnlTdREEyT8zRziHHoZY7RjWf8qeXrFZcMS5jnVIQtSUC5I2/uKqwvj0JfGL+X3hjMeLG2jpSdaybAX9aHt5Pi8yUhtQ0IUoQkeBMnuTuT3UZybhRDV41K31ESZ5c/GnchOFbUCe2R+sUPspN9Ce884q+BgrAqOpXN9NSkj3GX4dLDQBQk3td5wRKlR9gb+G1LWZ5yVhTrvxCSVwIMDYA7DeB311muMUteo2EWHIDp8vWkLM8avGOBhqdM3PhW5j0u5Nx7Mx2zEtQ4AnrIsalxahBCQqEG8EckT96NhzHhWoez7AS8t6PgTpT+84dI+UmlvKuHEIa91plJ+LqT17iOUbU1lxeBy/dbzigt2QlIXCv1aJgjUUpKlTuY60rqMAQ/E3GcWfeOYj8eZscZj1lP7NuG2/3U2J8zJ9KhZyVOjv61RydxDqyUmT0+0PEb0xIRFKsCOIxcf8A2cYg/wCzloJ/ZKcSPAp1j6mkTK8rWpgLSk6QmSfKaauBcTCMU31RrHklYP4UpM4tz3CUBZCCkSBF+yKGZYRazZMdpO4uCPUGtTyfNEZxlym3SAtafcvWnS4BLTwHQn5yKyzM30ptNzZKd1KJsAB40Y4DaewYL650uEodSOSBsR+6q9XPxTcZFbjtHcPZL7M2GVdpEqBvJJ23HhT5h8GE/AAlIEQB1rs4j3iEupgzZXiOfmK7GImsTU5nGQhzNHCilAVlE4H3KipqwN1I+yr8ld4oo1iA8gQb7AncH7i+/vqLXPKok4GFBYJEkJI5Knr4VGnzEnaeROzYxW4cGLvEeXe9lt1Nrgg1m2f5WvAqS9h1K0hQJE7EGb91arxN2VJV1EHxFvpFAsfgkPsKQqIUnf8AvvpvGfE+31Bn5rcaG8QnGYRDyNnEBY7jEx6yKPLTODj/AKQ/8RWeeyXGFLbuDWTqZVKZ5oWfwVP81P8Ainow608xbyJEfIx5U4a5MVNg1FXOcIF4R5CkyD7uRFvjAnyknypSXloTIJStQi5mYjmY8L0259mHu8KtRvLjaB3ntK/9d6FZRgW3U+8cVJBjQPhT437XifSlm6jKEiX8GyHU6l79RIP5R40S4HdWHVgkFCh2SCJJSTyFtpuNyDQjBa1TulMbFU7CJ35m1z4irWXuhkoUElOkgmDYAntW8CaqrU0swtSJoVLX+y4xLiuSoI/iur5g/wA1MZuARQ1/EBNzurYf33U6a9xEX6mOe1bOveYoMIJ7ACSB1MH8qn4UysMp07k/Fve1VeHsqU5i1Yl1Sh2yowJklRkRB7PI22p7xjjSbBIWpW4RE+JVMAePzoGVv5RG0FCRZazqdSCbSFHyufpXebo1mDupJV3DUTB9IqxkzBOo89IQPFRj6TQ7inN22luSduyB3JASI9KqOF4gzy0QOJs8Vq/R0JBWbE9J5US4eyVOHQBupW57/wAqiwOTrWs4laZMzHMDbVbeOYp2y7IjYqMDpW+uuwriDE0fY/Wpk5NJkL7VHE5hW/eqQkSFFQFtoNvSKre0DNNLbyk8hpRf7KOx05nUaaMO0llKnIHYSpQ8YgfOkPOcodxDC06t4gEcgdid+tIY9biORWbgX7hzpMioQOTAvs44RaeaU4+2F6z2ZkER0IgjyNPw9m8iWsU6jolaUPJ8O0AuO7VVnh7LUtNoQBEAd1N7CezApzUNZsRbCSTETJ+Hn8Li0a3WloWFNkpQpCiSkkE9spFxECs3Tniz/wDXaaU4+BBj9mg7SSQSQLHl41t2YiFtH7riT6qj8aShhQ2XQAB+tXMdyzE9bULDjR3phCvlZFJEXsk4bbYOpX615W7irkfu9B8/pTRhMOkNqTvM8uu9qr4drUqP7ir36KU3pP8AGcgVQgjP4Whdi5k/DGM0qUwo9k2Hh9g+Rt50WAIkHcWIpcThyXkEW5fX8YpieUSonfUAfVImsDKRlxBvY4myo8eQgdEXLDeIGmQBVhGIT7uY2599C3VkCKUOMeKf0VhWlXaVYedWwBiwUDviRkqrjLx4knAuuN3KUe9THTZXyJPlS1w4f/rthRBVpFvmSRR32eZh+mZSyV3KQtlc8xJTf+Eiq5Z0q0QLWAiLCxjvrUzCuIliPBneQ5ROOQ6ix92pKh94WIk9xFNPEvYSnbtkf5b/AI1FwjgPidI37KfDmfUAeRo9jMGh0QtOoDxHzF6IqnbUEzW1zN8+bLn6OzMe8W46o7BKQA0kq7pUqqjGWFOtNpQe0Uj4x9lcd4vfa9SYrMm3cXilBSUtMlOGSCYACBqVv1WtXpXeECtRcQFELRAkG45EHpblS+TjiNY+RCWAZloKkWHaF+ybmTNDsDiFvOqJSpLSTAkETa/jVlxCkiETeJg9Kj/2kpuEuhWkCdYSTBmyTFyonYAUBXDdQhUjuN/CGZa2y0o9to6T1KfsK/lt5UYxOESr7AKgJHLwEistGdvs4kYrQUMpARoMalt7qWuDYyYCTcATWqYXFodQlaDqSoSD8vXceVPodwoxLIu02IhZpkZwy4T8Jug/VJPUV1hVo0q1HtGYN7+HfPKnvMcAl5BQryPMHkRSI/gFIcKDuDy2PQihZVrmXxN6l/KcRoCbSdRUb9LCg2M4QS+7rdUTeQNoMzO96NYRqL1cUqaTbMf6RhcYu4OTlaQLEW/s1Kh2BeplqqupUmkna+Iwq1LK+20sddI+cn5JpYz7Nk4fClZB2+yJPKT/AFpow6x7pd7jWo+CWlQfU1i/GvFfvwMMz2kyAVcjBG3nzrSwYDk8Y9e/3ijOAXmxcPY1DzaHEGUKAINMja4FZtwliV4TCtNqbVCRcp7W8nlemD/8ybFiF/yq/KtxtrH4kH+8xQrJ2DCmNfDiZBkT0PI/0pUUJdxA/wCqr6mjWE4iaecCEzJCtweSSbmKXcxxSkYx9CW1KkheqwFx1JrkfY/J9Tmxl14HuFMtwoBnr9KKqamaCZXilfbACuYBkDz86J/pdeY/EMxy5ibueh0eHxYgKnksBK0H/En6iuszx6WVt6zAhSf5VfkaW+JeNW2VIRIUvWkaeY7Qk1a9q+SLfS0GyRpxAkjklxBk+qR60bT4LxEPwDK5nrIK7k2YcTNAEhSTbYEH0FZ9mWBexzgIbX7oGNREC/Sa0DIsjaYSNCACPtR2j4k3o4g2pdNSuJrUX+sM2EsKMCezHCfo6sThfskJdR5goUPUJovj8sU5iQhOyoUT0F9R9R9KlbVcEQD1qx+nLSTB35896Z/Oq4+UWOnYHiGnMS3h0JQJsICQJMf3zNUsfnp90sNJV7wpOjUISFRYm+wN/Khf6VE8yd69JXO81za0n6Zw0wHcWcjyRvDN+7UnWskqW4QCVKO59SetEFAyIJSlJmJIsARsN99trUZZCZki9SYlAULigjIT8rhiPVQIhNvSui4AYqRCxpHhUK3ADSdm+I3Q9yLMsC26mFA6eaRz7vA0J4T4kXg1qwrpWGlSG3FbxEax3jmOYE77kMxxCQm5igONbD7SkwtYkFKkpJKVDYpMRI509pszDvqAyYFbqP8AluKcaWQTqSb7zqTyWk9Iqg/ii46o8pt4Uu8P569hlDC4oTIJbI6feQeR6oNudqN4HqedH1DbUoGKY1+VmFWVQK8lVeVOV0pwRWWxJMeUACSNKqniFFKqJ4ZIKAY9aH5o4AO8UTx0Lld9mpVxWYJQy+r7RYdA8dBish4S4fW+tK40oSZJPWdhIp44hzEfo7gH3FT/ACmr3D7IRhmwI+EesfW9amLIy4qibKN9wi3fa/L0864meze23LuJv13rlwQRuP7+nKK57uwJ236c6HLS/kkl4X2SuQd7JMW86rZ41GI/eQkkXvpWoC/dV7hsS6RIICFeJ5TXriBuFtHqhY8YUDHzNGA/hwJP8SJy8e7+kqbS2qISQqOzfcTtUXFGfOMMnShRWqwOmw7ydqbGsDAvzvXWLwcprJOZPKCV4/3mkFOyrmYZRwo44ff4pRAAlI2J5gdwmtjz1OrDqUBJLIWPFI1UvOX35mOvypvwg1MMyL6ACD4Df0rYVvJYPUzcg20RELh/iJOISFAKiY1bgHoY2pkQaDZL7JVtve9afVhkGZRAWVXtvYDxk0bf4fxjXaBbdTzCZSqO4GxNZ+bQm7TqNpqlPDToVwrJqozmiSSkylY3QoQRUnvCdvlSRxleDGAwMttLjlNWU4gc7noKpYZBI7qvstpSQSYNWQG5ViJ6LJ3ioFhQ3FXkuajb8KmbZF72imBh3dQJeplr2dFAsR4Uv47jaVadiNwFEW9Kn4p4ecTKkFR7ppNw3DLziyQDvvpVzPh9a09Pp8LAsxlcuVwQFEt5jm6lqGlJSOskz5k1cyjjB3DqTJKkAzomw6xIsaKYL2evu7kJQkkTF5EXA3t300ZTwPhWWk6pcVIMrFhe4O4ibeNFZ8QWoKmPuUMRnJxDzWgDTpCyFyFJk2KeSrA9N+dM2XvA71Jg8nQtZcF1KmJgpCQkJTEbdduZoMh4E2MGs/KLEMhFxh94Bzmqr+IvVAqI3M1VxmNAGoqAAvSuyGEJKz5SRpiR1obi82UuTt0oBiM5VJIGocgOdUW8Ri37IZUETchJgeJi1Nrp2PcoXURvwHDDj+EcWlOpxTaoSBuVTAFXmMAttCUuJUmABcRyjnypq4Wx8YZLRbKSlIBMSDRnDKGoyRHS8T3zb5U1tDAVES5Um5my8dC0oTp35kbT4iTt/YogDvaO7x3/ABp9XluHVu00f4E/lXSsmw5/4afmPoa44D953nH2izwsgBazEdj6xU2eIn3PUKXNuUA/hTIxlrSJ0JCSRBM/maEZkj3aO1GpSiR3CoyjZiMhDvyCClTzqJSrVI6/yqut0V58CzNcniE8m4WC20rcUYUAQlPTlJpj/QgEhKBAFvICK9YJQ92iNtI+lVMdxAy18SwT91N1eg2869OqqomGxZjCVUsxzltgS4qDySLqPgKQeJvaqlqUpsfupGtzz+ynzvSSp7FYxz9aSw2uDeVLWD1+0fkO41xfi5ZMRJ5l/jz2ie/XoYA1IMykAkR1V9o9wsOc1UyP2gpQgB8kKNiQLb2V3U4cNZMw22UIShJtqEgqB5GTdSSPLbvAAcacChwgtGXYuNtUDbxjnS7eN+GH940trwJewPGqAeyoKQTYjl1BFFkcUNqEWPSsbxmU4jCALUlSR1i3n6VLl/Fq0ntIChPIXF/wobaMkWhuFGVem4M2XCZ6EmUg377V3j87UqyTonpufOkrA8WsAc0noR4UJzLj9sOQkFQ7utATDlbhRLtsXuaBm2Ese6h+TqSDHXcydIvafsgmbAXNTZzm5Q2TEwPlQThLOy7r02I2Ag9x3Ec5uK7GrUSOpxquY24TM0SUgzp6dY8N7fKhS1NpklE6pkqVdM/aAMp/GwqfEaASgAIBNyBpBJuDOwJm4m09KixmEQpNpMwTeQo77bEUWCEu4fEoYwqlBJRKdKOzckiNXZt377RWeZ/jFNvANIU2lFgVGSsblR3sZ+Z2pmytK9TiFKVaFIkxKQIKdthbvvVjH4RvEtkqTJ2EWMn+tEVgDIqokYvj1SRBRfrNKmL4iddXKlHSbaeUVfxHDrzji4bUtAMJUkEjePw516PBjvZhJSTMBXxGOcfnA261o4hgx99xdzkbrqRZc8sH9VKp2SBN+sU5ZXxk9hAPeMqB5qbUUEfvA2nuMUb4Jy1pCYWgtuRCiYIUd4mJBHeOdMuGSF9gI1tqJkrCYuPsg3VsBtFKPmBbqF2ccwZl3tRaXu4ARv71qD/Mi3nR/B8asufDoV3tug/I3oKeDsJBJw6EmLwpW8GDEwOsC1LrnC+EBltDixqgkLlCY3lQHxdw/Cq+VZXxAzSzxC0dw4n+AH6Gq7+ZMH/jlP8AAqs/b4ODvaaddYi0FZUSecgEBMbRc7125wjimyCMYpQkTdYPzJFcci1yZHi54j2dBA0ukgj7p+cmvL2NKwkHZNqHYWTz86uaYrJzZmbj1HceMLzI3m6HuIKTc2q+V1VxDc2ItSw7hzFbiX2gPtL9wlDizYJlUIPSAm6ulzVLAIxOIn9Id9yObTaQFHuvF45EzTNiMKNQPZkfej6nbx5V4ewCXlFa0wpQhSUkqQR0JBGozfVG/pW0mYMo4iBx7TLuTZEwwAWmoVzWv4/ORKb8hVh1ZueqrwJtf5T+FeMUiApSgnUq8Hcn8L+tQ4J4FJSpME9eUQaoWJkgSy6oBIhF/ECehPnFemFh1JSuPe6YM8+hnbpVbGY4JRAiVWTPNX3Rz9KhGL0plxKZAMmfht8UbXMW5daiWEHY1JMgoQpS920kWM377Hcnl1pc/wBk4gSGWsO2lUaiDqJGxmwuOndTuvE4YoSpKlFZgFaRYcpkWEHp31RxrGpJba7JVJWokzfvMzO08priaEJjNGuolZll7mKUE4dH6pB064uq4k7fCJ376s5fwE3qQHFQpQMaCmCet9xaLX7udNeGwq21oWkAt6NJnSTIBjcSBMbc6LIXrVPwjoNtqsc5xqAJVhvYmIfFubaWijV2l2joOdUeFXAw4FhwlIOkgRKtiTf7IsO+DQ3DMO4x+0lSvQD+gp2d4aUUoSEtqATeVLSZEbFIJg9KaIGJNn7ygZWazGROMbcT8Ez1iLHzvUmKw6W0kzACZMiIGnkfLYUv4bLnGkRqQ2m6gG1K7SrfESJKRHwyJIvaijOt0BTxCoiI+C1xIImZv02pUzq+0rY7LXCqWwIAJO0kxAHdM7b8rV3gcmTpE/FupQkBR6Qeg29d6J4zDa0WK0/umL8iR8JjeTVfDtAiCVkgGVKPwgEyqJie6PlUXxOu53lv6tuEtr03hKAnkb3kchPfU+bYpLjaQ2lwKV8JIHZ2nWNRMXuI5UKy3OHSoKSiUTpGtR7XUggd43ibRRnDr3J3PTlXTiKgZrBOJdSVEqXr1FR522NF8vQpd9WhZkhQUTbVcEGQJ2vcgVLischIlYFhfoYm4qHJs0RiGj7saAkkJty2Co6bx4V36zpczbEkJKQlKlFJJJmO7a5JB2tUWUiG1QE6TA0xbVF9j5eVdY9xDy0aQVAGDBF95BvFt43tVTFKj4QQEk2nn3xvUSPVS20kgBI0thIhKr8jaZ6zVJjEhxztCyVG42V3j+/Cg+IzlK3ENqVvO8X2gXoqxjUhYi5Nh3Rv8hVXBIl147h10JSLJidpqJxVqlxyxKesT61E6rlSOXhoZORIm965jGlHYV6QQKsuuAAGLxvy8KqgvmWZq4ixjGpEKA7Vr3EHuq2rCKYWA29q/wAK0BSU2BsBB+fOhfFWZaQCBefS9W28TqQlQF4B2/uadxAgQLnqTt4hTile8SUqVYKHwpA3PxG5kmI86lVBUR4ddthVbD501dK1dtIuNJG/S0K5bVaax7cH+vz50WC/pK62ETCjCjOkk7x9joNUgelW8vWlxGiNIKYIIE9JNCiNayogFJsEnaJ323O8eHSrf6SjReQDsZAMfDbaNgbVEmWGMChEpSAIidPWOm15uI51Tx2XD7MpciQQTblIm0f6GomMWG9QJmCSSBfluRuQJvzipMycXqkkFIjTCrbXvvP9K73Jnbj6UoSjUFKNyRzP2pH2eselXWU2tQJy5Ez2hv8Ae8eivwr3hnFNGDJB50DKLMNj6if7P/8Aeh+5Tpmn7Vn+L/1rlcrRz/XFV6E8ufEnwr258B/v7tcrlLmWhfG/sFeFD3P2WJ/c/wD11yuV0he5FlH7FP8A3f8A2FWnPiT+6fpXdcqvuEeBc83V/wBs/wDtRThzdXgn/wARXK5VvUgdSdv/AHZP/cH1FSp2X4muVyqN3OHUQuIv94b/AHD9VUzo3Z8PwNd1yj/5ZDfTD+L/AGn8I+grtXKu65WTqf8AEMJh+ieEfF6fWrOY7J8TXK5R8P0mWydiIvFG6vKruB/ZJ8BXK5TkC30yix+0X++f/EUdb+E+Fd1ypaQe54PL++tVMfsPD/2rlcqkgTzh9j40zsbr/f8AwrlcqZLRRzP/AHhP7x+hojyFcrlBbuGX6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AutoShape 8" descr="data:image/jpeg;base64,/9j/4AAQSkZJRgABAQAAAQABAAD/2wCEAAkGBhQSERUUExQWFRUWGBsZGBYYGBgcGhgaGxcYGBoYGRwcHCceHBojGhgXHy8gIycpLCwsFx8xNTAqNSYrLCkBCQoKDgwOGg8PGjIkHyQsLCwsLCwsLCwsLy0sLCwsLCwsLCwsLCwsLCwsLCwsLCwsLCwsLCwsLCwsLCwsLCwsLP/AABEIAOEA4AMBIgACEQEDEQH/xAAcAAACAwADAQAAAAAAAAAAAAAFBgMEBwABAgj/xABGEAABAwIEAwUFBAgDCAIDAAABAgMRACEEBRIxBkFRImFxgZEHEzKhsUJSwdEUIzNygpLh8GKi8RU0Q1Njc7LCFyQWw9L/xAAaAQACAwEBAAAAAAAAAAAAAAADBAECBQAG/8QAMBEAAgIBBAIBAgQEBwAAAAAAAQIAEQMEEiExE0EiMlEFFGGRI0JxgTNSobHB0fD/2gAMAwEAAhEDEQA/AKCXLnSJJ68qL5Xg21XUCD3m1QYbDhK4E33tRPDYYAQSQeVqz2N9TTvbO8Lg1t2BEfWqOMx5SooKCAdlJE1fwTLgCtdiLXIiO6ryEp1SVpCYjaTNRR9yu4AxdZXqTuQUnmIkUdwT0C9cbwrSUrUUqVYmdrb0Pw+eNqALSEW5Ek+tDyY7Fy6uSajHlubBBOuT0tJqxi2ffHWlJ75ges0sjO3SrtnSNhpEWqZTev7avWgGqowgBBsQmWk7LcbSO8yfQVB+jsC6lrX00pAn1oFi0tt9okTyk0MzHiltpJlY2sK5Fs0iy7dctK3GvF+FYUlDeDS4udRLqyRvYaRbrXfC3GasQvT7tpkcktoAH50qZXkyswxCnV2RN5+Qp7wmSMMtFSEfs0lUgbwJ/CtbJsRAn80zwCWv1DGJx6nAUlxccoJihyAUmAQUjmeVI2K9oDqiS22lM7EkqPygVRxPEuLcEFzSOiEhP9aumgzN2JRtXjUVc1PBupKdU+dZVx3nIfxB0mUo7KfLc+tUlBSvjWT+8o0OxTYCrEeVaOL8OOCshNxU6sZPiBND4J9oGHw+C9y+HNSCdOlMgg35kRUOJ9pKZ/VMHxWoD5JBrPFKvUpxPQVH5TEx3NO82QChNXyHNhiWtcBKhZQGwPd3RBoXxPlhxC0JSqFJvS5w7xEMOy5N1KUIHgP79KYeDMuxDzqnlIWQodkQflas3Ji8bsV69RzG25RchYwK0p1LbKosoxI8aLZLlzI1OJACgLkiAabcNw9i16UIYUlH2ivSkehM/KiP/wAbLUCCtDYULwCo+WwoFMfUM2RfZiphk+8APL5GrreWA2pzyj2essJCSta46wPp+dG2MkYRs2J77/WpGIwByiZ43kvZgAx3CrGE4aeUf2SonciJ9a0dKQNgB4CK4VVfxCU8hinhuEnBuUJ+fyH51KvgZKh+sdUe5ICfrNMpXUanu+reNZXeZm6Wwx2kaU72jkO+qScxUu6iRO0xU5c94VAiSOXdQfGYklSYSYG5HKlbJjwUQiHyRCrjrzqunFaTCpEmwgmakQgFBN9W96F4llbklOqw5mPrXAXI6h1zGEiAqUqsR08KUMxyFbJK8Oo3k6elHskwpGkqII8a5maFlwBPMwYvbrXA7TQlrihh8bmDkjRYXvbyFEMs4rW2fd4gFtXIqBANNeG4dQtY94o6R0MVFxJw60pASv8AWJ+ydyPOrMUbgrX9JAJHuKHFinXwlLYCkE3IMxQ/Aezt1walEAeMzRM8PuYZYLBUUn7CjaKbsgZdWIQ2tIO/YUqD+VFGRkULjP8A3IKqfk0G4HKBh0BAkK8KIJSopUL6YKT5iKY8Pw9jFSFNjpJIAPfV/CcEOlMOuIHckE/WKCFc8yrOs+a8XiloUW5EIJSLAGxi/fVX3yzzJpy9p3CZwGNKR2kOj3iFlPUkKT5K+RFKPvDXqEYuoJMx2ADGhPWHy9xZACSSanzXIXWNPvElOoSPXuqxhM2UiCDcDpU+acQqxDaW1pEJVIVJ1DqPCodCCAvUhW+8XV17Z32mpkNCbia9kiuC+7kl/U0f2R51gGVvJxiGBYLbecQCRFigEgxuCPA1uuT5sziWUu4dYW2qdJTtYwRHKDyr5BLvfWvewjiJKEYllxxKUAoWkKN5VIVpG52TtSmqxDlwZfEx+kzayqutdLOYcd4ZqZUo+MIHq4U0sY/2z4dHw+7PgVun0QkJ/wA1IAX1GJpZeFeSs9/4ViOZ+2p4iUIdg7QlDQPnC1fMUr5nx9jHdwhI6qUpw/51lP8Aloq4MjepBIHufRGIzxlFlPNg/d1gq9BJoTj+PcK1upR8ktj1dKa+bcTxFiViFPrA+6k6U+iIFDdzJue+mF0T+zKeQTe8y9tWHR8Hu5/eW4fRCdH+elfMPbi4Z937z+FLbY9T7xX0rLVLHIAeE/jXSUq5A+U0X8mi/UZO5vtN0xjOlRF52kHv+lduobSbHbfff/Wmlzgh1xUlaUCe8n8qu4fgRoEFbi1xyskeNr1h+NjHRkUCIRBBKl6yOQivTaFFStLR2sAJn+taizkLKf8Ahg/vX+tXm2wmwAHgKkYT7Mqc32EzHLeHsQ4gfqlIPeI+tEcNwQ/qvpSOuqT6AU/zXWqrjEJQ5TFXB8CaXNa3io9NIj60XTwyxYqTqjqfwokV1z3lXCKPUoXY+5XZyppHwtoHfpFWYrzqqs7mTaficQO6QT6C9WlZbrqaE4riNlAJJUR1jSP5lwKAYj2nMTDZQtXRKlOq9Gkq+tdOlL20cPnEYH3qUyvDnWD/AICIWPofKvnk251v2e5/mGJw7rbODe0uIUmS0hsEKSQf2jmo2P3Qa+f05Y6XFN6CFpkKSdwRYzWnpHO3bF8qi7nReAqMv0SRw06dwB4n8q6xnDq0JmdRJACQKb2PV1Ahkurg0vnrUal99WE5U4eQEbyRUjOUlXP/ACmlmf2YcLUozRbIHFalfrFNo09opUUzGwtvPSpWeHCeSleUCracj0zskGJG5oRyp0TCBGhDM8JgQzqbLhcUmQXLg/QzS1+kwTFvWjb2WiAk6lRsLxVhnKlESEkeX9/WhrqVQfeXOHdApxy1I0lM+XyHdUTeXqUOY7qeso4GdfNilHXUfwAJq1h+EW9WlThJE7C1upJ38qo2vofHiFGKICMl6q9KmRkyP8Sj0rScFw3hkyCjVHUk/wBKr5lmjeDQdOkCDYAT3Cl21uRjwYQYlETG8kIEhox1VYepiq7eLQFQTEdB+JoXnGerfVJ7I+6JihocNMDCx+swRyqOp9sTXRVVP9Mn4UOK79Okeqoqs/nTbf7RbLf77qPpNLQcJ+8rk0mZh7VcvasrFpUejKFK+YEfOgf/AMwtPLS1hsM46tZCUl5YbRJMCd4FWCMeanTRncakGCsT0Fz6CoH8zSkSQqOqtKB6qIoOzkONcE4nFpw6f+VhEhPkXnAVHySmqmIy7KMOZe0OrH2nlqeVP8ZI9AKipFiWHuO2J0pdZUr7rZW+r+VpJ+teF55inP2WGxau/Q1h0+rqtceVUcR7WMEwNLKLDklISPSKDYr20KVPu0JT43+lTtnXGQ5NmLvxDDMj/qOOvq9BoRXQ4Q/5+Yu96WQ2wn/Ikqj+KkXE+0fEOCNavBKY+dCl4/EOfev95U/6VHEmjNLGQ5S0QotodX951SnVT4rJoPm/tMawoIaQ22BsBAnwCfCktGTPuWLkCpcRw1gsMNWJfBJ5EiT9TV0onq5Uj7mWP/kPF4xZT+sCZGkIET5m4FRZjlSG4cU0EvLuVEyojvEwNt4qkvNG9P8A9ZCt4SsapUfupPnVzLcgxL0FYDYPNZkx4Vp6fTWPK3H6RDPnA+CyiqKrLcR9oSJ2mKbnuEW0jtOLWe7sj5X+dD3cgZH2J8ST+NaKHGfieYgWI5i8/i8IHDqSloACIk6jeZonhlNrT+oacdnYttm/mqBXgcIsOupBSQnoCZJ5Vr+RZShhhtpIgISE99hWT+IYVVgw9/8AAmppc+5a+0yPGZc8htTrjDiUDcKWJF94TPpQdzP20D9XhypUbqmtj4wwXvMK42lQSpyEJJ2BUoJE+tYfxhlK8vxHuHHS4sJSo6RCRqFrkSaQRQTUeDX3KTeOe161JVOrUADAF7gXsKbsFxe2i/uXVKj7S0GPAz+FIKM2JIkfOvBzZzqB5D8au+nLnqXGTaJog48WXNXu9KAkiNQmeRMUJd41WiSU78wRVXg5n9KK21KGtPaA6p2PoY9aAcR5UrDYhTSuUFJ6pNx+XlVE06lyplvLQsQzieN3F93cDQLMsxU78RqhNXstwJdVp3ppcWPF8oPyF/jKMVYYwC1mAk+lafw57NkqALnjFOOH4ZaZRZAtSOX8SRTSC4VdLfJMasblGXIn3x1nn711xwnyUsik/jD/AGarA4hOHwbQX7s6XAwkFMQZCtMz50h4zinFuk9pDYJmEJAPrvVQMuKMuLWomRcmiXt5BgQh9xI8KuYPWFAwbEGijTITbSPD/SolY65Ai3dTraouCFE7xj2Y3YviLFKEBStFolRAiPGKCvNKV8bw8rn5VTGZtpTLupRiEpBj1qDLuISlRhoK7omPCkwj1wJb43CzeDQogAOOHkADRvCcOu2hgIB5rIHyoS1xRiB8IS33k/gPzqtis4dc/aOrWByB0pHpHzJoZD9S1AQ7j8WnDWUPfuTHum1C3OSRMDb1qLLM/efd90lltiYA3Jv1JNQ8NcMYvGgjDIQEAwpWpIA8YM/Kn3LPZWrDplZDuIlK0FNgQDC272Jg6gbXFTQAo9wZIlrCezRyIcxBg7hEx+FDOJ/Zi20U4hpr3+gfrUKupSfvJ6qTG3ME9K0XL3TEL+IWoj7uavjfY24QLruFTG8tDCiFsKAHNIMD+XkaPsvAC96acx4Kw7pUrRoWq5Ui0nqRsTQdXAzwPZdTHfNav5pH5J/eZbaZ16g/EPA86D4qBemJ/g10fG+hA/vuq1knCmDWoy6nErQZIkQnp2efnVhqcac3/pK/lnbioP4NyQuuB5aYbRdM/bV+QrQSyk8vSvIaAAAAgcqrYnEBI76y8uU5GszUxYxjWhBuaYZK3kIFwlSVkddPaj5D1qPin2eYTMCleIaJWlOlK0KUhQTvFpBuTuDuatZVhNS1LJgqsO+CCr6AeZqt7Q89xGFwZXhUguqWlAKhIQDJKo57QO80EGjcNVzPM39gLP8AwcU6judQlY/mSUkehpTxnsUxyD2FMPD/AAuaT6OBP1pyyjivNp/WvNr6hTSPw0mmLD8TOq/atNE8yjWn0BKhVvzZU9y3iaY5huGcfluIbfcw7gSlXaUEkp0mygSmRETTrxdwmjMENOoWEriArcEK+EKjlPPlJp3ZzwSeypEDcK/0qVjM23rCFWkhSIPr186qc287geZ20gURPmnNMpdwzymXkFDiDBT9CDzBFwRYzTLwfgSkFShBNxPStdzbI2sVCHEgvI/ZLO6k76CfWO/xrOOJMKpn9kDIgaQPGZG9gK7LqPINnVw2DGAd0e+Hs+QSATcWNFMTitYUPpWHt5w+haHCOyD2rbjrWqZNj0uICkqBBE71lajTnHRjiMDxBLGRto6jnaOWwki9eWlhIElKZMX59RyI33pNxPFqvdhKpnqKDDPld+/O9aS6bI8X8iiEscwlLykqNgTYKgqE2E77VzH5ehGkoQE60iIUSZ5zI69KXcS+VqKjuaM5OFKRqWSQmyf736Cm3xNjUG4uHDtVTy5gW03WfU2/rXhWboQIQkn5D86rZu/qV4W/M+tDqLjxbltjKO208S47mq1HkPKfrVZSidyT4mp8vy1x9xLTKFOOKMJSkST/AE7zYVsvA/sYbaUlzG6X3RcMJu0g/wDUV9sj7o7PjVyyYxA2zQP7C+HcWMWnFBJRhtK0qUbB2QYCRuuFQZ2Eb19AFJIpF4h9qeAy8+7UsvOpsW2QCERskmQlMdJkdKm4L9reEzF33KA407BKUOaYUBc6SkkEgXi1Kvuf5VLjjiMmIwmqVJsrmPxFeWnSN6JKbEzzqJ1AO48xQZM8JeBrvUK8fovQ15VhldK6dOncG0pYWtCVKSCEk3gHeBtyFSqWgDsgDwEVB+jq6GvX6KeZA8a6dUhexXSqqMEpwzMJnf8ABPU1fOGAvGo/KrDLB3V5DpXTpDlzP2inSPhSnoPzNWHm0qBSYMj4TBkeB3FdYpSghWkSrSdIOxVBgesV8kYg4t7GKDynBiNZ16iQpKgbj/DHQVdVsGzO9z6SzDhZEkt/qz903QfPdPzpYzAFhcOj3c7H7KvBWx9arcLZ1jsMgJeeGJRbsu3UB/hX8X8003N5mxiEFCgIVZTToBSfDl52NJsEY8GMAsvcU041PUV3g8WllfvEwUK+Mc0n76eveOl96jzr2StLVqwzy2J/4SjqR/Co3HgZ8aTc+4HxGGSo6lki8KnkL35iK4Y9p7l9wYTT8xTKQ4k7RcdDsfp60KzzBpUUYsJBIMOgclkABy3UCD3x1qr7N89GJwnul3W12D3pMlB9JT/DRhlzSVtrEhQKVCwsRv8AQiuyrR5kYmriLeLysLwzqQG+skkwSJkf61mDeY4jBuFAJTHI7GtWGXIw4U2XTexTM+nOhePwCMQjS42SEGxUkJVA5Dr4moxZAthhYh2U9qZk2NVKvD/WoAK5Fad7IuCGMW089iNkrCEjwTqUf8ya3WIxLf2mZ2bme5VlbmIdQ02klSyAPzPcBJ8qceIciXgm0hQAAEA9TFvxPlWy5Vw5hmlBTKEgJB7QF52MeX1rH/a1m/6RjFNIuGRptzX9r0sPEGk2y+ZgOhCp8ZnyjJpu4Q9meIxwDiv1GH/5qwe11DSd1nvsO+i/s04HQ49759IWhsavdq+FSj8AI5jcxzitQzPOoJAupNu5McgNrVOXVAD4yvjJPMgy3L8JlbOllBRNlLgKfd/ePId1kigmd51jMUPdtkYZjmhBJcWnnrWBO3JMDxq0SpRJ1TMTqG95v/Squb48MtOOm2kTI67CPOs/ys7UPcY8YQWYmYzg5gOH3dwJFzadz4CiPsk4QcXjxiwYYw6yAr/mLKSkIR1jVJPLbnQ/hzDP5o8WmiWWE9p92PhR481HYCtgxOMby/CgMoSChBGHZ6D/AJi+ZJMknc1r5chxr4gb/wDczPQFjvMZsfnjGGAL7zbZP3lAE+A3NWMDmLT6dbS0OJ+8kgjwtzr5ox7zjrq3HVlxxRkqO/8AQdBtTX7LsY6zmDaBOh4KSscjCSoE94I37zSEa2cXNyKK69z30A4p42YwDQW7KlOfA2mNSu++ydr99KGX+3FKlw7hilE/EleogdSCBPlUytGacW+U10MOK8YXGIdQhxCgpCxqSobEHY1nPEHtOeLik4RKQhJI94oSVEGJA2AqCQJwBM0tVqVeNOP0YFSWkp948tOoJmEpTMSo73MwB0NAeD/aqX3U4fFpSlazpQ4mwKuSVDkSdiLUA9smWKbcTjLlJR7lY+6tMlJ7gpJPoa7vgSQKPMt8P+39p1z3WMY9yCY96hRUkd6gRIHeJ8KYuLeDW8WpGJa0DEJALboI0PJiyFkd3wr8tq+ZEpJPUk1tXAeeOYFhLToU5hzeNy3N5R//ADt4UzmxKosH+0orG+p6w2dJ1qbXLbiDpU2uygRyg/3FFAoHbzP9+nlRPiDg7C5mG3dZC47D7ZjWn7jltxym4qPKeEE4YaSpayOarkbWrHzbcfIj2M7+J4weYqbEpPZ+6q4/pRpjHIfQpKhKRYpUJAkbg0t8QYpGGTrVYCLx1MCBUnDWdtuLTpVIV2Ttz2+Y59anDkJF+pGRK59xbwuUKwGZJcb/AGTpKHAPsncHw1QR50757hwCle2oQfISKhz/AA5HbAkyCR1KCDHmBE0x5ywDhCQNglQ67g/Q0Y2QQfUHfIMUM4YBLTgsVpgx95HZ+Y00JXhihRUFdqwgzBjw533o1jwBhSoq0+7dBmfviIPmkUHxOfthUTrIEEAQQfO0UufvGUuqEQMt4LBSntdpadQSReOZI6Vqvs6yLRgtANlOKJsL9hABM7bbVRwbSMOko0AE8/vDl4Re3dTpwe5LaxAsr1kD8qZ8rZGpjBOAq8CSNsaU6EqRMyoA7czHpWU5Rwy2Cp1QC1OkqBIsEkkiJ5nea25OHF9r90Vm+GwZ1hsjnp25JsT6A1DWBUGh7MK5ThUtMiABA1q74EJn++dAnlTdREEyT8zRziHHoZY7RjWf8qeXrFZcMS5jnVIQtSUC5I2/uKqwvj0JfGL+X3hjMeLG2jpSdaybAX9aHt5Pi8yUhtQ0IUoQkeBMnuTuT3UZybhRDV41K31ESZ5c/GnchOFbUCe2R+sUPspN9Ce884q+BgrAqOpXN9NSkj3GX4dLDQBQk3td5wRKlR9gb+G1LWZ5yVhTrvxCSVwIMDYA7DeB311muMUteo2EWHIDp8vWkLM8avGOBhqdM3PhW5j0u5Nx7Mx2zEtQ4AnrIsalxahBCQqEG8EckT96NhzHhWoez7AS8t6PgTpT+84dI+UmlvKuHEIa91plJ+LqT17iOUbU1lxeBy/dbzigt2QlIXCv1aJgjUUpKlTuY60rqMAQ/E3GcWfeOYj8eZscZj1lP7NuG2/3U2J8zJ9KhZyVOjv61RydxDqyUmT0+0PEb0xIRFKsCOIxcf8A2cYg/wCzloJ/ZKcSPAp1j6mkTK8rWpgLSk6QmSfKaauBcTCMU31RrHklYP4UpM4tz3CUBZCCkSBF+yKGZYRazZMdpO4uCPUGtTyfNEZxlym3SAtafcvWnS4BLTwHQn5yKyzM30ptNzZKd1KJsAB40Y4DaewYL650uEodSOSBsR+6q9XPxTcZFbjtHcPZL7M2GVdpEqBvJJ23HhT5h8GE/AAlIEQB1rs4j3iEupgzZXiOfmK7GImsTU5nGQhzNHCilAVlE4H3KipqwN1I+yr8ld4oo1iA8gQb7AncH7i+/vqLXPKok4GFBYJEkJI5Knr4VGnzEnaeROzYxW4cGLvEeXe9lt1Nrgg1m2f5WvAqS9h1K0hQJE7EGb91arxN2VJV1EHxFvpFAsfgkPsKQqIUnf8AvvpvGfE+31Bn5rcaG8QnGYRDyNnEBY7jEx6yKPLTODj/AKQ/8RWeeyXGFLbuDWTqZVKZ5oWfwVP81P8Ainow608xbyJEfIx5U4a5MVNg1FXOcIF4R5CkyD7uRFvjAnyknypSXloTIJStQi5mYjmY8L0259mHu8KtRvLjaB3ntK/9d6FZRgW3U+8cVJBjQPhT437XifSlm6jKEiX8GyHU6l79RIP5R40S4HdWHVgkFCh2SCJJSTyFtpuNyDQjBa1TulMbFU7CJ35m1z4irWXuhkoUElOkgmDYAntW8CaqrU0swtSJoVLX+y4xLiuSoI/iur5g/wA1MZuARQ1/EBNzurYf33U6a9xEX6mOe1bOveYoMIJ7ACSB1MH8qn4UysMp07k/Fve1VeHsqU5i1Yl1Sh2yowJklRkRB7PI22p7xjjSbBIWpW4RE+JVMAePzoGVv5RG0FCRZazqdSCbSFHyufpXebo1mDupJV3DUTB9IqxkzBOo89IQPFRj6TQ7inN22luSduyB3JASI9KqOF4gzy0QOJs8Vq/R0JBWbE9J5US4eyVOHQBupW57/wAqiwOTrWs4laZMzHMDbVbeOYp2y7IjYqMDpW+uuwriDE0fY/Wpk5NJkL7VHE5hW/eqQkSFFQFtoNvSKre0DNNLbyk8hpRf7KOx05nUaaMO0llKnIHYSpQ8YgfOkPOcodxDC06t4gEcgdid+tIY9biORWbgX7hzpMioQOTAvs44RaeaU4+2F6z2ZkER0IgjyNPw9m8iWsU6jolaUPJ8O0AuO7VVnh7LUtNoQBEAd1N7CezApzUNZsRbCSTETJ+Hn8Li0a3WloWFNkpQpCiSkkE9spFxECs3Tniz/wDXaaU4+BBj9mg7SSQSQLHl41t2YiFtH7riT6qj8aShhQ2XQAB+tXMdyzE9bULDjR3phCvlZFJEXsk4bbYOpX615W7irkfu9B8/pTRhMOkNqTvM8uu9qr4drUqP7ir36KU3pP8AGcgVQgjP4Whdi5k/DGM0qUwo9k2Hh9g+Rt50WAIkHcWIpcThyXkEW5fX8YpieUSonfUAfVImsDKRlxBvY4myo8eQgdEXLDeIGmQBVhGIT7uY2599C3VkCKUOMeKf0VhWlXaVYedWwBiwUDviRkqrjLx4knAuuN3KUe9THTZXyJPlS1w4f/rthRBVpFvmSRR32eZh+mZSyV3KQtlc8xJTf+Eiq5Z0q0QLWAiLCxjvrUzCuIliPBneQ5ROOQ6ix92pKh94WIk9xFNPEvYSnbtkf5b/AI1FwjgPidI37KfDmfUAeRo9jMGh0QtOoDxHzF6IqnbUEzW1zN8+bLn6OzMe8W46o7BKQA0kq7pUqqjGWFOtNpQe0Uj4x9lcd4vfa9SYrMm3cXilBSUtMlOGSCYACBqVv1WtXpXeECtRcQFELRAkG45EHpblS+TjiNY+RCWAZloKkWHaF+ybmTNDsDiFvOqJSpLSTAkETa/jVlxCkiETeJg9Kj/2kpuEuhWkCdYSTBmyTFyonYAUBXDdQhUjuN/CGZa2y0o9to6T1KfsK/lt5UYxOESr7AKgJHLwEistGdvs4kYrQUMpARoMalt7qWuDYyYCTcATWqYXFodQlaDqSoSD8vXceVPodwoxLIu02IhZpkZwy4T8Jug/VJPUV1hVo0q1HtGYN7+HfPKnvMcAl5BQryPMHkRSI/gFIcKDuDy2PQihZVrmXxN6l/KcRoCbSdRUb9LCg2M4QS+7rdUTeQNoMzO96NYRqL1cUqaTbMf6RhcYu4OTlaQLEW/s1Kh2BeplqqupUmkna+Iwq1LK+20sddI+cn5JpYz7Nk4fClZB2+yJPKT/AFpow6x7pd7jWo+CWlQfU1i/GvFfvwMMz2kyAVcjBG3nzrSwYDk8Y9e/3ijOAXmxcPY1DzaHEGUKAINMja4FZtwliV4TCtNqbVCRcp7W8nlemD/8ybFiF/yq/KtxtrH4kH+8xQrJ2DCmNfDiZBkT0PI/0pUUJdxA/wCqr6mjWE4iaecCEzJCtweSSbmKXcxxSkYx9CW1KkheqwFx1JrkfY/J9Tmxl14HuFMtwoBnr9KKqamaCZXilfbACuYBkDz86J/pdeY/EMxy5ibueh0eHxYgKnksBK0H/En6iuszx6WVt6zAhSf5VfkaW+JeNW2VIRIUvWkaeY7Qk1a9q+SLfS0GyRpxAkjklxBk+qR60bT4LxEPwDK5nrIK7k2YcTNAEhSTbYEH0FZ9mWBexzgIbX7oGNREC/Sa0DIsjaYSNCACPtR2j4k3o4g2pdNSuJrUX+sM2EsKMCezHCfo6sThfskJdR5goUPUJovj8sU5iQhOyoUT0F9R9R9KlbVcEQD1qx+nLSTB35896Z/Oq4+UWOnYHiGnMS3h0JQJsICQJMf3zNUsfnp90sNJV7wpOjUISFRYm+wN/Khf6VE8yd69JXO81za0n6Zw0wHcWcjyRvDN+7UnWskqW4QCVKO59SetEFAyIJSlJmJIsARsN99trUZZCZki9SYlAULigjIT8rhiPVQIhNvSui4AYqRCxpHhUK3ADSdm+I3Q9yLMsC26mFA6eaRz7vA0J4T4kXg1qwrpWGlSG3FbxEax3jmOYE77kMxxCQm5igONbD7SkwtYkFKkpJKVDYpMRI509pszDvqAyYFbqP8AluKcaWQTqSb7zqTyWk9Iqg/ii46o8pt4Uu8P569hlDC4oTIJbI6feQeR6oNudqN4HqedH1DbUoGKY1+VmFWVQK8lVeVOV0pwRWWxJMeUACSNKqniFFKqJ4ZIKAY9aH5o4AO8UTx0Lld9mpVxWYJQy+r7RYdA8dBish4S4fW+tK40oSZJPWdhIp44hzEfo7gH3FT/ACmr3D7IRhmwI+EesfW9amLIy4qibKN9wi3fa/L0864meze23LuJv13rlwQRuP7+nKK57uwJ236c6HLS/kkl4X2SuQd7JMW86rZ41GI/eQkkXvpWoC/dV7hsS6RIICFeJ5TXriBuFtHqhY8YUDHzNGA/hwJP8SJy8e7+kqbS2qISQqOzfcTtUXFGfOMMnShRWqwOmw7ydqbGsDAvzvXWLwcprJOZPKCV4/3mkFOyrmYZRwo44ff4pRAAlI2J5gdwmtjz1OrDqUBJLIWPFI1UvOX35mOvypvwg1MMyL6ACD4Df0rYVvJYPUzcg20RELh/iJOISFAKiY1bgHoY2pkQaDZL7JVtve9afVhkGZRAWVXtvYDxk0bf4fxjXaBbdTzCZSqO4GxNZ+bQm7TqNpqlPDToVwrJqozmiSSkylY3QoQRUnvCdvlSRxleDGAwMttLjlNWU4gc7noKpYZBI7qvstpSQSYNWQG5ViJ6LJ3ioFhQ3FXkuajb8KmbZF72imBh3dQJeplr2dFAsR4Uv47jaVadiNwFEW9Kn4p4ecTKkFR7ppNw3DLziyQDvvpVzPh9a09Pp8LAsxlcuVwQFEt5jm6lqGlJSOskz5k1cyjjB3DqTJKkAzomw6xIsaKYL2evu7kJQkkTF5EXA3t300ZTwPhWWk6pcVIMrFhe4O4ibeNFZ8QWoKmPuUMRnJxDzWgDTpCyFyFJk2KeSrA9N+dM2XvA71Jg8nQtZcF1KmJgpCQkJTEbdduZoMh4E2MGs/KLEMhFxh94Bzmqr+IvVAqI3M1VxmNAGoqAAvSuyGEJKz5SRpiR1obi82UuTt0oBiM5VJIGocgOdUW8Ri37IZUETchJgeJi1Nrp2PcoXURvwHDDj+EcWlOpxTaoSBuVTAFXmMAttCUuJUmABcRyjnypq4Wx8YZLRbKSlIBMSDRnDKGoyRHS8T3zb5U1tDAVES5Um5my8dC0oTp35kbT4iTt/YogDvaO7x3/ABp9XluHVu00f4E/lXSsmw5/4afmPoa44D953nH2izwsgBazEdj6xU2eIn3PUKXNuUA/hTIxlrSJ0JCSRBM/maEZkj3aO1GpSiR3CoyjZiMhDvyCClTzqJSrVI6/yqut0V58CzNcniE8m4WC20rcUYUAQlPTlJpj/QgEhKBAFvICK9YJQ92iNtI+lVMdxAy18SwT91N1eg2869OqqomGxZjCVUsxzltgS4qDySLqPgKQeJvaqlqUpsfupGtzz+ynzvSSp7FYxz9aSw2uDeVLWD1+0fkO41xfi5ZMRJ5l/jz2ie/XoYA1IMykAkR1V9o9wsOc1UyP2gpQgB8kKNiQLb2V3U4cNZMw22UIShJtqEgqB5GTdSSPLbvAAcacChwgtGXYuNtUDbxjnS7eN+GH940trwJewPGqAeyoKQTYjl1BFFkcUNqEWPSsbxmU4jCALUlSR1i3n6VLl/Fq0ntIChPIXF/wobaMkWhuFGVem4M2XCZ6EmUg377V3j87UqyTonpufOkrA8WsAc0noR4UJzLj9sOQkFQ7utATDlbhRLtsXuaBm2Ese6h+TqSDHXcydIvafsgmbAXNTZzm5Q2TEwPlQThLOy7r02I2Ag9x3Ec5uK7GrUSOpxquY24TM0SUgzp6dY8N7fKhS1NpklE6pkqVdM/aAMp/GwqfEaASgAIBNyBpBJuDOwJm4m09KixmEQpNpMwTeQo77bEUWCEu4fEoYwqlBJRKdKOzckiNXZt377RWeZ/jFNvANIU2lFgVGSsblR3sZ+Z2pmytK9TiFKVaFIkxKQIKdthbvvVjH4RvEtkqTJ2EWMn+tEVgDIqokYvj1SRBRfrNKmL4iddXKlHSbaeUVfxHDrzji4bUtAMJUkEjePw516PBjvZhJSTMBXxGOcfnA261o4hgx99xdzkbrqRZc8sH9VKp2SBN+sU5ZXxk9hAPeMqB5qbUUEfvA2nuMUb4Jy1pCYWgtuRCiYIUd4mJBHeOdMuGSF9gI1tqJkrCYuPsg3VsBtFKPmBbqF2ccwZl3tRaXu4ARv71qD/Mi3nR/B8asufDoV3tug/I3oKeDsJBJw6EmLwpW8GDEwOsC1LrnC+EBltDixqgkLlCY3lQHxdw/Cq+VZXxAzSzxC0dw4n+AH6Gq7+ZMH/jlP8AAqs/b4ODvaaddYi0FZUSecgEBMbRc7125wjimyCMYpQkTdYPzJFcci1yZHi54j2dBA0ukgj7p+cmvL2NKwkHZNqHYWTz86uaYrJzZmbj1HceMLzI3m6HuIKTc2q+V1VxDc2ItSw7hzFbiX2gPtL9wlDizYJlUIPSAm6ulzVLAIxOIn9Id9yObTaQFHuvF45EzTNiMKNQPZkfej6nbx5V4ewCXlFa0wpQhSUkqQR0JBGozfVG/pW0mYMo4iBx7TLuTZEwwAWmoVzWv4/ORKb8hVh1ZueqrwJtf5T+FeMUiApSgnUq8Hcn8L+tQ4J4FJSpME9eUQaoWJkgSy6oBIhF/ECehPnFemFh1JSuPe6YM8+hnbpVbGY4JRAiVWTPNX3Rz9KhGL0plxKZAMmfht8UbXMW5daiWEHY1JMgoQpS920kWM377Hcnl1pc/wBk4gSGWsO2lUaiDqJGxmwuOndTuvE4YoSpKlFZgFaRYcpkWEHp31RxrGpJba7JVJWokzfvMzO08priaEJjNGuolZll7mKUE4dH6pB064uq4k7fCJ376s5fwE3qQHFQpQMaCmCet9xaLX7udNeGwq21oWkAt6NJnSTIBjcSBMbc6LIXrVPwjoNtqsc5xqAJVhvYmIfFubaWijV2l2joOdUeFXAw4FhwlIOkgRKtiTf7IsO+DQ3DMO4x+0lSvQD+gp2d4aUUoSEtqATeVLSZEbFIJg9KaIGJNn7ygZWazGROMbcT8Ez1iLHzvUmKw6W0kzACZMiIGnkfLYUv4bLnGkRqQ2m6gG1K7SrfESJKRHwyJIvaijOt0BTxCoiI+C1xIImZv02pUzq+0rY7LXCqWwIAJO0kxAHdM7b8rV3gcmTpE/FupQkBR6Qeg29d6J4zDa0WK0/umL8iR8JjeTVfDtAiCVkgGVKPwgEyqJie6PlUXxOu53lv6tuEtr03hKAnkb3kchPfU+bYpLjaQ2lwKV8JIHZ2nWNRMXuI5UKy3OHSoKSiUTpGtR7XUggd43ibRRnDr3J3PTlXTiKgZrBOJdSVEqXr1FR522NF8vQpd9WhZkhQUTbVcEGQJ2vcgVLischIlYFhfoYm4qHJs0RiGj7saAkkJty2Co6bx4V36zpczbEkJKQlKlFJJJmO7a5JB2tUWUiG1QE6TA0xbVF9j5eVdY9xDy0aQVAGDBF95BvFt43tVTFKj4QQEk2nn3xvUSPVS20kgBI0thIhKr8jaZ6zVJjEhxztCyVG42V3j+/Cg+IzlK3ENqVvO8X2gXoqxjUhYi5Nh3Rv8hVXBIl147h10JSLJidpqJxVqlxyxKesT61E6rlSOXhoZORIm965jGlHYV6QQKsuuAAGLxvy8KqgvmWZq4ixjGpEKA7Vr3EHuq2rCKYWA29q/wAK0BSU2BsBB+fOhfFWZaQCBefS9W28TqQlQF4B2/uadxAgQLnqTt4hTile8SUqVYKHwpA3PxG5kmI86lVBUR4ddthVbD501dK1dtIuNJG/S0K5bVaax7cH+vz50WC/pK62ETCjCjOkk7x9joNUgelW8vWlxGiNIKYIIE9JNCiNayogFJsEnaJ323O8eHSrf6SjReQDsZAMfDbaNgbVEmWGMChEpSAIidPWOm15uI51Tx2XD7MpciQQTblIm0f6GomMWG9QJmCSSBfluRuQJvzipMycXqkkFIjTCrbXvvP9K73Jnbj6UoSjUFKNyRzP2pH2eselXWU2tQJy5Ez2hv8Ae8eivwr3hnFNGDJB50DKLMNj6if7P/8Aeh+5Tpmn7Vn+L/1rlcrRz/XFV6E8ufEnwr258B/v7tcrlLmWhfG/sFeFD3P2WJ/c/wD11yuV0he5FlH7FP8A3f8A2FWnPiT+6fpXdcqvuEeBc83V/wBs/wDtRThzdXgn/wARXK5VvUgdSdv/AHZP/cH1FSp2X4muVyqN3OHUQuIv94b/AHD9VUzo3Z8PwNd1yj/5ZDfTD+L/AGn8I+grtXKu65WTqf8AEMJh+ieEfF6fWrOY7J8TXK5R8P0mWydiIvFG6vKruB/ZJ8BXK5TkC30yix+0X++f/EUdb+E+Fd1ypaQe54PL++tVMfsPD/2rlcqkgTzh9j40zsbr/f8AwrlcqZLRRzP/AHhP7x+hojyFcrlBbuGX6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AutoShape 10" descr="data:image/jpeg;base64,/9j/4AAQSkZJRgABAQAAAQABAAD/2wCEAAkGBhQSERUUExQWFRUWGBsZGBYYGBgcGhgaGxcYGBoYGRwcHCceHBojGhgXHy8gIycpLCwsFx8xNTAqNSYrLCkBCQoKDgwOGg8PGjIkHyQsLCwsLCwsLCwsLy0sLCwsLCwsLCwsLCwsLCwsLCwsLCwsLCwsLCwsLCwsLCwsLCwsLP/AABEIAOEA4AMBIgACEQEDEQH/xAAcAAACAwADAQAAAAAAAAAAAAAFBgMEBwABAgj/xABGEAABAwIEAwUFBAgDCAIDAAABAgMRACEEBRIxBkFRImFxgZEHEzKhsUJSwdEUIzNygpLh8GKi8RU0Q1Njc7LCFyQWw9L/xAAaAQACAwEBAAAAAAAAAAAAAAADBAECBQAG/8QAMBEAAgIBBAIBAgQEBwAAAAAAAQIAEQMEEiExE0EiMlEFFGGRI0JxgTNSobHB0fD/2gAMAwEAAhEDEQA/AKCXLnSJJ68qL5Xg21XUCD3m1QYbDhK4E33tRPDYYAQSQeVqz2N9TTvbO8Lg1t2BEfWqOMx5SooKCAdlJE1fwTLgCtdiLXIiO6ryEp1SVpCYjaTNRR9yu4AxdZXqTuQUnmIkUdwT0C9cbwrSUrUUqVYmdrb0Pw+eNqALSEW5Ek+tDyY7Fy6uSajHlubBBOuT0tJqxi2ffHWlJ75ges0sjO3SrtnSNhpEWqZTev7avWgGqowgBBsQmWk7LcbSO8yfQVB+jsC6lrX00pAn1oFi0tt9okTyk0MzHiltpJlY2sK5Fs0iy7dctK3GvF+FYUlDeDS4udRLqyRvYaRbrXfC3GasQvT7tpkcktoAH50qZXkyswxCnV2RN5+Qp7wmSMMtFSEfs0lUgbwJ/CtbJsRAn80zwCWv1DGJx6nAUlxccoJihyAUmAQUjmeVI2K9oDqiS22lM7EkqPygVRxPEuLcEFzSOiEhP9aumgzN2JRtXjUVc1PBupKdU+dZVx3nIfxB0mUo7KfLc+tUlBSvjWT+8o0OxTYCrEeVaOL8OOCshNxU6sZPiBND4J9oGHw+C9y+HNSCdOlMgg35kRUOJ9pKZ/VMHxWoD5JBrPFKvUpxPQVH5TEx3NO82QChNXyHNhiWtcBKhZQGwPd3RBoXxPlhxC0JSqFJvS5w7xEMOy5N1KUIHgP79KYeDMuxDzqnlIWQodkQflas3Ji8bsV69RzG25RchYwK0p1LbKosoxI8aLZLlzI1OJACgLkiAabcNw9i16UIYUlH2ivSkehM/KiP/wAbLUCCtDYULwCo+WwoFMfUM2RfZiphk+8APL5GrreWA2pzyj2essJCSta46wPp+dG2MkYRs2J77/WpGIwByiZ43kvZgAx3CrGE4aeUf2SonciJ9a0dKQNgB4CK4VVfxCU8hinhuEnBuUJ+fyH51KvgZKh+sdUe5ICfrNMpXUanu+reNZXeZm6Wwx2kaU72jkO+qScxUu6iRO0xU5c94VAiSOXdQfGYklSYSYG5HKlbJjwUQiHyRCrjrzqunFaTCpEmwgmakQgFBN9W96F4llbklOqw5mPrXAXI6h1zGEiAqUqsR08KUMxyFbJK8Oo3k6elHskwpGkqII8a5maFlwBPMwYvbrXA7TQlrihh8bmDkjRYXvbyFEMs4rW2fd4gFtXIqBANNeG4dQtY94o6R0MVFxJw60pASv8AWJ+ydyPOrMUbgrX9JAJHuKHFinXwlLYCkE3IMxQ/Aezt1walEAeMzRM8PuYZYLBUUn7CjaKbsgZdWIQ2tIO/YUqD+VFGRkULjP8A3IKqfk0G4HKBh0BAkK8KIJSopUL6YKT5iKY8Pw9jFSFNjpJIAPfV/CcEOlMOuIHckE/WKCFc8yrOs+a8XiloUW5EIJSLAGxi/fVX3yzzJpy9p3CZwGNKR2kOj3iFlPUkKT5K+RFKPvDXqEYuoJMx2ADGhPWHy9xZACSSanzXIXWNPvElOoSPXuqxhM2UiCDcDpU+acQqxDaW1pEJVIVJ1DqPCodCCAvUhW+8XV17Z32mpkNCbia9kiuC+7kl/U0f2R51gGVvJxiGBYLbecQCRFigEgxuCPA1uuT5sziWUu4dYW2qdJTtYwRHKDyr5BLvfWvewjiJKEYllxxKUAoWkKN5VIVpG52TtSmqxDlwZfEx+kzayqutdLOYcd4ZqZUo+MIHq4U0sY/2z4dHw+7PgVun0QkJ/wA1IAX1GJpZeFeSs9/4ViOZ+2p4iUIdg7QlDQPnC1fMUr5nx9jHdwhI6qUpw/51lP8Aloq4MjepBIHufRGIzxlFlPNg/d1gq9BJoTj+PcK1upR8ktj1dKa+bcTxFiViFPrA+6k6U+iIFDdzJue+mF0T+zKeQTe8y9tWHR8Hu5/eW4fRCdH+elfMPbi4Z937z+FLbY9T7xX0rLVLHIAeE/jXSUq5A+U0X8mi/UZO5vtN0xjOlRF52kHv+lduobSbHbfff/Wmlzgh1xUlaUCe8n8qu4fgRoEFbi1xyskeNr1h+NjHRkUCIRBBKl6yOQivTaFFStLR2sAJn+taizkLKf8Ahg/vX+tXm2wmwAHgKkYT7Mqc32EzHLeHsQ4gfqlIPeI+tEcNwQ/qvpSOuqT6AU/zXWqrjEJQ5TFXB8CaXNa3io9NIj60XTwyxYqTqjqfwokV1z3lXCKPUoXY+5XZyppHwtoHfpFWYrzqqs7mTaficQO6QT6C9WlZbrqaE4riNlAJJUR1jSP5lwKAYj2nMTDZQtXRKlOq9Gkq+tdOlL20cPnEYH3qUyvDnWD/AICIWPofKvnk251v2e5/mGJw7rbODe0uIUmS0hsEKSQf2jmo2P3Qa+f05Y6XFN6CFpkKSdwRYzWnpHO3bF8qi7nReAqMv0SRw06dwB4n8q6xnDq0JmdRJACQKb2PV1Ahkurg0vnrUal99WE5U4eQEbyRUjOUlXP/ACmlmf2YcLUozRbIHFalfrFNo09opUUzGwtvPSpWeHCeSleUCracj0zskGJG5oRyp0TCBGhDM8JgQzqbLhcUmQXLg/QzS1+kwTFvWjb2WiAk6lRsLxVhnKlESEkeX9/WhrqVQfeXOHdApxy1I0lM+XyHdUTeXqUOY7qeso4GdfNilHXUfwAJq1h+EW9WlThJE7C1upJ38qo2vofHiFGKICMl6q9KmRkyP8Sj0rScFw3hkyCjVHUk/wBKr5lmjeDQdOkCDYAT3Cl21uRjwYQYlETG8kIEhox1VYepiq7eLQFQTEdB+JoXnGerfVJ7I+6JihocNMDCx+swRyqOp9sTXRVVP9Mn4UOK79Okeqoqs/nTbf7RbLf77qPpNLQcJ+8rk0mZh7VcvasrFpUejKFK+YEfOgf/AMwtPLS1hsM46tZCUl5YbRJMCd4FWCMeanTRncakGCsT0Fz6CoH8zSkSQqOqtKB6qIoOzkONcE4nFpw6f+VhEhPkXnAVHySmqmIy7KMOZe0OrH2nlqeVP8ZI9AKipFiWHuO2J0pdZUr7rZW+r+VpJ+teF55inP2WGxau/Q1h0+rqtceVUcR7WMEwNLKLDklISPSKDYr20KVPu0JT43+lTtnXGQ5NmLvxDDMj/qOOvq9BoRXQ4Q/5+Yu96WQ2wn/Ikqj+KkXE+0fEOCNavBKY+dCl4/EOfev95U/6VHEmjNLGQ5S0QotodX951SnVT4rJoPm/tMawoIaQ22BsBAnwCfCktGTPuWLkCpcRw1gsMNWJfBJ5EiT9TV0onq5Uj7mWP/kPF4xZT+sCZGkIET5m4FRZjlSG4cU0EvLuVEyojvEwNt4qkvNG9P8A9ZCt4SsapUfupPnVzLcgxL0FYDYPNZkx4Vp6fTWPK3H6RDPnA+CyiqKrLcR9oSJ2mKbnuEW0jtOLWe7sj5X+dD3cgZH2J8ST+NaKHGfieYgWI5i8/i8IHDqSloACIk6jeZonhlNrT+oacdnYttm/mqBXgcIsOupBSQnoCZJ5Vr+RZShhhtpIgISE99hWT+IYVVgw9/8AAmppc+5a+0yPGZc8htTrjDiUDcKWJF94TPpQdzP20D9XhypUbqmtj4wwXvMK42lQSpyEJJ2BUoJE+tYfxhlK8vxHuHHS4sJSo6RCRqFrkSaQRQTUeDX3KTeOe161JVOrUADAF7gXsKbsFxe2i/uXVKj7S0GPAz+FIKM2JIkfOvBzZzqB5D8au+nLnqXGTaJog48WXNXu9KAkiNQmeRMUJd41WiSU78wRVXg5n9KK21KGtPaA6p2PoY9aAcR5UrDYhTSuUFJ6pNx+XlVE06lyplvLQsQzieN3F93cDQLMsxU78RqhNXstwJdVp3ppcWPF8oPyF/jKMVYYwC1mAk+lafw57NkqALnjFOOH4ZaZRZAtSOX8SRTSC4VdLfJMasblGXIn3x1nn711xwnyUsik/jD/AGarA4hOHwbQX7s6XAwkFMQZCtMz50h4zinFuk9pDYJmEJAPrvVQMuKMuLWomRcmiXt5BgQh9xI8KuYPWFAwbEGijTITbSPD/SolY65Ai3dTraouCFE7xj2Y3YviLFKEBStFolRAiPGKCvNKV8bw8rn5VTGZtpTLupRiEpBj1qDLuISlRhoK7omPCkwj1wJb43CzeDQogAOOHkADRvCcOu2hgIB5rIHyoS1xRiB8IS33k/gPzqtis4dc/aOrWByB0pHpHzJoZD9S1AQ7j8WnDWUPfuTHum1C3OSRMDb1qLLM/efd90lltiYA3Jv1JNQ8NcMYvGgjDIQEAwpWpIA8YM/Kn3LPZWrDplZDuIlK0FNgQDC272Jg6gbXFTQAo9wZIlrCezRyIcxBg7hEx+FDOJ/Zi20U4hpr3+gfrUKupSfvJ6qTG3ME9K0XL3TEL+IWoj7uavjfY24QLruFTG8tDCiFsKAHNIMD+XkaPsvAC96acx4Kw7pUrRoWq5Ui0nqRsTQdXAzwPZdTHfNav5pH5J/eZbaZ16g/EPA86D4qBemJ/g10fG+hA/vuq1knCmDWoy6nErQZIkQnp2efnVhqcac3/pK/lnbioP4NyQuuB5aYbRdM/bV+QrQSyk8vSvIaAAAAgcqrYnEBI76y8uU5GszUxYxjWhBuaYZK3kIFwlSVkddPaj5D1qPin2eYTMCleIaJWlOlK0KUhQTvFpBuTuDuatZVhNS1LJgqsO+CCr6AeZqt7Q89xGFwZXhUguqWlAKhIQDJKo57QO80EGjcNVzPM39gLP8AwcU6judQlY/mSUkehpTxnsUxyD2FMPD/AAuaT6OBP1pyyjivNp/WvNr6hTSPw0mmLD8TOq/atNE8yjWn0BKhVvzZU9y3iaY5huGcfluIbfcw7gSlXaUEkp0mygSmRETTrxdwmjMENOoWEriArcEK+EKjlPPlJp3ZzwSeypEDcK/0qVjM23rCFWkhSIPr186qc287geZ20gURPmnNMpdwzymXkFDiDBT9CDzBFwRYzTLwfgSkFShBNxPStdzbI2sVCHEgvI/ZLO6k76CfWO/xrOOJMKpn9kDIgaQPGZG9gK7LqPINnVw2DGAd0e+Hs+QSATcWNFMTitYUPpWHt5w+haHCOyD2rbjrWqZNj0uICkqBBE71lajTnHRjiMDxBLGRto6jnaOWwki9eWlhIElKZMX59RyI33pNxPFqvdhKpnqKDDPld+/O9aS6bI8X8iiEscwlLykqNgTYKgqE2E77VzH5ehGkoQE60iIUSZ5zI69KXcS+VqKjuaM5OFKRqWSQmyf736Cm3xNjUG4uHDtVTy5gW03WfU2/rXhWboQIQkn5D86rZu/qV4W/M+tDqLjxbltjKO208S47mq1HkPKfrVZSidyT4mp8vy1x9xLTKFOOKMJSkST/AE7zYVsvA/sYbaUlzG6X3RcMJu0g/wDUV9sj7o7PjVyyYxA2zQP7C+HcWMWnFBJRhtK0qUbB2QYCRuuFQZ2Eb19AFJIpF4h9qeAy8+7UsvOpsW2QCERskmQlMdJkdKm4L9reEzF33KA407BKUOaYUBc6SkkEgXi1Kvuf5VLjjiMmIwmqVJsrmPxFeWnSN6JKbEzzqJ1AO48xQZM8JeBrvUK8fovQ15VhldK6dOncG0pYWtCVKSCEk3gHeBtyFSqWgDsgDwEVB+jq6GvX6KeZA8a6dUhexXSqqMEpwzMJnf8ABPU1fOGAvGo/KrDLB3V5DpXTpDlzP2inSPhSnoPzNWHm0qBSYMj4TBkeB3FdYpSghWkSrSdIOxVBgesV8kYg4t7GKDynBiNZ16iQpKgbj/DHQVdVsGzO9z6SzDhZEkt/qz903QfPdPzpYzAFhcOj3c7H7KvBWx9arcLZ1jsMgJeeGJRbsu3UB/hX8X8003N5mxiEFCgIVZTToBSfDl52NJsEY8GMAsvcU041PUV3g8WllfvEwUK+Mc0n76eveOl96jzr2StLVqwzy2J/4SjqR/Co3HgZ8aTc+4HxGGSo6lki8KnkL35iK4Y9p7l9wYTT8xTKQ4k7RcdDsfp60KzzBpUUYsJBIMOgclkABy3UCD3x1qr7N89GJwnul3W12D3pMlB9JT/DRhlzSVtrEhQKVCwsRv8AQiuyrR5kYmriLeLysLwzqQG+skkwSJkf61mDeY4jBuFAJTHI7GtWGXIw4U2XTexTM+nOhePwCMQjS42SEGxUkJVA5Dr4moxZAthhYh2U9qZk2NVKvD/WoAK5Fad7IuCGMW089iNkrCEjwTqUf8ya3WIxLf2mZ2bme5VlbmIdQ02klSyAPzPcBJ8qceIciXgm0hQAAEA9TFvxPlWy5Vw5hmlBTKEgJB7QF52MeX1rH/a1m/6RjFNIuGRptzX9r0sPEGk2y+ZgOhCp8ZnyjJpu4Q9meIxwDiv1GH/5qwe11DSd1nvsO+i/s04HQ49759IWhsavdq+FSj8AI5jcxzitQzPOoJAupNu5McgNrVOXVAD4yvjJPMgy3L8JlbOllBRNlLgKfd/ePId1kigmd51jMUPdtkYZjmhBJcWnnrWBO3JMDxq0SpRJ1TMTqG95v/Squb48MtOOm2kTI67CPOs/ys7UPcY8YQWYmYzg5gOH3dwJFzadz4CiPsk4QcXjxiwYYw6yAr/mLKSkIR1jVJPLbnQ/hzDP5o8WmiWWE9p92PhR481HYCtgxOMby/CgMoSChBGHZ6D/AJi+ZJMknc1r5chxr4gb/wDczPQFjvMZsfnjGGAL7zbZP3lAE+A3NWMDmLT6dbS0OJ+8kgjwtzr5ox7zjrq3HVlxxRkqO/8AQdBtTX7LsY6zmDaBOh4KSscjCSoE94I37zSEa2cXNyKK69z30A4p42YwDQW7KlOfA2mNSu++ydr99KGX+3FKlw7hilE/EleogdSCBPlUytGacW+U10MOK8YXGIdQhxCgpCxqSobEHY1nPEHtOeLik4RKQhJI94oSVEGJA2AqCQJwBM0tVqVeNOP0YFSWkp948tOoJmEpTMSo73MwB0NAeD/aqX3U4fFpSlazpQ4mwKuSVDkSdiLUA9smWKbcTjLlJR7lY+6tMlJ7gpJPoa7vgSQKPMt8P+39p1z3WMY9yCY96hRUkd6gRIHeJ8KYuLeDW8WpGJa0DEJALboI0PJiyFkd3wr8tq+ZEpJPUk1tXAeeOYFhLToU5hzeNy3N5R//ADt4UzmxKosH+0orG+p6w2dJ1qbXLbiDpU2uygRyg/3FFAoHbzP9+nlRPiDg7C5mG3dZC47D7ZjWn7jltxym4qPKeEE4YaSpayOarkbWrHzbcfIj2M7+J4weYqbEpPZ+6q4/pRpjHIfQpKhKRYpUJAkbg0t8QYpGGTrVYCLx1MCBUnDWdtuLTpVIV2Ttz2+Y59anDkJF+pGRK59xbwuUKwGZJcb/AGTpKHAPsncHw1QR50757hwCle2oQfISKhz/AA5HbAkyCR1KCDHmBE0x5ywDhCQNglQ67g/Q0Y2QQfUHfIMUM4YBLTgsVpgx95HZ+Y00JXhihRUFdqwgzBjw533o1jwBhSoq0+7dBmfviIPmkUHxOfthUTrIEEAQQfO0UufvGUuqEQMt4LBSntdpadQSReOZI6Vqvs6yLRgtANlOKJsL9hABM7bbVRwbSMOko0AE8/vDl4Re3dTpwe5LaxAsr1kD8qZ8rZGpjBOAq8CSNsaU6EqRMyoA7czHpWU5Rwy2Cp1QC1OkqBIsEkkiJ5nea25OHF9r90Vm+GwZ1hsjnp25JsT6A1DWBUGh7MK5ThUtMiABA1q74EJn++dAnlTdREEyT8zRziHHoZY7RjWf8qeXrFZcMS5jnVIQtSUC5I2/uKqwvj0JfGL+X3hjMeLG2jpSdaybAX9aHt5Pi8yUhtQ0IUoQkeBMnuTuT3UZybhRDV41K31ESZ5c/GnchOFbUCe2R+sUPspN9Ce884q+BgrAqOpXN9NSkj3GX4dLDQBQk3td5wRKlR9gb+G1LWZ5yVhTrvxCSVwIMDYA7DeB311muMUteo2EWHIDp8vWkLM8avGOBhqdM3PhW5j0u5Nx7Mx2zEtQ4AnrIsalxahBCQqEG8EckT96NhzHhWoez7AS8t6PgTpT+84dI+UmlvKuHEIa91plJ+LqT17iOUbU1lxeBy/dbzigt2QlIXCv1aJgjUUpKlTuY60rqMAQ/E3GcWfeOYj8eZscZj1lP7NuG2/3U2J8zJ9KhZyVOjv61RydxDqyUmT0+0PEb0xIRFKsCOIxcf8A2cYg/wCzloJ/ZKcSPAp1j6mkTK8rWpgLSk6QmSfKaauBcTCMU31RrHklYP4UpM4tz3CUBZCCkSBF+yKGZYRazZMdpO4uCPUGtTyfNEZxlym3SAtafcvWnS4BLTwHQn5yKyzM30ptNzZKd1KJsAB40Y4DaewYL650uEodSOSBsR+6q9XPxTcZFbjtHcPZL7M2GVdpEqBvJJ23HhT5h8GE/AAlIEQB1rs4j3iEupgzZXiOfmK7GImsTU5nGQhzNHCilAVlE4H3KipqwN1I+yr8ld4oo1iA8gQb7AncH7i+/vqLXPKok4GFBYJEkJI5Knr4VGnzEnaeROzYxW4cGLvEeXe9lt1Nrgg1m2f5WvAqS9h1K0hQJE7EGb91arxN2VJV1EHxFvpFAsfgkPsKQqIUnf8AvvpvGfE+31Bn5rcaG8QnGYRDyNnEBY7jEx6yKPLTODj/AKQ/8RWeeyXGFLbuDWTqZVKZ5oWfwVP81P8Ainow608xbyJEfIx5U4a5MVNg1FXOcIF4R5CkyD7uRFvjAnyknypSXloTIJStQi5mYjmY8L0259mHu8KtRvLjaB3ntK/9d6FZRgW3U+8cVJBjQPhT437XifSlm6jKEiX8GyHU6l79RIP5R40S4HdWHVgkFCh2SCJJSTyFtpuNyDQjBa1TulMbFU7CJ35m1z4irWXuhkoUElOkgmDYAntW8CaqrU0swtSJoVLX+y4xLiuSoI/iur5g/wA1MZuARQ1/EBNzurYf33U6a9xEX6mOe1bOveYoMIJ7ACSB1MH8qn4UysMp07k/Fve1VeHsqU5i1Yl1Sh2yowJklRkRB7PI22p7xjjSbBIWpW4RE+JVMAePzoGVv5RG0FCRZazqdSCbSFHyufpXebo1mDupJV3DUTB9IqxkzBOo89IQPFRj6TQ7inN22luSduyB3JASI9KqOF4gzy0QOJs8Vq/R0JBWbE9J5US4eyVOHQBupW57/wAqiwOTrWs4laZMzHMDbVbeOYp2y7IjYqMDpW+uuwriDE0fY/Wpk5NJkL7VHE5hW/eqQkSFFQFtoNvSKre0DNNLbyk8hpRf7KOx05nUaaMO0llKnIHYSpQ8YgfOkPOcodxDC06t4gEcgdid+tIY9biORWbgX7hzpMioQOTAvs44RaeaU4+2F6z2ZkER0IgjyNPw9m8iWsU6jolaUPJ8O0AuO7VVnh7LUtNoQBEAd1N7CezApzUNZsRbCSTETJ+Hn8Li0a3WloWFNkpQpCiSkkE9spFxECs3Tniz/wDXaaU4+BBj9mg7SSQSQLHl41t2YiFtH7riT6qj8aShhQ2XQAB+tXMdyzE9bULDjR3phCvlZFJEXsk4bbYOpX615W7irkfu9B8/pTRhMOkNqTvM8uu9qr4drUqP7ir36KU3pP8AGcgVQgjP4Whdi5k/DGM0qUwo9k2Hh9g+Rt50WAIkHcWIpcThyXkEW5fX8YpieUSonfUAfVImsDKRlxBvY4myo8eQgdEXLDeIGmQBVhGIT7uY2599C3VkCKUOMeKf0VhWlXaVYedWwBiwUDviRkqrjLx4knAuuN3KUe9THTZXyJPlS1w4f/rthRBVpFvmSRR32eZh+mZSyV3KQtlc8xJTf+Eiq5Z0q0QLWAiLCxjvrUzCuIliPBneQ5ROOQ6ix92pKh94WIk9xFNPEvYSnbtkf5b/AI1FwjgPidI37KfDmfUAeRo9jMGh0QtOoDxHzF6IqnbUEzW1zN8+bLn6OzMe8W46o7BKQA0kq7pUqqjGWFOtNpQe0Uj4x9lcd4vfa9SYrMm3cXilBSUtMlOGSCYACBqVv1WtXpXeECtRcQFELRAkG45EHpblS+TjiNY+RCWAZloKkWHaF+ybmTNDsDiFvOqJSpLSTAkETa/jVlxCkiETeJg9Kj/2kpuEuhWkCdYSTBmyTFyonYAUBXDdQhUjuN/CGZa2y0o9to6T1KfsK/lt5UYxOESr7AKgJHLwEistGdvs4kYrQUMpARoMalt7qWuDYyYCTcATWqYXFodQlaDqSoSD8vXceVPodwoxLIu02IhZpkZwy4T8Jug/VJPUV1hVo0q1HtGYN7+HfPKnvMcAl5BQryPMHkRSI/gFIcKDuDy2PQihZVrmXxN6l/KcRoCbSdRUb9LCg2M4QS+7rdUTeQNoMzO96NYRqL1cUqaTbMf6RhcYu4OTlaQLEW/s1Kh2BeplqqupUmkna+Iwq1LK+20sddI+cn5JpYz7Nk4fClZB2+yJPKT/AFpow6x7pd7jWo+CWlQfU1i/GvFfvwMMz2kyAVcjBG3nzrSwYDk8Y9e/3ijOAXmxcPY1DzaHEGUKAINMja4FZtwliV4TCtNqbVCRcp7W8nlemD/8ybFiF/yq/KtxtrH4kH+8xQrJ2DCmNfDiZBkT0PI/0pUUJdxA/wCqr6mjWE4iaecCEzJCtweSSbmKXcxxSkYx9CW1KkheqwFx1JrkfY/J9Tmxl14HuFMtwoBnr9KKqamaCZXilfbACuYBkDz86J/pdeY/EMxy5ibueh0eHxYgKnksBK0H/En6iuszx6WVt6zAhSf5VfkaW+JeNW2VIRIUvWkaeY7Qk1a9q+SLfS0GyRpxAkjklxBk+qR60bT4LxEPwDK5nrIK7k2YcTNAEhSTbYEH0FZ9mWBexzgIbX7oGNREC/Sa0DIsjaYSNCACPtR2j4k3o4g2pdNSuJrUX+sM2EsKMCezHCfo6sThfskJdR5goUPUJovj8sU5iQhOyoUT0F9R9R9KlbVcEQD1qx+nLSTB35896Z/Oq4+UWOnYHiGnMS3h0JQJsICQJMf3zNUsfnp90sNJV7wpOjUISFRYm+wN/Khf6VE8yd69JXO81za0n6Zw0wHcWcjyRvDN+7UnWskqW4QCVKO59SetEFAyIJSlJmJIsARsN99trUZZCZki9SYlAULigjIT8rhiPVQIhNvSui4AYqRCxpHhUK3ADSdm+I3Q9yLMsC26mFA6eaRz7vA0J4T4kXg1qwrpWGlSG3FbxEax3jmOYE77kMxxCQm5igONbD7SkwtYkFKkpJKVDYpMRI509pszDvqAyYFbqP8AluKcaWQTqSb7zqTyWk9Iqg/ii46o8pt4Uu8P569hlDC4oTIJbI6feQeR6oNudqN4HqedH1DbUoGKY1+VmFWVQK8lVeVOV0pwRWWxJMeUACSNKqniFFKqJ4ZIKAY9aH5o4AO8UTx0Lld9mpVxWYJQy+r7RYdA8dBish4S4fW+tK40oSZJPWdhIp44hzEfo7gH3FT/ACmr3D7IRhmwI+EesfW9amLIy4qibKN9wi3fa/L0864meze23LuJv13rlwQRuP7+nKK57uwJ236c6HLS/kkl4X2SuQd7JMW86rZ41GI/eQkkXvpWoC/dV7hsS6RIICFeJ5TXriBuFtHqhY8YUDHzNGA/hwJP8SJy8e7+kqbS2qISQqOzfcTtUXFGfOMMnShRWqwOmw7ydqbGsDAvzvXWLwcprJOZPKCV4/3mkFOyrmYZRwo44ff4pRAAlI2J5gdwmtjz1OrDqUBJLIWPFI1UvOX35mOvypvwg1MMyL6ACD4Df0rYVvJYPUzcg20RELh/iJOISFAKiY1bgHoY2pkQaDZL7JVtve9afVhkGZRAWVXtvYDxk0bf4fxjXaBbdTzCZSqO4GxNZ+bQm7TqNpqlPDToVwrJqozmiSSkylY3QoQRUnvCdvlSRxleDGAwMttLjlNWU4gc7noKpYZBI7qvstpSQSYNWQG5ViJ6LJ3ioFhQ3FXkuajb8KmbZF72imBh3dQJeplr2dFAsR4Uv47jaVadiNwFEW9Kn4p4ecTKkFR7ppNw3DLziyQDvvpVzPh9a09Pp8LAsxlcuVwQFEt5jm6lqGlJSOskz5k1cyjjB3DqTJKkAzomw6xIsaKYL2evu7kJQkkTF5EXA3t300ZTwPhWWk6pcVIMrFhe4O4ibeNFZ8QWoKmPuUMRnJxDzWgDTpCyFyFJk2KeSrA9N+dM2XvA71Jg8nQtZcF1KmJgpCQkJTEbdduZoMh4E2MGs/KLEMhFxh94Bzmqr+IvVAqI3M1VxmNAGoqAAvSuyGEJKz5SRpiR1obi82UuTt0oBiM5VJIGocgOdUW8Ri37IZUETchJgeJi1Nrp2PcoXURvwHDDj+EcWlOpxTaoSBuVTAFXmMAttCUuJUmABcRyjnypq4Wx8YZLRbKSlIBMSDRnDKGoyRHS8T3zb5U1tDAVES5Um5my8dC0oTp35kbT4iTt/YogDvaO7x3/ABp9XluHVu00f4E/lXSsmw5/4afmPoa44D953nH2izwsgBazEdj6xU2eIn3PUKXNuUA/hTIxlrSJ0JCSRBM/maEZkj3aO1GpSiR3CoyjZiMhDvyCClTzqJSrVI6/yqut0V58CzNcniE8m4WC20rcUYUAQlPTlJpj/QgEhKBAFvICK9YJQ92iNtI+lVMdxAy18SwT91N1eg2869OqqomGxZjCVUsxzltgS4qDySLqPgKQeJvaqlqUpsfupGtzz+ynzvSSp7FYxz9aSw2uDeVLWD1+0fkO41xfi5ZMRJ5l/jz2ie/XoYA1IMykAkR1V9o9wsOc1UyP2gpQgB8kKNiQLb2V3U4cNZMw22UIShJtqEgqB5GTdSSPLbvAAcacChwgtGXYuNtUDbxjnS7eN+GH940trwJewPGqAeyoKQTYjl1BFFkcUNqEWPSsbxmU4jCALUlSR1i3n6VLl/Fq0ntIChPIXF/wobaMkWhuFGVem4M2XCZ6EmUg377V3j87UqyTonpufOkrA8WsAc0noR4UJzLj9sOQkFQ7utATDlbhRLtsXuaBm2Ese6h+TqSDHXcydIvafsgmbAXNTZzm5Q2TEwPlQThLOy7r02I2Ag9x3Ec5uK7GrUSOpxquY24TM0SUgzp6dY8N7fKhS1NpklE6pkqVdM/aAMp/GwqfEaASgAIBNyBpBJuDOwJm4m09KixmEQpNpMwTeQo77bEUWCEu4fEoYwqlBJRKdKOzckiNXZt377RWeZ/jFNvANIU2lFgVGSsblR3sZ+Z2pmytK9TiFKVaFIkxKQIKdthbvvVjH4RvEtkqTJ2EWMn+tEVgDIqokYvj1SRBRfrNKmL4iddXKlHSbaeUVfxHDrzji4bUtAMJUkEjePw516PBjvZhJSTMBXxGOcfnA261o4hgx99xdzkbrqRZc8sH9VKp2SBN+sU5ZXxk9hAPeMqB5qbUUEfvA2nuMUb4Jy1pCYWgtuRCiYIUd4mJBHeOdMuGSF9gI1tqJkrCYuPsg3VsBtFKPmBbqF2ccwZl3tRaXu4ARv71qD/Mi3nR/B8asufDoV3tug/I3oKeDsJBJw6EmLwpW8GDEwOsC1LrnC+EBltDixqgkLlCY3lQHxdw/Cq+VZXxAzSzxC0dw4n+AH6Gq7+ZMH/jlP8AAqs/b4ODvaaddYi0FZUSecgEBMbRc7125wjimyCMYpQkTdYPzJFcci1yZHi54j2dBA0ukgj7p+cmvL2NKwkHZNqHYWTz86uaYrJzZmbj1HceMLzI3m6HuIKTc2q+V1VxDc2ItSw7hzFbiX2gPtL9wlDizYJlUIPSAm6ulzVLAIxOIn9Id9yObTaQFHuvF45EzTNiMKNQPZkfej6nbx5V4ewCXlFa0wpQhSUkqQR0JBGozfVG/pW0mYMo4iBx7TLuTZEwwAWmoVzWv4/ORKb8hVh1ZueqrwJtf5T+FeMUiApSgnUq8Hcn8L+tQ4J4FJSpME9eUQaoWJkgSy6oBIhF/ECehPnFemFh1JSuPe6YM8+hnbpVbGY4JRAiVWTPNX3Rz9KhGL0plxKZAMmfht8UbXMW5daiWEHY1JMgoQpS920kWM377Hcnl1pc/wBk4gSGWsO2lUaiDqJGxmwuOndTuvE4YoSpKlFZgFaRYcpkWEHp31RxrGpJba7JVJWokzfvMzO08priaEJjNGuolZll7mKUE4dH6pB064uq4k7fCJ376s5fwE3qQHFQpQMaCmCet9xaLX7udNeGwq21oWkAt6NJnSTIBjcSBMbc6LIXrVPwjoNtqsc5xqAJVhvYmIfFubaWijV2l2joOdUeFXAw4FhwlIOkgRKtiTf7IsO+DQ3DMO4x+0lSvQD+gp2d4aUUoSEtqATeVLSZEbFIJg9KaIGJNn7ygZWazGROMbcT8Ez1iLHzvUmKw6W0kzACZMiIGnkfLYUv4bLnGkRqQ2m6gG1K7SrfESJKRHwyJIvaijOt0BTxCoiI+C1xIImZv02pUzq+0rY7LXCqWwIAJO0kxAHdM7b8rV3gcmTpE/FupQkBR6Qeg29d6J4zDa0WK0/umL8iR8JjeTVfDtAiCVkgGVKPwgEyqJie6PlUXxOu53lv6tuEtr03hKAnkb3kchPfU+bYpLjaQ2lwKV8JIHZ2nWNRMXuI5UKy3OHSoKSiUTpGtR7XUggd43ibRRnDr3J3PTlXTiKgZrBOJdSVEqXr1FR522NF8vQpd9WhZkhQUTbVcEGQJ2vcgVLischIlYFhfoYm4qHJs0RiGj7saAkkJty2Co6bx4V36zpczbEkJKQlKlFJJJmO7a5JB2tUWUiG1QE6TA0xbVF9j5eVdY9xDy0aQVAGDBF95BvFt43tVTFKj4QQEk2nn3xvUSPVS20kgBI0thIhKr8jaZ6zVJjEhxztCyVG42V3j+/Cg+IzlK3ENqVvO8X2gXoqxjUhYi5Nh3Rv8hVXBIl147h10JSLJidpqJxVqlxyxKesT61E6rlSOXhoZORIm965jGlHYV6QQKsuuAAGLxvy8KqgvmWZq4ixjGpEKA7Vr3EHuq2rCKYWA29q/wAK0BSU2BsBB+fOhfFWZaQCBefS9W28TqQlQF4B2/uadxAgQLnqTt4hTile8SUqVYKHwpA3PxG5kmI86lVBUR4ddthVbD501dK1dtIuNJG/S0K5bVaax7cH+vz50WC/pK62ETCjCjOkk7x9joNUgelW8vWlxGiNIKYIIE9JNCiNayogFJsEnaJ323O8eHSrf6SjReQDsZAMfDbaNgbVEmWGMChEpSAIidPWOm15uI51Tx2XD7MpciQQTblIm0f6GomMWG9QJmCSSBfluRuQJvzipMycXqkkFIjTCrbXvvP9K73Jnbj6UoSjUFKNyRzP2pH2eselXWU2tQJy5Ez2hv8Ae8eivwr3hnFNGDJB50DKLMNj6if7P/8Aeh+5Tpmn7Vn+L/1rlcrRz/XFV6E8ufEnwr258B/v7tcrlLmWhfG/sFeFD3P2WJ/c/wD11yuV0he5FlH7FP8A3f8A2FWnPiT+6fpXdcqvuEeBc83V/wBs/wDtRThzdXgn/wARXK5VvUgdSdv/AHZP/cH1FSp2X4muVyqN3OHUQuIv94b/AHD9VUzo3Z8PwNd1yj/5ZDfTD+L/AGn8I+grtXKu65WTqf8AEMJh+ieEfF6fWrOY7J8TXK5R8P0mWydiIvFG6vKruB/ZJ8BXK5TkC30yix+0X++f/EUdb+E+Fd1ypaQe54PL++tVMfsPD/2rlcqkgTzh9j40zsbr/f8AwrlcqZLRRzP/AHhP7x+hojyFcrlBbuGX6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204" name="Picture 12" descr="http://t0.gstatic.com/images?q=tbn:ANd9GcRijIDmxlk5NKuC9BjTsxUryn8oHBCQdoqR8UoeLO9bDs0BcU9ujQ"/>
          <p:cNvPicPr>
            <a:picLocks noChangeAspect="1" noChangeArrowheads="1"/>
          </p:cNvPicPr>
          <p:nvPr/>
        </p:nvPicPr>
        <p:blipFill>
          <a:blip r:embed="rId10" cstate="print"/>
          <a:srcRect/>
          <a:stretch>
            <a:fillRect/>
          </a:stretch>
        </p:blipFill>
        <p:spPr bwMode="auto">
          <a:xfrm>
            <a:off x="89234" y="116632"/>
            <a:ext cx="1026382" cy="720000"/>
          </a:xfrm>
          <a:prstGeom prst="rect">
            <a:avLst/>
          </a:prstGeom>
          <a:noFill/>
        </p:spPr>
      </p:pic>
      <p:pic>
        <p:nvPicPr>
          <p:cNvPr id="8206" name="Picture 14" descr="http://t3.gstatic.com/images?q=tbn:ANd9GcRCVZkDPlUh-Zm2DFluxqLIPbpiTDTek2heY-l8myxl6HSeeHGm"/>
          <p:cNvPicPr>
            <a:picLocks noChangeAspect="1" noChangeArrowheads="1"/>
          </p:cNvPicPr>
          <p:nvPr/>
        </p:nvPicPr>
        <p:blipFill>
          <a:blip r:embed="rId11" cstate="print"/>
          <a:srcRect l="6155" t="10001" r="7682" b="9990"/>
          <a:stretch>
            <a:fillRect/>
          </a:stretch>
        </p:blipFill>
        <p:spPr bwMode="auto">
          <a:xfrm>
            <a:off x="89616" y="898498"/>
            <a:ext cx="1026000" cy="730302"/>
          </a:xfrm>
          <a:prstGeom prst="rect">
            <a:avLst/>
          </a:prstGeom>
          <a:noFill/>
        </p:spPr>
      </p:pic>
      <p:pic>
        <p:nvPicPr>
          <p:cNvPr id="8208" name="Picture 16" descr="http://t3.gstatic.com/images?q=tbn:ANd9GcSxo09BLBi_o1Nhm_mC0Ubc9Yu_eHw9KQHxWaVWNb0j5xlMhRjz_A"/>
          <p:cNvPicPr>
            <a:picLocks noChangeAspect="1" noChangeArrowheads="1"/>
          </p:cNvPicPr>
          <p:nvPr/>
        </p:nvPicPr>
        <p:blipFill>
          <a:blip r:embed="rId12" cstate="print"/>
          <a:srcRect/>
          <a:stretch>
            <a:fillRect/>
          </a:stretch>
        </p:blipFill>
        <p:spPr bwMode="auto">
          <a:xfrm>
            <a:off x="89616" y="1700808"/>
            <a:ext cx="1026000" cy="6480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bwMode="auto"/>
        <p:txBody>
          <a:bodyPr wrap="square" numCol="1" compatLnSpc="1">
            <a:prstTxWarp prst="textNoShape">
              <a:avLst/>
            </a:prstTxWarp>
            <a:normAutofit fontScale="90000"/>
          </a:bodyPr>
          <a:lstStyle/>
          <a:p>
            <a:pPr marL="342900" indent="-342900" eaLnBrk="1" hangingPunct="1"/>
            <a:r>
              <a:rPr lang="en-US" sz="2800" i="1" cap="none" dirty="0" smtClean="0">
                <a:ln>
                  <a:noFill/>
                </a:ln>
                <a:solidFill>
                  <a:schemeClr val="tx1"/>
                </a:solidFill>
                <a:cs typeface="Arial" charset="0"/>
              </a:rPr>
              <a:t>Modular approach</a:t>
            </a:r>
            <a:r>
              <a:rPr lang="en-US" sz="2000" cap="none" dirty="0" smtClean="0">
                <a:ln>
                  <a:noFill/>
                </a:ln>
                <a:solidFill>
                  <a:schemeClr val="tx1"/>
                </a:solidFill>
                <a:cs typeface="Arial" charset="0"/>
              </a:rPr>
              <a:t/>
            </a:r>
            <a:br>
              <a:rPr lang="en-US" sz="2000" cap="none" dirty="0" smtClean="0">
                <a:ln>
                  <a:noFill/>
                </a:ln>
                <a:solidFill>
                  <a:schemeClr val="tx1"/>
                </a:solidFill>
                <a:cs typeface="Arial" charset="0"/>
              </a:rPr>
            </a:br>
            <a:endParaRPr lang="en-US" sz="1400" cap="none" dirty="0" smtClean="0">
              <a:ln>
                <a:noFill/>
              </a:ln>
              <a:solidFill>
                <a:schemeClr val="tx1"/>
              </a:solidFill>
            </a:endParaRPr>
          </a:p>
        </p:txBody>
      </p:sp>
      <p:sp>
        <p:nvSpPr>
          <p:cNvPr id="8199" name="AutoShape 6"/>
          <p:cNvSpPr>
            <a:spLocks noChangeArrowheads="1"/>
          </p:cNvSpPr>
          <p:nvPr/>
        </p:nvSpPr>
        <p:spPr bwMode="auto">
          <a:xfrm>
            <a:off x="2411413" y="1628775"/>
            <a:ext cx="2419350" cy="819150"/>
          </a:xfrm>
          <a:prstGeom prst="roundRect">
            <a:avLst>
              <a:gd name="adj" fmla="val 16667"/>
            </a:avLst>
          </a:prstGeom>
          <a:solidFill>
            <a:schemeClr val="accent2">
              <a:lumMod val="20000"/>
              <a:lumOff val="80000"/>
            </a:schemeClr>
          </a:solidFill>
          <a:ln w="9525">
            <a:solidFill>
              <a:srgbClr val="000000"/>
            </a:solidFill>
            <a:round/>
            <a:headEnd/>
            <a:tailEnd/>
          </a:ln>
        </p:spPr>
        <p:txBody>
          <a:bodyPr/>
          <a:lstStyle/>
          <a:p>
            <a:pPr algn="ctr">
              <a:spcAft>
                <a:spcPts val="0"/>
              </a:spcAft>
              <a:defRPr/>
            </a:pPr>
            <a:r>
              <a:rPr lang="en-US" sz="1400" b="1" dirty="0" smtClean="0"/>
              <a:t>Primary Production</a:t>
            </a:r>
          </a:p>
          <a:p>
            <a:pPr algn="ctr">
              <a:spcAft>
                <a:spcPts val="0"/>
              </a:spcAft>
              <a:defRPr/>
            </a:pPr>
            <a:r>
              <a:rPr lang="en-US" sz="1400" b="1" dirty="0" smtClean="0"/>
              <a:t>Module</a:t>
            </a:r>
            <a:endParaRPr lang="en-US" sz="1400" b="1" dirty="0"/>
          </a:p>
        </p:txBody>
      </p:sp>
      <p:sp>
        <p:nvSpPr>
          <p:cNvPr id="8200" name="AutoShape 7"/>
          <p:cNvSpPr>
            <a:spLocks noChangeArrowheads="1"/>
          </p:cNvSpPr>
          <p:nvPr/>
        </p:nvSpPr>
        <p:spPr bwMode="auto">
          <a:xfrm>
            <a:off x="2411413" y="2906713"/>
            <a:ext cx="2419350" cy="808037"/>
          </a:xfrm>
          <a:prstGeom prst="roundRect">
            <a:avLst>
              <a:gd name="adj" fmla="val 16667"/>
            </a:avLst>
          </a:prstGeom>
          <a:solidFill>
            <a:schemeClr val="accent2">
              <a:lumMod val="40000"/>
              <a:lumOff val="60000"/>
            </a:schemeClr>
          </a:solidFill>
          <a:ln w="9525">
            <a:solidFill>
              <a:srgbClr val="000000"/>
            </a:solidFill>
            <a:round/>
            <a:headEnd/>
            <a:tailEnd/>
          </a:ln>
        </p:spPr>
        <p:txBody>
          <a:bodyPr/>
          <a:lstStyle/>
          <a:p>
            <a:pPr algn="ctr">
              <a:spcAft>
                <a:spcPts val="0"/>
              </a:spcAft>
              <a:defRPr/>
            </a:pPr>
            <a:r>
              <a:rPr lang="en-US" sz="1400" b="1" dirty="0" smtClean="0"/>
              <a:t>Slaughterhouse</a:t>
            </a:r>
          </a:p>
          <a:p>
            <a:pPr algn="ctr">
              <a:spcAft>
                <a:spcPts val="0"/>
              </a:spcAft>
              <a:defRPr/>
            </a:pPr>
            <a:r>
              <a:rPr lang="en-US" sz="1400" b="1" dirty="0" smtClean="0"/>
              <a:t>Module </a:t>
            </a:r>
          </a:p>
          <a:p>
            <a:pPr algn="ctr">
              <a:spcAft>
                <a:spcPts val="0"/>
              </a:spcAft>
              <a:defRPr/>
            </a:pPr>
            <a:endParaRPr lang="en-US" sz="1600" b="1" dirty="0"/>
          </a:p>
        </p:txBody>
      </p:sp>
      <p:sp>
        <p:nvSpPr>
          <p:cNvPr id="8201" name="AutoShape 8"/>
          <p:cNvSpPr>
            <a:spLocks noChangeArrowheads="1"/>
          </p:cNvSpPr>
          <p:nvPr/>
        </p:nvSpPr>
        <p:spPr bwMode="auto">
          <a:xfrm>
            <a:off x="2411413" y="4173538"/>
            <a:ext cx="2419350" cy="819150"/>
          </a:xfrm>
          <a:prstGeom prst="roundRect">
            <a:avLst>
              <a:gd name="adj" fmla="val 16667"/>
            </a:avLst>
          </a:prstGeom>
          <a:solidFill>
            <a:schemeClr val="accent2">
              <a:lumMod val="60000"/>
              <a:lumOff val="40000"/>
            </a:schemeClr>
          </a:solidFill>
          <a:ln w="9525">
            <a:solidFill>
              <a:srgbClr val="000000"/>
            </a:solidFill>
            <a:round/>
            <a:headEnd/>
            <a:tailEnd/>
          </a:ln>
        </p:spPr>
        <p:txBody>
          <a:bodyPr/>
          <a:lstStyle/>
          <a:p>
            <a:pPr algn="ctr">
              <a:spcAft>
                <a:spcPts val="0"/>
              </a:spcAft>
              <a:defRPr/>
            </a:pPr>
            <a:r>
              <a:rPr lang="en-US" sz="1400" b="1" dirty="0" smtClean="0"/>
              <a:t>Consumer</a:t>
            </a:r>
          </a:p>
          <a:p>
            <a:pPr algn="ctr">
              <a:spcAft>
                <a:spcPts val="0"/>
              </a:spcAft>
              <a:defRPr/>
            </a:pPr>
            <a:r>
              <a:rPr lang="en-US" sz="1400" b="1" dirty="0" smtClean="0"/>
              <a:t>Module </a:t>
            </a:r>
            <a:endParaRPr lang="en-US" sz="1600" b="1" dirty="0"/>
          </a:p>
        </p:txBody>
      </p:sp>
      <p:sp>
        <p:nvSpPr>
          <p:cNvPr id="9223" name="AutoShape 11"/>
          <p:cNvSpPr>
            <a:spLocks noChangeArrowheads="1"/>
          </p:cNvSpPr>
          <p:nvPr/>
        </p:nvSpPr>
        <p:spPr bwMode="auto">
          <a:xfrm>
            <a:off x="0" y="5013325"/>
            <a:ext cx="1719263" cy="719138"/>
          </a:xfrm>
          <a:prstGeom prst="roundRect">
            <a:avLst>
              <a:gd name="adj" fmla="val 16667"/>
            </a:avLst>
          </a:prstGeom>
          <a:solidFill>
            <a:srgbClr val="FFFFFF"/>
          </a:solidFill>
          <a:ln w="9525">
            <a:solidFill>
              <a:srgbClr val="000000"/>
            </a:solidFill>
            <a:round/>
            <a:headEnd/>
            <a:tailEnd/>
          </a:ln>
        </p:spPr>
        <p:txBody>
          <a:bodyPr/>
          <a:lstStyle/>
          <a:p>
            <a:pPr algn="ctr">
              <a:spcAft>
                <a:spcPts val="1000"/>
              </a:spcAft>
            </a:pPr>
            <a:r>
              <a:rPr lang="en-US" sz="1600" b="1" dirty="0" smtClean="0"/>
              <a:t>Dose response model</a:t>
            </a:r>
            <a:endParaRPr lang="en-US" sz="1800" b="1" dirty="0"/>
          </a:p>
        </p:txBody>
      </p:sp>
      <p:sp>
        <p:nvSpPr>
          <p:cNvPr id="8205" name="AutoShape 12"/>
          <p:cNvSpPr>
            <a:spLocks noChangeArrowheads="1"/>
          </p:cNvSpPr>
          <p:nvPr/>
        </p:nvSpPr>
        <p:spPr bwMode="auto">
          <a:xfrm>
            <a:off x="2446338" y="5445125"/>
            <a:ext cx="2419350" cy="879475"/>
          </a:xfrm>
          <a:prstGeom prst="roundRect">
            <a:avLst>
              <a:gd name="adj" fmla="val 16667"/>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a:ln w="9525">
            <a:solidFill>
              <a:srgbClr val="000000"/>
            </a:solidFill>
            <a:round/>
            <a:headEnd/>
            <a:tailEnd/>
          </a:ln>
        </p:spPr>
        <p:txBody>
          <a:bodyPr/>
          <a:lstStyle/>
          <a:p>
            <a:pPr algn="ctr">
              <a:spcAft>
                <a:spcPts val="0"/>
              </a:spcAft>
              <a:defRPr/>
            </a:pPr>
            <a:endParaRPr lang="en-US" sz="1600" b="1" dirty="0" smtClean="0"/>
          </a:p>
          <a:p>
            <a:pPr algn="ctr">
              <a:spcAft>
                <a:spcPts val="0"/>
              </a:spcAft>
              <a:defRPr/>
            </a:pPr>
            <a:r>
              <a:rPr lang="en-US" sz="1600" b="1" dirty="0" smtClean="0"/>
              <a:t>Risk</a:t>
            </a:r>
            <a:endParaRPr lang="en-US" sz="1800" b="1" dirty="0"/>
          </a:p>
        </p:txBody>
      </p:sp>
      <p:sp>
        <p:nvSpPr>
          <p:cNvPr id="9225" name="AutoShape 13"/>
          <p:cNvSpPr>
            <a:spLocks noChangeArrowheads="1"/>
          </p:cNvSpPr>
          <p:nvPr/>
        </p:nvSpPr>
        <p:spPr bwMode="auto">
          <a:xfrm>
            <a:off x="5580063" y="4797425"/>
            <a:ext cx="1512887" cy="792163"/>
          </a:xfrm>
          <a:prstGeom prst="roundRect">
            <a:avLst>
              <a:gd name="adj" fmla="val 16667"/>
            </a:avLst>
          </a:prstGeom>
          <a:solidFill>
            <a:srgbClr val="FFFFFF"/>
          </a:solidFill>
          <a:ln w="9525">
            <a:solidFill>
              <a:srgbClr val="000000"/>
            </a:solidFill>
            <a:round/>
            <a:headEnd/>
            <a:tailEnd/>
          </a:ln>
        </p:spPr>
        <p:txBody>
          <a:bodyPr/>
          <a:lstStyle/>
          <a:p>
            <a:pPr algn="ctr">
              <a:spcAft>
                <a:spcPts val="1000"/>
              </a:spcAft>
            </a:pPr>
            <a:r>
              <a:rPr lang="en-US" sz="1400" b="1" dirty="0" smtClean="0"/>
              <a:t>Exposure assessment</a:t>
            </a:r>
            <a:endParaRPr lang="en-US" sz="1400" b="1" dirty="0" smtClean="0">
              <a:latin typeface="Times New Roman" pitchFamily="18" charset="0"/>
            </a:endParaRPr>
          </a:p>
          <a:p>
            <a:pPr algn="ctr">
              <a:spcAft>
                <a:spcPts val="1000"/>
              </a:spcAft>
            </a:pPr>
            <a:endParaRPr lang="en-US" sz="700" b="1" dirty="0">
              <a:latin typeface="Times New Roman" pitchFamily="18" charset="0"/>
            </a:endParaRPr>
          </a:p>
        </p:txBody>
      </p:sp>
      <p:sp>
        <p:nvSpPr>
          <p:cNvPr id="9226" name="AutoShape 18"/>
          <p:cNvSpPr>
            <a:spLocks noChangeArrowheads="1"/>
          </p:cNvSpPr>
          <p:nvPr/>
        </p:nvSpPr>
        <p:spPr bwMode="auto">
          <a:xfrm>
            <a:off x="5003800" y="3213100"/>
            <a:ext cx="1439863" cy="1000125"/>
          </a:xfrm>
          <a:prstGeom prst="roundRect">
            <a:avLst>
              <a:gd name="adj" fmla="val 16667"/>
            </a:avLst>
          </a:prstGeom>
          <a:solidFill>
            <a:srgbClr val="FFFFFF"/>
          </a:solidFill>
          <a:ln w="9525">
            <a:solidFill>
              <a:srgbClr val="000000"/>
            </a:solidFill>
            <a:round/>
            <a:headEnd/>
            <a:tailEnd/>
          </a:ln>
        </p:spPr>
        <p:txBody>
          <a:bodyPr/>
          <a:lstStyle/>
          <a:p>
            <a:pPr algn="ctr">
              <a:spcAft>
                <a:spcPts val="1000"/>
              </a:spcAft>
            </a:pPr>
            <a:r>
              <a:rPr lang="en-US" sz="1400" b="1" dirty="0" smtClean="0"/>
              <a:t>Mode of preparation and consumption</a:t>
            </a:r>
            <a:endParaRPr lang="en-US" sz="1600" b="1" dirty="0"/>
          </a:p>
        </p:txBody>
      </p:sp>
      <p:sp>
        <p:nvSpPr>
          <p:cNvPr id="9227" name="AutoShape 21"/>
          <p:cNvSpPr>
            <a:spLocks noChangeArrowheads="1"/>
          </p:cNvSpPr>
          <p:nvPr/>
        </p:nvSpPr>
        <p:spPr bwMode="auto">
          <a:xfrm>
            <a:off x="179512" y="3357563"/>
            <a:ext cx="1655638" cy="719137"/>
          </a:xfrm>
          <a:prstGeom prst="flowChartProcess">
            <a:avLst/>
          </a:prstGeom>
          <a:solidFill>
            <a:srgbClr val="FFFFFF"/>
          </a:solidFill>
          <a:ln w="31750">
            <a:solidFill>
              <a:srgbClr val="4BACC6"/>
            </a:solidFill>
            <a:miter lim="800000"/>
            <a:headEnd/>
            <a:tailEnd/>
          </a:ln>
        </p:spPr>
        <p:txBody>
          <a:bodyPr/>
          <a:lstStyle/>
          <a:p>
            <a:pPr algn="ctr">
              <a:spcAft>
                <a:spcPts val="1000"/>
              </a:spcAft>
            </a:pPr>
            <a:r>
              <a:rPr lang="en-US" sz="1400" b="1" dirty="0" smtClean="0">
                <a:solidFill>
                  <a:srgbClr val="00B0F0"/>
                </a:solidFill>
              </a:rPr>
              <a:t>Distribution of  </a:t>
            </a:r>
            <a:r>
              <a:rPr lang="en-US" sz="1400" b="1" i="1" dirty="0" smtClean="0">
                <a:solidFill>
                  <a:srgbClr val="00B0F0"/>
                </a:solidFill>
              </a:rPr>
              <a:t>Campylobacter </a:t>
            </a:r>
            <a:r>
              <a:rPr lang="en-US" sz="1400" b="1" dirty="0" smtClean="0">
                <a:solidFill>
                  <a:srgbClr val="00B0F0"/>
                </a:solidFill>
              </a:rPr>
              <a:t>concentration </a:t>
            </a:r>
            <a:endParaRPr lang="en-US" sz="1400" b="1" dirty="0">
              <a:latin typeface="Arial" charset="0"/>
            </a:endParaRPr>
          </a:p>
        </p:txBody>
      </p:sp>
      <p:sp>
        <p:nvSpPr>
          <p:cNvPr id="71" name="Rectangle 22"/>
          <p:cNvSpPr>
            <a:spLocks noChangeArrowheads="1"/>
          </p:cNvSpPr>
          <p:nvPr/>
        </p:nvSpPr>
        <p:spPr bwMode="auto">
          <a:xfrm>
            <a:off x="6521450" y="3357563"/>
            <a:ext cx="1579563" cy="792162"/>
          </a:xfrm>
          <a:prstGeom prst="rect">
            <a:avLst/>
          </a:prstGeom>
          <a:solidFill>
            <a:srgbClr val="FFFFFF"/>
          </a:solidFill>
          <a:ln w="31750">
            <a:solidFill>
              <a:srgbClr val="4BACC6"/>
            </a:solidFill>
            <a:miter lim="800000"/>
            <a:headEnd/>
            <a:tailEnd/>
          </a:ln>
        </p:spPr>
        <p:txBody>
          <a:bodyPr/>
          <a:lstStyle/>
          <a:p>
            <a:pPr algn="ctr">
              <a:spcAft>
                <a:spcPts val="1000"/>
              </a:spcAft>
              <a:defRPr/>
            </a:pPr>
            <a:r>
              <a:rPr lang="en-US" sz="1400" b="1" dirty="0" smtClean="0">
                <a:solidFill>
                  <a:srgbClr val="00B0F0"/>
                </a:solidFill>
              </a:rPr>
              <a:t>Transfer rates of  C</a:t>
            </a:r>
            <a:r>
              <a:rPr lang="en-US" sz="1400" b="1" i="1" dirty="0" smtClean="0">
                <a:solidFill>
                  <a:srgbClr val="00B0F0"/>
                </a:solidFill>
              </a:rPr>
              <a:t>ampylobacter</a:t>
            </a:r>
            <a:endParaRPr lang="en-US" sz="1600" b="1" dirty="0">
              <a:latin typeface="Arial" charset="0"/>
            </a:endParaRPr>
          </a:p>
        </p:txBody>
      </p:sp>
      <p:cxnSp>
        <p:nvCxnSpPr>
          <p:cNvPr id="34" name="Forme 33"/>
          <p:cNvCxnSpPr>
            <a:stCxn id="8200" idx="1"/>
            <a:endCxn id="9227" idx="3"/>
          </p:cNvCxnSpPr>
          <p:nvPr/>
        </p:nvCxnSpPr>
        <p:spPr>
          <a:xfrm rot="10800000" flipV="1">
            <a:off x="1835151" y="3310732"/>
            <a:ext cx="576263" cy="4064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5" name="Forme 34"/>
          <p:cNvCxnSpPr>
            <a:stCxn id="71" idx="2"/>
            <a:endCxn id="8201" idx="3"/>
          </p:cNvCxnSpPr>
          <p:nvPr/>
        </p:nvCxnSpPr>
        <p:spPr>
          <a:xfrm rot="5400000">
            <a:off x="5853907" y="3126581"/>
            <a:ext cx="433388" cy="2479675"/>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38" name="Forme 37"/>
          <p:cNvCxnSpPr>
            <a:stCxn id="9226" idx="2"/>
            <a:endCxn id="8201" idx="3"/>
          </p:cNvCxnSpPr>
          <p:nvPr/>
        </p:nvCxnSpPr>
        <p:spPr>
          <a:xfrm rot="5400000">
            <a:off x="5092700" y="3951288"/>
            <a:ext cx="369888" cy="893762"/>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1" name="Forme 40"/>
          <p:cNvCxnSpPr>
            <a:stCxn id="8201" idx="2"/>
            <a:endCxn id="9225" idx="1"/>
          </p:cNvCxnSpPr>
          <p:nvPr/>
        </p:nvCxnSpPr>
        <p:spPr>
          <a:xfrm rot="16200000" flipH="1">
            <a:off x="4500563" y="4113213"/>
            <a:ext cx="200025" cy="1958975"/>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5" name="Forme 44"/>
          <p:cNvCxnSpPr>
            <a:stCxn id="71" idx="2"/>
            <a:endCxn id="8201" idx="3"/>
          </p:cNvCxnSpPr>
          <p:nvPr/>
        </p:nvCxnSpPr>
        <p:spPr>
          <a:xfrm rot="5400000">
            <a:off x="5853907" y="3126581"/>
            <a:ext cx="433388" cy="2479675"/>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6" name="Forme 33"/>
          <p:cNvCxnSpPr>
            <a:stCxn id="9227" idx="2"/>
            <a:endCxn id="8201" idx="1"/>
          </p:cNvCxnSpPr>
          <p:nvPr/>
        </p:nvCxnSpPr>
        <p:spPr>
          <a:xfrm rot="16200000" flipH="1">
            <a:off x="1456166" y="3627865"/>
            <a:ext cx="506413" cy="1404082"/>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9" name="Forme 33"/>
          <p:cNvCxnSpPr>
            <a:stCxn id="9223" idx="3"/>
            <a:endCxn id="8205" idx="1"/>
          </p:cNvCxnSpPr>
          <p:nvPr/>
        </p:nvCxnSpPr>
        <p:spPr>
          <a:xfrm>
            <a:off x="1719263" y="5372894"/>
            <a:ext cx="727075" cy="511969"/>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2" name="Forme 33"/>
          <p:cNvCxnSpPr>
            <a:stCxn id="9225" idx="2"/>
            <a:endCxn id="8205" idx="3"/>
          </p:cNvCxnSpPr>
          <p:nvPr/>
        </p:nvCxnSpPr>
        <p:spPr>
          <a:xfrm rot="5400000">
            <a:off x="5453063" y="5002213"/>
            <a:ext cx="295275" cy="1470025"/>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sp>
        <p:nvSpPr>
          <p:cNvPr id="9237" name="AutoShape 18"/>
          <p:cNvSpPr>
            <a:spLocks noChangeArrowheads="1"/>
          </p:cNvSpPr>
          <p:nvPr/>
        </p:nvSpPr>
        <p:spPr bwMode="auto">
          <a:xfrm>
            <a:off x="5148263" y="1643063"/>
            <a:ext cx="1517650" cy="792162"/>
          </a:xfrm>
          <a:prstGeom prst="roundRect">
            <a:avLst>
              <a:gd name="adj" fmla="val 16667"/>
            </a:avLst>
          </a:prstGeom>
          <a:solidFill>
            <a:srgbClr val="FFFFFF"/>
          </a:solidFill>
          <a:ln w="9525">
            <a:solidFill>
              <a:srgbClr val="000000"/>
            </a:solidFill>
            <a:round/>
            <a:headEnd/>
            <a:tailEnd/>
          </a:ln>
        </p:spPr>
        <p:txBody>
          <a:bodyPr/>
          <a:lstStyle/>
          <a:p>
            <a:pPr algn="ctr">
              <a:spcAft>
                <a:spcPts val="1000"/>
              </a:spcAft>
            </a:pPr>
            <a:r>
              <a:rPr lang="en-US" sz="1400" b="1" dirty="0" smtClean="0"/>
              <a:t>Prevalence of infected birds</a:t>
            </a:r>
            <a:endParaRPr lang="en-US" sz="1600" b="1" dirty="0"/>
          </a:p>
        </p:txBody>
      </p:sp>
      <p:sp>
        <p:nvSpPr>
          <p:cNvPr id="9238" name="AutoShape 18"/>
          <p:cNvSpPr>
            <a:spLocks noChangeArrowheads="1"/>
          </p:cNvSpPr>
          <p:nvPr/>
        </p:nvSpPr>
        <p:spPr bwMode="auto">
          <a:xfrm>
            <a:off x="5148263" y="333375"/>
            <a:ext cx="1517650" cy="574675"/>
          </a:xfrm>
          <a:prstGeom prst="roundRect">
            <a:avLst>
              <a:gd name="adj" fmla="val 16667"/>
            </a:avLst>
          </a:prstGeom>
          <a:solidFill>
            <a:srgbClr val="FFFFFF"/>
          </a:solidFill>
          <a:ln w="9525">
            <a:solidFill>
              <a:srgbClr val="000000"/>
            </a:solidFill>
            <a:round/>
            <a:headEnd/>
            <a:tailEnd/>
          </a:ln>
        </p:spPr>
        <p:txBody>
          <a:bodyPr/>
          <a:lstStyle/>
          <a:p>
            <a:pPr algn="ctr">
              <a:spcAft>
                <a:spcPts val="1000"/>
              </a:spcAft>
            </a:pPr>
            <a:r>
              <a:rPr lang="en-US" sz="1400" b="1" smtClean="0"/>
              <a:t>Farming system</a:t>
            </a:r>
            <a:endParaRPr lang="en-US" sz="1600" b="1"/>
          </a:p>
        </p:txBody>
      </p:sp>
      <p:cxnSp>
        <p:nvCxnSpPr>
          <p:cNvPr id="65" name="Forme 33"/>
          <p:cNvCxnSpPr>
            <a:stCxn id="9238" idx="2"/>
            <a:endCxn id="8199" idx="0"/>
          </p:cNvCxnSpPr>
          <p:nvPr/>
        </p:nvCxnSpPr>
        <p:spPr>
          <a:xfrm rot="5400000">
            <a:off x="4403725" y="125413"/>
            <a:ext cx="720725" cy="2286000"/>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0" name="Forme 33"/>
          <p:cNvCxnSpPr>
            <a:stCxn id="8199" idx="3"/>
            <a:endCxn id="9237" idx="1"/>
          </p:cNvCxnSpPr>
          <p:nvPr/>
        </p:nvCxnSpPr>
        <p:spPr>
          <a:xfrm>
            <a:off x="4830763" y="2038350"/>
            <a:ext cx="317500" cy="158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77" name="Forme 33"/>
          <p:cNvCxnSpPr>
            <a:stCxn id="9237" idx="2"/>
            <a:endCxn id="8200" idx="0"/>
          </p:cNvCxnSpPr>
          <p:nvPr/>
        </p:nvCxnSpPr>
        <p:spPr>
          <a:xfrm rot="5400000">
            <a:off x="4528344" y="1527969"/>
            <a:ext cx="471488" cy="2286000"/>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en arc 18"/>
          <p:cNvCxnSpPr>
            <a:stCxn id="5" idx="0"/>
            <a:endCxn id="6" idx="0"/>
          </p:cNvCxnSpPr>
          <p:nvPr/>
        </p:nvCxnSpPr>
        <p:spPr>
          <a:xfrm rot="5400000" flipH="1" flipV="1">
            <a:off x="1619592" y="620688"/>
            <a:ext cx="12700" cy="1584176"/>
          </a:xfrm>
          <a:prstGeom prst="curvedConnector3">
            <a:avLst>
              <a:gd name="adj1" fmla="val 5051616"/>
            </a:avLst>
          </a:prstGeom>
          <a:ln>
            <a:tailEnd type="arrow"/>
          </a:ln>
        </p:spPr>
        <p:style>
          <a:lnRef idx="1">
            <a:schemeClr val="dk1"/>
          </a:lnRef>
          <a:fillRef idx="0">
            <a:schemeClr val="dk1"/>
          </a:fillRef>
          <a:effectRef idx="0">
            <a:schemeClr val="dk1"/>
          </a:effectRef>
          <a:fontRef idx="minor">
            <a:schemeClr val="tx1"/>
          </a:fontRef>
        </p:style>
      </p:cxnSp>
      <p:cxnSp>
        <p:nvCxnSpPr>
          <p:cNvPr id="21" name="Connecteur en arc 20"/>
          <p:cNvCxnSpPr/>
          <p:nvPr/>
        </p:nvCxnSpPr>
        <p:spPr>
          <a:xfrm rot="5400000" flipH="1" flipV="1">
            <a:off x="3413522" y="627038"/>
            <a:ext cx="12700" cy="1584176"/>
          </a:xfrm>
          <a:prstGeom prst="curvedConnector3">
            <a:avLst>
              <a:gd name="adj1" fmla="val 5051616"/>
            </a:avLst>
          </a:prstGeom>
          <a:ln>
            <a:tailEnd type="arrow"/>
          </a:ln>
        </p:spPr>
        <p:style>
          <a:lnRef idx="1">
            <a:schemeClr val="dk1"/>
          </a:lnRef>
          <a:fillRef idx="0">
            <a:schemeClr val="dk1"/>
          </a:fillRef>
          <a:effectRef idx="0">
            <a:schemeClr val="dk1"/>
          </a:effectRef>
          <a:fontRef idx="minor">
            <a:schemeClr val="tx1"/>
          </a:fontRef>
        </p:style>
      </p:cxnSp>
      <p:cxnSp>
        <p:nvCxnSpPr>
          <p:cNvPr id="22" name="Connecteur en arc 21"/>
          <p:cNvCxnSpPr>
            <a:stCxn id="15" idx="2"/>
            <a:endCxn id="16" idx="4"/>
          </p:cNvCxnSpPr>
          <p:nvPr/>
        </p:nvCxnSpPr>
        <p:spPr>
          <a:xfrm rot="16200000" flipH="1">
            <a:off x="6354158" y="1286722"/>
            <a:ext cx="72008" cy="1620260"/>
          </a:xfrm>
          <a:prstGeom prst="curvedConnector3">
            <a:avLst>
              <a:gd name="adj1" fmla="val 663243"/>
            </a:avLst>
          </a:prstGeom>
          <a:ln>
            <a:tailEnd type="arrow"/>
          </a:ln>
        </p:spPr>
        <p:style>
          <a:lnRef idx="1">
            <a:schemeClr val="dk1"/>
          </a:lnRef>
          <a:fillRef idx="0">
            <a:schemeClr val="dk1"/>
          </a:fillRef>
          <a:effectRef idx="0">
            <a:schemeClr val="dk1"/>
          </a:effectRef>
          <a:fontRef idx="minor">
            <a:schemeClr val="tx1"/>
          </a:fontRef>
        </p:style>
      </p:cxnSp>
      <p:cxnSp>
        <p:nvCxnSpPr>
          <p:cNvPr id="23" name="Connecteur en arc 22"/>
          <p:cNvCxnSpPr>
            <a:stCxn id="16" idx="0"/>
            <a:endCxn id="17" idx="0"/>
          </p:cNvCxnSpPr>
          <p:nvPr/>
        </p:nvCxnSpPr>
        <p:spPr>
          <a:xfrm rot="5400000" flipH="1" flipV="1">
            <a:off x="7911244" y="629816"/>
            <a:ext cx="12700" cy="1421904"/>
          </a:xfrm>
          <a:prstGeom prst="curvedConnector3">
            <a:avLst>
              <a:gd name="adj1" fmla="val 3425804"/>
            </a:avLst>
          </a:prstGeom>
          <a:ln>
            <a:tailEnd type="arrow"/>
          </a:ln>
        </p:spPr>
        <p:style>
          <a:lnRef idx="1">
            <a:schemeClr val="dk1"/>
          </a:lnRef>
          <a:fillRef idx="0">
            <a:schemeClr val="dk1"/>
          </a:fillRef>
          <a:effectRef idx="0">
            <a:schemeClr val="dk1"/>
          </a:effectRef>
          <a:fontRef idx="minor">
            <a:schemeClr val="tx1"/>
          </a:fontRef>
        </p:style>
      </p:cxnSp>
      <p:sp>
        <p:nvSpPr>
          <p:cNvPr id="2" name="Titre 1"/>
          <p:cNvSpPr>
            <a:spLocks noGrp="1"/>
          </p:cNvSpPr>
          <p:nvPr>
            <p:ph type="title"/>
          </p:nvPr>
        </p:nvSpPr>
        <p:spPr/>
        <p:txBody>
          <a:bodyPr/>
          <a:lstStyle/>
          <a:p>
            <a:r>
              <a:rPr lang="en-US" smtClean="0"/>
              <a:t>Intervention implementation</a:t>
            </a:r>
            <a:endParaRPr lang="en-US"/>
          </a:p>
        </p:txBody>
      </p:sp>
      <p:sp>
        <p:nvSpPr>
          <p:cNvPr id="5" name="Rectangle 4"/>
          <p:cNvSpPr/>
          <p:nvPr/>
        </p:nvSpPr>
        <p:spPr>
          <a:xfrm>
            <a:off x="107504" y="1412776"/>
            <a:ext cx="1440000" cy="648072"/>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ysClr val="windowText" lastClr="000000"/>
                </a:solidFill>
              </a:rPr>
              <a:t>Primary production</a:t>
            </a:r>
            <a:endParaRPr lang="en-US" sz="1600" b="1">
              <a:solidFill>
                <a:sysClr val="windowText" lastClr="000000"/>
              </a:solidFill>
            </a:endParaRPr>
          </a:p>
        </p:txBody>
      </p:sp>
      <p:sp>
        <p:nvSpPr>
          <p:cNvPr id="6" name="Rectangle 5"/>
          <p:cNvSpPr/>
          <p:nvPr/>
        </p:nvSpPr>
        <p:spPr>
          <a:xfrm>
            <a:off x="1691680" y="1412776"/>
            <a:ext cx="1440000" cy="648072"/>
          </a:xfrm>
          <a:prstGeom prst="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ysClr val="windowText" lastClr="000000"/>
                </a:solidFill>
              </a:rPr>
              <a:t>Slaughter</a:t>
            </a:r>
            <a:endParaRPr lang="en-US" sz="1600" b="1" dirty="0">
              <a:solidFill>
                <a:sysClr val="windowText" lastClr="000000"/>
              </a:solidFill>
            </a:endParaRPr>
          </a:p>
        </p:txBody>
      </p:sp>
      <p:sp>
        <p:nvSpPr>
          <p:cNvPr id="7" name="Rectangle 6"/>
          <p:cNvSpPr/>
          <p:nvPr/>
        </p:nvSpPr>
        <p:spPr>
          <a:xfrm>
            <a:off x="1835856" y="2492896"/>
            <a:ext cx="432048" cy="576064"/>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a:t>
            </a:r>
            <a:endParaRPr lang="en-US" sz="1600" b="1" dirty="0"/>
          </a:p>
        </p:txBody>
      </p:sp>
      <p:sp>
        <p:nvSpPr>
          <p:cNvPr id="8" name="Rectangle 7"/>
          <p:cNvSpPr/>
          <p:nvPr/>
        </p:nvSpPr>
        <p:spPr>
          <a:xfrm>
            <a:off x="2411920" y="2492896"/>
            <a:ext cx="432048" cy="576064"/>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a:t>
            </a:r>
            <a:endParaRPr lang="en-US" sz="1600" b="1" dirty="0"/>
          </a:p>
        </p:txBody>
      </p:sp>
      <p:cxnSp>
        <p:nvCxnSpPr>
          <p:cNvPr id="10" name="Connecteur droit avec flèche 9"/>
          <p:cNvCxnSpPr>
            <a:stCxn id="7" idx="0"/>
          </p:cNvCxnSpPr>
          <p:nvPr/>
        </p:nvCxnSpPr>
        <p:spPr>
          <a:xfrm flipV="1">
            <a:off x="2051880" y="2060848"/>
            <a:ext cx="0"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cteur droit avec flèche 11"/>
          <p:cNvCxnSpPr/>
          <p:nvPr/>
        </p:nvCxnSpPr>
        <p:spPr>
          <a:xfrm flipV="1">
            <a:off x="2627944" y="2060848"/>
            <a:ext cx="0"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ZoneTexte 12"/>
          <p:cNvSpPr txBox="1"/>
          <p:nvPr/>
        </p:nvSpPr>
        <p:spPr>
          <a:xfrm>
            <a:off x="1763528" y="3212976"/>
            <a:ext cx="1224296" cy="523220"/>
          </a:xfrm>
          <a:prstGeom prst="rect">
            <a:avLst/>
          </a:prstGeom>
          <a:noFill/>
        </p:spPr>
        <p:txBody>
          <a:bodyPr wrap="square" rtlCol="0">
            <a:spAutoFit/>
          </a:bodyPr>
          <a:lstStyle/>
          <a:p>
            <a:pPr algn="ctr"/>
            <a:r>
              <a:rPr lang="en-US" sz="1400" b="1" dirty="0" smtClean="0"/>
              <a:t>EU baseline survey (2008)</a:t>
            </a:r>
            <a:endParaRPr lang="en-US" sz="1400" b="1" dirty="0"/>
          </a:p>
        </p:txBody>
      </p:sp>
      <p:sp>
        <p:nvSpPr>
          <p:cNvPr id="14" name="Rectangle 13"/>
          <p:cNvSpPr/>
          <p:nvPr/>
        </p:nvSpPr>
        <p:spPr>
          <a:xfrm>
            <a:off x="3275856" y="1412776"/>
            <a:ext cx="1440000" cy="648072"/>
          </a:xfrm>
          <a:prstGeom prst="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ysClr val="windowText" lastClr="000000"/>
                </a:solidFill>
              </a:rPr>
              <a:t>Processing</a:t>
            </a:r>
            <a:endParaRPr lang="en-US" sz="1600" b="1" dirty="0">
              <a:solidFill>
                <a:sysClr val="windowText" lastClr="000000"/>
              </a:solidFill>
            </a:endParaRPr>
          </a:p>
        </p:txBody>
      </p:sp>
      <p:sp>
        <p:nvSpPr>
          <p:cNvPr id="15" name="Rectangle 14"/>
          <p:cNvSpPr/>
          <p:nvPr/>
        </p:nvSpPr>
        <p:spPr>
          <a:xfrm>
            <a:off x="4860032" y="1412776"/>
            <a:ext cx="1440000" cy="648072"/>
          </a:xfrm>
          <a:prstGeom prst="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ysClr val="windowText" lastClr="000000"/>
                </a:solidFill>
              </a:rPr>
              <a:t>Retail &amp; preparation</a:t>
            </a:r>
            <a:endParaRPr lang="en-US" sz="1600" b="1" dirty="0">
              <a:solidFill>
                <a:sysClr val="windowText" lastClr="000000"/>
              </a:solidFill>
            </a:endParaRPr>
          </a:p>
        </p:txBody>
      </p:sp>
      <p:sp>
        <p:nvSpPr>
          <p:cNvPr id="16" name="Ellipse 15"/>
          <p:cNvSpPr/>
          <p:nvPr/>
        </p:nvSpPr>
        <p:spPr>
          <a:xfrm>
            <a:off x="6588224" y="1340768"/>
            <a:ext cx="1224136" cy="792088"/>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Exposure</a:t>
            </a:r>
            <a:endParaRPr lang="en-US" sz="1400" b="1" dirty="0"/>
          </a:p>
        </p:txBody>
      </p:sp>
      <p:sp>
        <p:nvSpPr>
          <p:cNvPr id="17" name="Ellipse 16"/>
          <p:cNvSpPr/>
          <p:nvPr/>
        </p:nvSpPr>
        <p:spPr>
          <a:xfrm>
            <a:off x="8100392" y="1340768"/>
            <a:ext cx="1043608" cy="792088"/>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Risk</a:t>
            </a:r>
            <a:endParaRPr lang="en-US" sz="1400" b="1" dirty="0"/>
          </a:p>
        </p:txBody>
      </p:sp>
      <p:cxnSp>
        <p:nvCxnSpPr>
          <p:cNvPr id="24" name="Connecteur en arc 23"/>
          <p:cNvCxnSpPr/>
          <p:nvPr/>
        </p:nvCxnSpPr>
        <p:spPr>
          <a:xfrm rot="5400000" flipH="1" flipV="1">
            <a:off x="5141714" y="614337"/>
            <a:ext cx="12700" cy="1584176"/>
          </a:xfrm>
          <a:prstGeom prst="curvedConnector3">
            <a:avLst>
              <a:gd name="adj1" fmla="val 5051616"/>
            </a:avLst>
          </a:prstGeom>
          <a:ln>
            <a:tailEnd type="arrow"/>
          </a:ln>
        </p:spPr>
        <p:style>
          <a:lnRef idx="1">
            <a:schemeClr val="dk1"/>
          </a:lnRef>
          <a:fillRef idx="0">
            <a:schemeClr val="dk1"/>
          </a:fillRef>
          <a:effectRef idx="0">
            <a:schemeClr val="dk1"/>
          </a:effectRef>
          <a:fontRef idx="minor">
            <a:schemeClr val="tx1"/>
          </a:fontRef>
        </p:style>
      </p:cxnSp>
      <p:sp>
        <p:nvSpPr>
          <p:cNvPr id="35" name="ZoneTexte 34"/>
          <p:cNvSpPr txBox="1"/>
          <p:nvPr/>
        </p:nvSpPr>
        <p:spPr>
          <a:xfrm>
            <a:off x="2879812" y="5877272"/>
            <a:ext cx="1656184" cy="523220"/>
          </a:xfrm>
          <a:prstGeom prst="rect">
            <a:avLst/>
          </a:prstGeom>
          <a:noFill/>
        </p:spPr>
        <p:txBody>
          <a:bodyPr wrap="square" rtlCol="0">
            <a:spAutoFit/>
          </a:bodyPr>
          <a:lstStyle/>
          <a:p>
            <a:pPr algn="ctr"/>
            <a:r>
              <a:rPr lang="en-US" sz="1400" b="1" dirty="0" smtClean="0"/>
              <a:t>Current P, C</a:t>
            </a:r>
          </a:p>
          <a:p>
            <a:pPr algn="ctr"/>
            <a:r>
              <a:rPr lang="en-US" sz="1400" b="1" dirty="0" smtClean="0"/>
              <a:t>And interventions</a:t>
            </a:r>
            <a:endParaRPr lang="en-US" sz="1400" b="1" dirty="0"/>
          </a:p>
        </p:txBody>
      </p:sp>
      <p:sp>
        <p:nvSpPr>
          <p:cNvPr id="36" name="Rectangle 35"/>
          <p:cNvSpPr/>
          <p:nvPr/>
        </p:nvSpPr>
        <p:spPr>
          <a:xfrm>
            <a:off x="259904" y="4581128"/>
            <a:ext cx="1359768" cy="1872208"/>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ysClr val="windowText" lastClr="000000"/>
                </a:solidFill>
              </a:rPr>
              <a:t>Counter – factual state</a:t>
            </a:r>
          </a:p>
          <a:p>
            <a:pPr algn="ctr"/>
            <a:endParaRPr lang="en-US" sz="1400" b="1" dirty="0" smtClean="0">
              <a:solidFill>
                <a:sysClr val="windowText" lastClr="000000"/>
              </a:solidFill>
            </a:endParaRPr>
          </a:p>
          <a:p>
            <a:pPr algn="ctr"/>
            <a:r>
              <a:rPr lang="en-US" sz="1400" b="1" dirty="0" smtClean="0">
                <a:solidFill>
                  <a:sysClr val="windowText" lastClr="000000"/>
                </a:solidFill>
              </a:rPr>
              <a:t>No interventions</a:t>
            </a:r>
            <a:endParaRPr lang="en-US" sz="1400" b="1" dirty="0">
              <a:solidFill>
                <a:sysClr val="windowText" lastClr="000000"/>
              </a:solidFill>
            </a:endParaRPr>
          </a:p>
        </p:txBody>
      </p:sp>
      <p:cxnSp>
        <p:nvCxnSpPr>
          <p:cNvPr id="37" name="Connecteur droit avec flèche 36"/>
          <p:cNvCxnSpPr>
            <a:stCxn id="35" idx="1"/>
          </p:cNvCxnSpPr>
          <p:nvPr/>
        </p:nvCxnSpPr>
        <p:spPr>
          <a:xfrm flipH="1" flipV="1">
            <a:off x="1835696" y="6093296"/>
            <a:ext cx="104411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Connecteur droit avec flèche 39"/>
          <p:cNvCxnSpPr/>
          <p:nvPr/>
        </p:nvCxnSpPr>
        <p:spPr>
          <a:xfrm>
            <a:off x="1907816" y="4941168"/>
            <a:ext cx="1008000" cy="0"/>
          </a:xfrm>
          <a:prstGeom prst="straightConnector1">
            <a:avLst/>
          </a:prstGeom>
          <a:ln>
            <a:solidFill>
              <a:srgbClr val="C00000"/>
            </a:solidFill>
            <a:tailEnd type="arrow"/>
          </a:ln>
        </p:spPr>
        <p:style>
          <a:lnRef idx="3">
            <a:schemeClr val="dk1"/>
          </a:lnRef>
          <a:fillRef idx="0">
            <a:schemeClr val="dk1"/>
          </a:fillRef>
          <a:effectRef idx="2">
            <a:schemeClr val="dk1"/>
          </a:effectRef>
          <a:fontRef idx="minor">
            <a:schemeClr val="tx1"/>
          </a:fontRef>
        </p:style>
      </p:cxnSp>
      <p:sp>
        <p:nvSpPr>
          <p:cNvPr id="42" name="ZoneTexte 41"/>
          <p:cNvSpPr txBox="1"/>
          <p:nvPr/>
        </p:nvSpPr>
        <p:spPr>
          <a:xfrm>
            <a:off x="2879812" y="4777407"/>
            <a:ext cx="1656184" cy="307777"/>
          </a:xfrm>
          <a:prstGeom prst="rect">
            <a:avLst/>
          </a:prstGeom>
          <a:noFill/>
        </p:spPr>
        <p:txBody>
          <a:bodyPr wrap="square" rtlCol="0">
            <a:spAutoFit/>
          </a:bodyPr>
          <a:lstStyle/>
          <a:p>
            <a:pPr algn="ctr"/>
            <a:r>
              <a:rPr lang="en-US" sz="1400" b="1" dirty="0" smtClean="0">
                <a:solidFill>
                  <a:srgbClr val="C00000"/>
                </a:solidFill>
              </a:rPr>
              <a:t>Future P, C</a:t>
            </a:r>
          </a:p>
        </p:txBody>
      </p:sp>
      <p:sp>
        <p:nvSpPr>
          <p:cNvPr id="43" name="ZoneTexte 42"/>
          <p:cNvSpPr txBox="1"/>
          <p:nvPr/>
        </p:nvSpPr>
        <p:spPr>
          <a:xfrm>
            <a:off x="1547664" y="4293096"/>
            <a:ext cx="1656184" cy="523220"/>
          </a:xfrm>
          <a:prstGeom prst="rect">
            <a:avLst/>
          </a:prstGeom>
          <a:noFill/>
        </p:spPr>
        <p:txBody>
          <a:bodyPr wrap="square" rtlCol="0">
            <a:spAutoFit/>
          </a:bodyPr>
          <a:lstStyle/>
          <a:p>
            <a:pPr algn="ctr"/>
            <a:r>
              <a:rPr lang="en-US" sz="1400" b="1" dirty="0" smtClean="0">
                <a:solidFill>
                  <a:srgbClr val="C00000"/>
                </a:solidFill>
              </a:rPr>
              <a:t>Future</a:t>
            </a:r>
          </a:p>
          <a:p>
            <a:pPr algn="ctr"/>
            <a:r>
              <a:rPr lang="en-US" sz="1400" b="1" dirty="0" smtClean="0">
                <a:solidFill>
                  <a:srgbClr val="C00000"/>
                </a:solidFill>
              </a:rPr>
              <a:t>interventions</a:t>
            </a:r>
          </a:p>
        </p:txBody>
      </p:sp>
      <p:grpSp>
        <p:nvGrpSpPr>
          <p:cNvPr id="58" name="Groupe 57"/>
          <p:cNvGrpSpPr/>
          <p:nvPr/>
        </p:nvGrpSpPr>
        <p:grpSpPr>
          <a:xfrm>
            <a:off x="4392488" y="4725144"/>
            <a:ext cx="2915816" cy="360040"/>
            <a:chOff x="4211960" y="4725144"/>
            <a:chExt cx="2915816" cy="360040"/>
          </a:xfrm>
        </p:grpSpPr>
        <p:grpSp>
          <p:nvGrpSpPr>
            <p:cNvPr id="55" name="Groupe 54"/>
            <p:cNvGrpSpPr/>
            <p:nvPr/>
          </p:nvGrpSpPr>
          <p:grpSpPr>
            <a:xfrm>
              <a:off x="4644008" y="4725144"/>
              <a:ext cx="2483768" cy="360040"/>
              <a:chOff x="1691680" y="3350642"/>
              <a:chExt cx="9036496" cy="798438"/>
            </a:xfrm>
          </p:grpSpPr>
          <p:cxnSp>
            <p:nvCxnSpPr>
              <p:cNvPr id="44" name="Connecteur en arc 43"/>
              <p:cNvCxnSpPr>
                <a:stCxn id="48" idx="0"/>
                <a:endCxn id="49" idx="0"/>
              </p:cNvCxnSpPr>
              <p:nvPr/>
            </p:nvCxnSpPr>
            <p:spPr>
              <a:xfrm rot="5400000" flipH="1" flipV="1">
                <a:off x="3203768" y="2636912"/>
                <a:ext cx="12700" cy="1584176"/>
              </a:xfrm>
              <a:prstGeom prst="curvedConnector3">
                <a:avLst>
                  <a:gd name="adj1" fmla="val 5051616"/>
                </a:avLst>
              </a:prstGeom>
              <a:ln>
                <a:tailEnd type="arrow"/>
              </a:ln>
            </p:spPr>
            <p:style>
              <a:lnRef idx="1">
                <a:schemeClr val="dk1"/>
              </a:lnRef>
              <a:fillRef idx="0">
                <a:schemeClr val="dk1"/>
              </a:fillRef>
              <a:effectRef idx="0">
                <a:schemeClr val="dk1"/>
              </a:effectRef>
              <a:fontRef idx="minor">
                <a:schemeClr val="tx1"/>
              </a:fontRef>
            </p:style>
          </p:cxnSp>
          <p:cxnSp>
            <p:nvCxnSpPr>
              <p:cNvPr id="45" name="Connecteur en arc 44"/>
              <p:cNvCxnSpPr/>
              <p:nvPr/>
            </p:nvCxnSpPr>
            <p:spPr>
              <a:xfrm rot="5400000" flipH="1" flipV="1">
                <a:off x="4997698" y="2643262"/>
                <a:ext cx="12700" cy="1584176"/>
              </a:xfrm>
              <a:prstGeom prst="curvedConnector3">
                <a:avLst>
                  <a:gd name="adj1" fmla="val 5051616"/>
                </a:avLst>
              </a:prstGeom>
              <a:ln>
                <a:tailEnd type="arrow"/>
              </a:ln>
            </p:spPr>
            <p:style>
              <a:lnRef idx="1">
                <a:schemeClr val="dk1"/>
              </a:lnRef>
              <a:fillRef idx="0">
                <a:schemeClr val="dk1"/>
              </a:fillRef>
              <a:effectRef idx="0">
                <a:schemeClr val="dk1"/>
              </a:effectRef>
              <a:fontRef idx="minor">
                <a:schemeClr val="tx1"/>
              </a:fontRef>
            </p:style>
          </p:cxnSp>
          <p:cxnSp>
            <p:nvCxnSpPr>
              <p:cNvPr id="46" name="Connecteur en arc 45"/>
              <p:cNvCxnSpPr>
                <a:stCxn id="51" idx="2"/>
                <a:endCxn id="52" idx="4"/>
              </p:cNvCxnSpPr>
              <p:nvPr/>
            </p:nvCxnSpPr>
            <p:spPr>
              <a:xfrm rot="16200000" flipH="1">
                <a:off x="7938334" y="3302946"/>
                <a:ext cx="72008" cy="1620260"/>
              </a:xfrm>
              <a:prstGeom prst="curvedConnector3">
                <a:avLst>
                  <a:gd name="adj1" fmla="val 663243"/>
                </a:avLst>
              </a:prstGeom>
              <a:ln>
                <a:tailEnd type="arrow"/>
              </a:ln>
            </p:spPr>
            <p:style>
              <a:lnRef idx="1">
                <a:schemeClr val="dk1"/>
              </a:lnRef>
              <a:fillRef idx="0">
                <a:schemeClr val="dk1"/>
              </a:fillRef>
              <a:effectRef idx="0">
                <a:schemeClr val="dk1"/>
              </a:effectRef>
              <a:fontRef idx="minor">
                <a:schemeClr val="tx1"/>
              </a:fontRef>
            </p:style>
          </p:cxnSp>
          <p:cxnSp>
            <p:nvCxnSpPr>
              <p:cNvPr id="47" name="Connecteur en arc 46"/>
              <p:cNvCxnSpPr>
                <a:stCxn id="52" idx="0"/>
                <a:endCxn id="53" idx="0"/>
              </p:cNvCxnSpPr>
              <p:nvPr/>
            </p:nvCxnSpPr>
            <p:spPr>
              <a:xfrm rot="5400000" flipH="1" flipV="1">
                <a:off x="9495420" y="2646040"/>
                <a:ext cx="12700" cy="1421904"/>
              </a:xfrm>
              <a:prstGeom prst="curvedConnector3">
                <a:avLst>
                  <a:gd name="adj1" fmla="val 3425804"/>
                </a:avLst>
              </a:prstGeom>
              <a:ln>
                <a:tailEnd type="arrow"/>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1691680" y="3429000"/>
                <a:ext cx="1440000" cy="648072"/>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b="1" smtClean="0">
                    <a:solidFill>
                      <a:sysClr val="windowText" lastClr="000000"/>
                    </a:solidFill>
                  </a:rPr>
                  <a:t>Primary production</a:t>
                </a:r>
                <a:endParaRPr lang="en-US" sz="100" b="1">
                  <a:solidFill>
                    <a:sysClr val="windowText" lastClr="000000"/>
                  </a:solidFill>
                </a:endParaRPr>
              </a:p>
            </p:txBody>
          </p:sp>
          <p:sp>
            <p:nvSpPr>
              <p:cNvPr id="49" name="Rectangle 48"/>
              <p:cNvSpPr/>
              <p:nvPr/>
            </p:nvSpPr>
            <p:spPr>
              <a:xfrm>
                <a:off x="3275856" y="3429000"/>
                <a:ext cx="1440000" cy="648072"/>
              </a:xfrm>
              <a:prstGeom prst="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b="1" dirty="0" smtClean="0">
                    <a:solidFill>
                      <a:sysClr val="windowText" lastClr="000000"/>
                    </a:solidFill>
                  </a:rPr>
                  <a:t>Slaughter</a:t>
                </a:r>
                <a:endParaRPr lang="en-US" sz="100" b="1" dirty="0">
                  <a:solidFill>
                    <a:sysClr val="windowText" lastClr="000000"/>
                  </a:solidFill>
                </a:endParaRPr>
              </a:p>
            </p:txBody>
          </p:sp>
          <p:sp>
            <p:nvSpPr>
              <p:cNvPr id="50" name="Rectangle 49"/>
              <p:cNvSpPr/>
              <p:nvPr/>
            </p:nvSpPr>
            <p:spPr>
              <a:xfrm>
                <a:off x="4860032" y="3429000"/>
                <a:ext cx="1440000" cy="648072"/>
              </a:xfrm>
              <a:prstGeom prst="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b="1" dirty="0" smtClean="0">
                    <a:solidFill>
                      <a:sysClr val="windowText" lastClr="000000"/>
                    </a:solidFill>
                  </a:rPr>
                  <a:t>Processing</a:t>
                </a:r>
                <a:endParaRPr lang="en-US" sz="100" b="1" dirty="0">
                  <a:solidFill>
                    <a:sysClr val="windowText" lastClr="000000"/>
                  </a:solidFill>
                </a:endParaRPr>
              </a:p>
            </p:txBody>
          </p:sp>
          <p:sp>
            <p:nvSpPr>
              <p:cNvPr id="51" name="Rectangle 50"/>
              <p:cNvSpPr/>
              <p:nvPr/>
            </p:nvSpPr>
            <p:spPr>
              <a:xfrm>
                <a:off x="6444208" y="3429000"/>
                <a:ext cx="1440000" cy="648072"/>
              </a:xfrm>
              <a:prstGeom prst="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b="1" dirty="0" smtClean="0">
                    <a:solidFill>
                      <a:sysClr val="windowText" lastClr="000000"/>
                    </a:solidFill>
                  </a:rPr>
                  <a:t>Retail &amp; preparation</a:t>
                </a:r>
                <a:endParaRPr lang="en-US" sz="100" b="1" dirty="0">
                  <a:solidFill>
                    <a:sysClr val="windowText" lastClr="000000"/>
                  </a:solidFill>
                </a:endParaRPr>
              </a:p>
            </p:txBody>
          </p:sp>
          <p:sp>
            <p:nvSpPr>
              <p:cNvPr id="52" name="Ellipse 51"/>
              <p:cNvSpPr/>
              <p:nvPr/>
            </p:nvSpPr>
            <p:spPr>
              <a:xfrm>
                <a:off x="8172400" y="3356992"/>
                <a:ext cx="1224136" cy="792088"/>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b="1" dirty="0" smtClean="0"/>
                  <a:t>Exposure</a:t>
                </a:r>
                <a:endParaRPr lang="en-US" sz="100" b="1" dirty="0"/>
              </a:p>
            </p:txBody>
          </p:sp>
          <p:sp>
            <p:nvSpPr>
              <p:cNvPr id="53" name="Ellipse 52"/>
              <p:cNvSpPr/>
              <p:nvPr/>
            </p:nvSpPr>
            <p:spPr>
              <a:xfrm>
                <a:off x="9684568" y="3356992"/>
                <a:ext cx="1043608" cy="792088"/>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b="1" dirty="0" smtClean="0"/>
                  <a:t>Risk</a:t>
                </a:r>
                <a:endParaRPr lang="en-US" sz="100" b="1" dirty="0"/>
              </a:p>
            </p:txBody>
          </p:sp>
          <p:cxnSp>
            <p:nvCxnSpPr>
              <p:cNvPr id="54" name="Connecteur en arc 53"/>
              <p:cNvCxnSpPr/>
              <p:nvPr/>
            </p:nvCxnSpPr>
            <p:spPr>
              <a:xfrm rot="5400000" flipH="1" flipV="1">
                <a:off x="6725890" y="2630561"/>
                <a:ext cx="12700" cy="1584176"/>
              </a:xfrm>
              <a:prstGeom prst="curvedConnector3">
                <a:avLst>
                  <a:gd name="adj1" fmla="val 5051616"/>
                </a:avLst>
              </a:prstGeom>
              <a:ln>
                <a:tailEnd type="arrow"/>
              </a:ln>
            </p:spPr>
            <p:style>
              <a:lnRef idx="1">
                <a:schemeClr val="dk1"/>
              </a:lnRef>
              <a:fillRef idx="0">
                <a:schemeClr val="dk1"/>
              </a:fillRef>
              <a:effectRef idx="0">
                <a:schemeClr val="dk1"/>
              </a:effectRef>
              <a:fontRef idx="minor">
                <a:schemeClr val="tx1"/>
              </a:fontRef>
            </p:style>
          </p:cxnSp>
        </p:grpSp>
        <p:cxnSp>
          <p:nvCxnSpPr>
            <p:cNvPr id="56" name="Connecteur droit avec flèche 55"/>
            <p:cNvCxnSpPr/>
            <p:nvPr/>
          </p:nvCxnSpPr>
          <p:spPr>
            <a:xfrm>
              <a:off x="4211960" y="4941168"/>
              <a:ext cx="36004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59" name="Groupe 58"/>
          <p:cNvGrpSpPr/>
          <p:nvPr/>
        </p:nvGrpSpPr>
        <p:grpSpPr>
          <a:xfrm>
            <a:off x="4355976" y="5877272"/>
            <a:ext cx="2915816" cy="360040"/>
            <a:chOff x="4211960" y="4725144"/>
            <a:chExt cx="2915816" cy="360040"/>
          </a:xfrm>
        </p:grpSpPr>
        <p:grpSp>
          <p:nvGrpSpPr>
            <p:cNvPr id="60" name="Groupe 54"/>
            <p:cNvGrpSpPr/>
            <p:nvPr/>
          </p:nvGrpSpPr>
          <p:grpSpPr>
            <a:xfrm>
              <a:off x="4644008" y="4725144"/>
              <a:ext cx="2483768" cy="360040"/>
              <a:chOff x="1691680" y="3350642"/>
              <a:chExt cx="9036496" cy="798438"/>
            </a:xfrm>
          </p:grpSpPr>
          <p:cxnSp>
            <p:nvCxnSpPr>
              <p:cNvPr id="62" name="Connecteur en arc 61"/>
              <p:cNvCxnSpPr>
                <a:stCxn id="66" idx="0"/>
                <a:endCxn id="67" idx="0"/>
              </p:cNvCxnSpPr>
              <p:nvPr/>
            </p:nvCxnSpPr>
            <p:spPr>
              <a:xfrm rot="5400000" flipH="1" flipV="1">
                <a:off x="3203768" y="2636912"/>
                <a:ext cx="12700" cy="1584176"/>
              </a:xfrm>
              <a:prstGeom prst="curvedConnector3">
                <a:avLst>
                  <a:gd name="adj1" fmla="val 5051616"/>
                </a:avLst>
              </a:prstGeom>
              <a:ln>
                <a:tailEnd type="arrow"/>
              </a:ln>
            </p:spPr>
            <p:style>
              <a:lnRef idx="1">
                <a:schemeClr val="dk1"/>
              </a:lnRef>
              <a:fillRef idx="0">
                <a:schemeClr val="dk1"/>
              </a:fillRef>
              <a:effectRef idx="0">
                <a:schemeClr val="dk1"/>
              </a:effectRef>
              <a:fontRef idx="minor">
                <a:schemeClr val="tx1"/>
              </a:fontRef>
            </p:style>
          </p:cxnSp>
          <p:cxnSp>
            <p:nvCxnSpPr>
              <p:cNvPr id="63" name="Connecteur en arc 62"/>
              <p:cNvCxnSpPr/>
              <p:nvPr/>
            </p:nvCxnSpPr>
            <p:spPr>
              <a:xfrm rot="5400000" flipH="1" flipV="1">
                <a:off x="4997698" y="2643262"/>
                <a:ext cx="12700" cy="1584176"/>
              </a:xfrm>
              <a:prstGeom prst="curvedConnector3">
                <a:avLst>
                  <a:gd name="adj1" fmla="val 5051616"/>
                </a:avLst>
              </a:prstGeom>
              <a:ln>
                <a:tailEnd type="arrow"/>
              </a:ln>
            </p:spPr>
            <p:style>
              <a:lnRef idx="1">
                <a:schemeClr val="dk1"/>
              </a:lnRef>
              <a:fillRef idx="0">
                <a:schemeClr val="dk1"/>
              </a:fillRef>
              <a:effectRef idx="0">
                <a:schemeClr val="dk1"/>
              </a:effectRef>
              <a:fontRef idx="minor">
                <a:schemeClr val="tx1"/>
              </a:fontRef>
            </p:style>
          </p:cxnSp>
          <p:cxnSp>
            <p:nvCxnSpPr>
              <p:cNvPr id="64" name="Connecteur en arc 63"/>
              <p:cNvCxnSpPr>
                <a:stCxn id="69" idx="2"/>
                <a:endCxn id="70" idx="4"/>
              </p:cNvCxnSpPr>
              <p:nvPr/>
            </p:nvCxnSpPr>
            <p:spPr>
              <a:xfrm rot="16200000" flipH="1">
                <a:off x="7938334" y="3302946"/>
                <a:ext cx="72008" cy="1620260"/>
              </a:xfrm>
              <a:prstGeom prst="curvedConnector3">
                <a:avLst>
                  <a:gd name="adj1" fmla="val 663243"/>
                </a:avLst>
              </a:prstGeom>
              <a:ln>
                <a:tailEnd type="arrow"/>
              </a:ln>
            </p:spPr>
            <p:style>
              <a:lnRef idx="1">
                <a:schemeClr val="dk1"/>
              </a:lnRef>
              <a:fillRef idx="0">
                <a:schemeClr val="dk1"/>
              </a:fillRef>
              <a:effectRef idx="0">
                <a:schemeClr val="dk1"/>
              </a:effectRef>
              <a:fontRef idx="minor">
                <a:schemeClr val="tx1"/>
              </a:fontRef>
            </p:style>
          </p:cxnSp>
          <p:cxnSp>
            <p:nvCxnSpPr>
              <p:cNvPr id="65" name="Connecteur en arc 64"/>
              <p:cNvCxnSpPr>
                <a:stCxn id="70" idx="0"/>
                <a:endCxn id="71" idx="0"/>
              </p:cNvCxnSpPr>
              <p:nvPr/>
            </p:nvCxnSpPr>
            <p:spPr>
              <a:xfrm rot="5400000" flipH="1" flipV="1">
                <a:off x="9495420" y="2646040"/>
                <a:ext cx="12700" cy="1421904"/>
              </a:xfrm>
              <a:prstGeom prst="curvedConnector3">
                <a:avLst>
                  <a:gd name="adj1" fmla="val 3425804"/>
                </a:avLst>
              </a:prstGeom>
              <a:ln>
                <a:tailEnd type="arrow"/>
              </a:ln>
            </p:spPr>
            <p:style>
              <a:lnRef idx="1">
                <a:schemeClr val="dk1"/>
              </a:lnRef>
              <a:fillRef idx="0">
                <a:schemeClr val="dk1"/>
              </a:fillRef>
              <a:effectRef idx="0">
                <a:schemeClr val="dk1"/>
              </a:effectRef>
              <a:fontRef idx="minor">
                <a:schemeClr val="tx1"/>
              </a:fontRef>
            </p:style>
          </p:cxnSp>
          <p:sp>
            <p:nvSpPr>
              <p:cNvPr id="66" name="Rectangle 65"/>
              <p:cNvSpPr/>
              <p:nvPr/>
            </p:nvSpPr>
            <p:spPr>
              <a:xfrm>
                <a:off x="1691680" y="3429000"/>
                <a:ext cx="1440000" cy="648072"/>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b="1" smtClean="0">
                    <a:solidFill>
                      <a:sysClr val="windowText" lastClr="000000"/>
                    </a:solidFill>
                  </a:rPr>
                  <a:t>Primary production</a:t>
                </a:r>
                <a:endParaRPr lang="en-US" sz="100" b="1">
                  <a:solidFill>
                    <a:sysClr val="windowText" lastClr="000000"/>
                  </a:solidFill>
                </a:endParaRPr>
              </a:p>
            </p:txBody>
          </p:sp>
          <p:sp>
            <p:nvSpPr>
              <p:cNvPr id="67" name="Rectangle 66"/>
              <p:cNvSpPr/>
              <p:nvPr/>
            </p:nvSpPr>
            <p:spPr>
              <a:xfrm>
                <a:off x="3275856" y="3429000"/>
                <a:ext cx="1440000" cy="648072"/>
              </a:xfrm>
              <a:prstGeom prst="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b="1" dirty="0" smtClean="0">
                    <a:solidFill>
                      <a:sysClr val="windowText" lastClr="000000"/>
                    </a:solidFill>
                  </a:rPr>
                  <a:t>Slaughter</a:t>
                </a:r>
                <a:endParaRPr lang="en-US" sz="100" b="1" dirty="0">
                  <a:solidFill>
                    <a:sysClr val="windowText" lastClr="000000"/>
                  </a:solidFill>
                </a:endParaRPr>
              </a:p>
            </p:txBody>
          </p:sp>
          <p:sp>
            <p:nvSpPr>
              <p:cNvPr id="68" name="Rectangle 67"/>
              <p:cNvSpPr/>
              <p:nvPr/>
            </p:nvSpPr>
            <p:spPr>
              <a:xfrm>
                <a:off x="4860032" y="3429000"/>
                <a:ext cx="1440000" cy="648072"/>
              </a:xfrm>
              <a:prstGeom prst="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b="1" dirty="0" smtClean="0">
                    <a:solidFill>
                      <a:sysClr val="windowText" lastClr="000000"/>
                    </a:solidFill>
                  </a:rPr>
                  <a:t>Processing</a:t>
                </a:r>
                <a:endParaRPr lang="en-US" sz="100" b="1" dirty="0">
                  <a:solidFill>
                    <a:sysClr val="windowText" lastClr="000000"/>
                  </a:solidFill>
                </a:endParaRPr>
              </a:p>
            </p:txBody>
          </p:sp>
          <p:sp>
            <p:nvSpPr>
              <p:cNvPr id="69" name="Rectangle 68"/>
              <p:cNvSpPr/>
              <p:nvPr/>
            </p:nvSpPr>
            <p:spPr>
              <a:xfrm>
                <a:off x="6444208" y="3429000"/>
                <a:ext cx="1440000" cy="648072"/>
              </a:xfrm>
              <a:prstGeom prst="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b="1" dirty="0" smtClean="0">
                    <a:solidFill>
                      <a:sysClr val="windowText" lastClr="000000"/>
                    </a:solidFill>
                  </a:rPr>
                  <a:t>Retail &amp; preparation</a:t>
                </a:r>
                <a:endParaRPr lang="en-US" sz="100" b="1" dirty="0">
                  <a:solidFill>
                    <a:sysClr val="windowText" lastClr="000000"/>
                  </a:solidFill>
                </a:endParaRPr>
              </a:p>
            </p:txBody>
          </p:sp>
          <p:sp>
            <p:nvSpPr>
              <p:cNvPr id="70" name="Ellipse 69"/>
              <p:cNvSpPr/>
              <p:nvPr/>
            </p:nvSpPr>
            <p:spPr>
              <a:xfrm>
                <a:off x="8172400" y="3356992"/>
                <a:ext cx="1224136" cy="792088"/>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b="1" dirty="0" smtClean="0"/>
                  <a:t>Exposure</a:t>
                </a:r>
                <a:endParaRPr lang="en-US" sz="100" b="1" dirty="0"/>
              </a:p>
            </p:txBody>
          </p:sp>
          <p:sp>
            <p:nvSpPr>
              <p:cNvPr id="71" name="Ellipse 70"/>
              <p:cNvSpPr/>
              <p:nvPr/>
            </p:nvSpPr>
            <p:spPr>
              <a:xfrm>
                <a:off x="9684568" y="3356992"/>
                <a:ext cx="1043608" cy="792088"/>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b="1" dirty="0" smtClean="0"/>
                  <a:t>Risk</a:t>
                </a:r>
                <a:endParaRPr lang="en-US" sz="100" b="1" dirty="0"/>
              </a:p>
            </p:txBody>
          </p:sp>
          <p:cxnSp>
            <p:nvCxnSpPr>
              <p:cNvPr id="72" name="Connecteur en arc 71"/>
              <p:cNvCxnSpPr/>
              <p:nvPr/>
            </p:nvCxnSpPr>
            <p:spPr>
              <a:xfrm rot="5400000" flipH="1" flipV="1">
                <a:off x="6725890" y="2630561"/>
                <a:ext cx="12700" cy="1584176"/>
              </a:xfrm>
              <a:prstGeom prst="curvedConnector3">
                <a:avLst>
                  <a:gd name="adj1" fmla="val 5051616"/>
                </a:avLst>
              </a:prstGeom>
              <a:ln>
                <a:tailEnd type="arrow"/>
              </a:ln>
            </p:spPr>
            <p:style>
              <a:lnRef idx="1">
                <a:schemeClr val="dk1"/>
              </a:lnRef>
              <a:fillRef idx="0">
                <a:schemeClr val="dk1"/>
              </a:fillRef>
              <a:effectRef idx="0">
                <a:schemeClr val="dk1"/>
              </a:effectRef>
              <a:fontRef idx="minor">
                <a:schemeClr val="tx1"/>
              </a:fontRef>
            </p:style>
          </p:cxnSp>
        </p:grpSp>
        <p:cxnSp>
          <p:nvCxnSpPr>
            <p:cNvPr id="61" name="Connecteur droit avec flèche 60"/>
            <p:cNvCxnSpPr/>
            <p:nvPr/>
          </p:nvCxnSpPr>
          <p:spPr>
            <a:xfrm>
              <a:off x="4211960" y="4941168"/>
              <a:ext cx="36004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73" name="Organigramme : Alternative 72"/>
          <p:cNvSpPr/>
          <p:nvPr/>
        </p:nvSpPr>
        <p:spPr>
          <a:xfrm>
            <a:off x="8028384" y="4221088"/>
            <a:ext cx="792088" cy="504056"/>
          </a:xfrm>
          <a:prstGeom prst="flowChartAlternateProcess">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rgbClr val="C00000"/>
                </a:solidFill>
              </a:rPr>
              <a:t>Future risk</a:t>
            </a:r>
            <a:endParaRPr lang="en-US" sz="1400" b="1">
              <a:solidFill>
                <a:srgbClr val="C00000"/>
              </a:solidFill>
            </a:endParaRPr>
          </a:p>
        </p:txBody>
      </p:sp>
      <p:sp>
        <p:nvSpPr>
          <p:cNvPr id="74" name="Organigramme : Alternative 73"/>
          <p:cNvSpPr/>
          <p:nvPr/>
        </p:nvSpPr>
        <p:spPr>
          <a:xfrm>
            <a:off x="8028384" y="6093296"/>
            <a:ext cx="792088" cy="504056"/>
          </a:xfrm>
          <a:prstGeom prst="flowChartAlternateProcess">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C00000"/>
                </a:solidFill>
              </a:rPr>
              <a:t>Current risk</a:t>
            </a:r>
            <a:endParaRPr lang="en-US" sz="1400" b="1" dirty="0">
              <a:solidFill>
                <a:srgbClr val="C00000"/>
              </a:solidFill>
            </a:endParaRPr>
          </a:p>
        </p:txBody>
      </p:sp>
      <p:cxnSp>
        <p:nvCxnSpPr>
          <p:cNvPr id="75" name="Connecteur droit avec flèche 74"/>
          <p:cNvCxnSpPr/>
          <p:nvPr/>
        </p:nvCxnSpPr>
        <p:spPr>
          <a:xfrm flipV="1">
            <a:off x="7380312" y="4581128"/>
            <a:ext cx="36004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9" name="Connecteur droit avec flèche 78"/>
          <p:cNvCxnSpPr/>
          <p:nvPr/>
        </p:nvCxnSpPr>
        <p:spPr>
          <a:xfrm>
            <a:off x="7380312" y="6021288"/>
            <a:ext cx="360040" cy="2160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0" name="Organigramme : Décision 79"/>
          <p:cNvSpPr/>
          <p:nvPr/>
        </p:nvSpPr>
        <p:spPr>
          <a:xfrm>
            <a:off x="7380312" y="4869160"/>
            <a:ext cx="1979712" cy="1080120"/>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smtClean="0"/>
              <a:t>Risk reduction</a:t>
            </a:r>
            <a:endParaRPr lang="en-US" sz="1400"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re 1"/>
          <p:cNvSpPr>
            <a:spLocks noGrp="1"/>
          </p:cNvSpPr>
          <p:nvPr>
            <p:ph type="title"/>
          </p:nvPr>
        </p:nvSpPr>
        <p:spPr/>
        <p:txBody>
          <a:bodyPr>
            <a:noAutofit/>
          </a:bodyPr>
          <a:lstStyle/>
          <a:p>
            <a:pPr eaLnBrk="1" fontAlgn="auto" hangingPunct="1">
              <a:spcAft>
                <a:spcPts val="0"/>
              </a:spcAft>
              <a:defRPr/>
            </a:pPr>
            <a:r>
              <a:rPr lang="en-US" sz="2400" dirty="0" smtClean="0">
                <a:solidFill>
                  <a:schemeClr val="accent5"/>
                </a:solidFill>
                <a:cs typeface="Arial" charset="0"/>
              </a:rPr>
              <a:t>transfer rates during preparation</a:t>
            </a:r>
            <a:endParaRPr lang="en-US" sz="2400" dirty="0" smtClean="0">
              <a:solidFill>
                <a:schemeClr val="accent5"/>
              </a:solidFill>
            </a:endParaRPr>
          </a:p>
        </p:txBody>
      </p:sp>
      <p:grpSp>
        <p:nvGrpSpPr>
          <p:cNvPr id="10244" name="Group 1"/>
          <p:cNvGrpSpPr>
            <a:grpSpLocks/>
          </p:cNvGrpSpPr>
          <p:nvPr/>
        </p:nvGrpSpPr>
        <p:grpSpPr bwMode="auto">
          <a:xfrm>
            <a:off x="0" y="836613"/>
            <a:ext cx="8423275" cy="5761037"/>
            <a:chOff x="796" y="825"/>
            <a:chExt cx="14234" cy="10259"/>
          </a:xfrm>
        </p:grpSpPr>
        <p:sp>
          <p:nvSpPr>
            <p:cNvPr id="10247" name="Rectangle 73"/>
            <p:cNvSpPr>
              <a:spLocks noChangeArrowheads="1"/>
            </p:cNvSpPr>
            <p:nvPr/>
          </p:nvSpPr>
          <p:spPr bwMode="auto">
            <a:xfrm>
              <a:off x="7680" y="7108"/>
              <a:ext cx="842" cy="458"/>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t</a:t>
              </a:r>
              <a:r>
                <a:rPr lang="en-US" sz="2000" b="1" baseline="-30000" smtClean="0">
                  <a:solidFill>
                    <a:srgbClr val="7030A0"/>
                  </a:solidFill>
                  <a:ea typeface="Calibri" pitchFamily="34" charset="0"/>
                  <a:cs typeface="Times New Roman" pitchFamily="18" charset="0"/>
                </a:rPr>
                <a:t>ob</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48" name="Rectangle 72"/>
            <p:cNvSpPr>
              <a:spLocks noChangeArrowheads="1"/>
            </p:cNvSpPr>
            <p:nvPr/>
          </p:nvSpPr>
          <p:spPr bwMode="auto">
            <a:xfrm>
              <a:off x="7665" y="8262"/>
              <a:ext cx="978" cy="385"/>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t</a:t>
              </a:r>
              <a:r>
                <a:rPr lang="en-US" sz="2000" b="1" baseline="-30000" smtClean="0">
                  <a:solidFill>
                    <a:srgbClr val="7030A0"/>
                  </a:solidFill>
                  <a:ea typeface="Calibri" pitchFamily="34" charset="0"/>
                  <a:cs typeface="Times New Roman" pitchFamily="18" charset="0"/>
                </a:rPr>
                <a:t>wk</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49" name="Rectangle 71"/>
            <p:cNvSpPr>
              <a:spLocks noChangeArrowheads="1"/>
            </p:cNvSpPr>
            <p:nvPr/>
          </p:nvSpPr>
          <p:spPr bwMode="auto">
            <a:xfrm>
              <a:off x="5723" y="915"/>
              <a:ext cx="918" cy="510"/>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f</a:t>
              </a:r>
              <a:r>
                <a:rPr lang="en-US" sz="2000" b="1" baseline="-30000" smtClean="0">
                  <a:solidFill>
                    <a:srgbClr val="7030A0"/>
                  </a:solidFill>
                  <a:ea typeface="Calibri" pitchFamily="34" charset="0"/>
                  <a:cs typeface="Times New Roman" pitchFamily="18" charset="0"/>
                </a:rPr>
                <a:t>wh</a:t>
              </a:r>
              <a:endParaRPr lang="en-US" sz="2000" b="1" smtClean="0">
                <a:solidFill>
                  <a:srgbClr val="7030A0"/>
                </a:solidFill>
                <a:ea typeface="Calibri" pitchFamily="34" charset="0"/>
                <a:cs typeface="Times New Roman" pitchFamily="18" charset="0"/>
              </a:endParaRPr>
            </a:p>
            <a:p>
              <a:pPr eaLnBrk="0" hangingPunct="0"/>
              <a:endParaRPr lang="en-US" b="1">
                <a:solidFill>
                  <a:srgbClr val="7030A0"/>
                </a:solidFill>
                <a:ea typeface="Calibri" pitchFamily="34" charset="0"/>
                <a:cs typeface="Times New Roman" pitchFamily="18" charset="0"/>
              </a:endParaRPr>
            </a:p>
          </p:txBody>
        </p:sp>
        <p:sp>
          <p:nvSpPr>
            <p:cNvPr id="10250" name="Rectangle 70"/>
            <p:cNvSpPr>
              <a:spLocks noChangeArrowheads="1"/>
            </p:cNvSpPr>
            <p:nvPr/>
          </p:nvSpPr>
          <p:spPr bwMode="auto">
            <a:xfrm>
              <a:off x="14205" y="2523"/>
              <a:ext cx="780" cy="527"/>
            </a:xfrm>
            <a:prstGeom prst="rect">
              <a:avLst/>
            </a:prstGeom>
            <a:solidFill>
              <a:srgbClr val="FFFFFF"/>
            </a:solidFill>
            <a:ln w="15875">
              <a:solidFill>
                <a:srgbClr val="000000"/>
              </a:solidFill>
              <a:miter lim="800000"/>
              <a:headEnd/>
              <a:tailEnd/>
            </a:ln>
          </p:spPr>
          <p:txBody>
            <a:bodyPr anchor="ctr"/>
            <a:lstStyle/>
            <a:p>
              <a:pPr algn="ctr"/>
              <a:r>
                <a:rPr lang="en-US" sz="1500" b="1" smtClean="0">
                  <a:ea typeface="Calibri" pitchFamily="34" charset="0"/>
                  <a:cs typeface="Times New Roman" pitchFamily="18" charset="0"/>
                </a:rPr>
                <a:t>T</a:t>
              </a:r>
              <a:r>
                <a:rPr lang="en-US" sz="1500" b="1" baseline="-30000" smtClean="0">
                  <a:ea typeface="Calibri" pitchFamily="34" charset="0"/>
                  <a:cs typeface="Times New Roman" pitchFamily="18" charset="0"/>
                </a:rPr>
                <a:t>2</a:t>
              </a:r>
              <a:endParaRPr lang="en-US" sz="1500" b="1">
                <a:ea typeface="Calibri" pitchFamily="34" charset="0"/>
                <a:cs typeface="Times New Roman" pitchFamily="18" charset="0"/>
              </a:endParaRPr>
            </a:p>
          </p:txBody>
        </p:sp>
        <p:sp>
          <p:nvSpPr>
            <p:cNvPr id="10251" name="Rectangle 69"/>
            <p:cNvSpPr>
              <a:spLocks noChangeArrowheads="1"/>
            </p:cNvSpPr>
            <p:nvPr/>
          </p:nvSpPr>
          <p:spPr bwMode="auto">
            <a:xfrm>
              <a:off x="14190" y="4200"/>
              <a:ext cx="780" cy="551"/>
            </a:xfrm>
            <a:prstGeom prst="rect">
              <a:avLst/>
            </a:prstGeom>
            <a:solidFill>
              <a:srgbClr val="FFFFFF"/>
            </a:solidFill>
            <a:ln w="15875">
              <a:solidFill>
                <a:srgbClr val="000000"/>
              </a:solidFill>
              <a:miter lim="800000"/>
              <a:headEnd/>
              <a:tailEnd/>
            </a:ln>
          </p:spPr>
          <p:txBody>
            <a:bodyPr anchor="ctr"/>
            <a:lstStyle/>
            <a:p>
              <a:pPr algn="ctr"/>
              <a:r>
                <a:rPr lang="en-US" sz="1500" b="1" smtClean="0">
                  <a:ea typeface="Calibri" pitchFamily="34" charset="0"/>
                  <a:cs typeface="Times New Roman" pitchFamily="18" charset="0"/>
                </a:rPr>
                <a:t>T</a:t>
              </a:r>
              <a:r>
                <a:rPr lang="en-US" sz="1500" b="1" baseline="-30000" smtClean="0">
                  <a:ea typeface="Calibri" pitchFamily="34" charset="0"/>
                  <a:cs typeface="Times New Roman" pitchFamily="18" charset="0"/>
                </a:rPr>
                <a:t>3</a:t>
              </a:r>
              <a:endParaRPr lang="en-US" sz="1500" b="1">
                <a:ea typeface="Calibri" pitchFamily="34" charset="0"/>
                <a:cs typeface="Times New Roman" pitchFamily="18" charset="0"/>
              </a:endParaRPr>
            </a:p>
          </p:txBody>
        </p:sp>
        <p:sp>
          <p:nvSpPr>
            <p:cNvPr id="10252" name="Rectangle 68"/>
            <p:cNvSpPr>
              <a:spLocks noChangeArrowheads="1"/>
            </p:cNvSpPr>
            <p:nvPr/>
          </p:nvSpPr>
          <p:spPr bwMode="auto">
            <a:xfrm>
              <a:off x="14190" y="5370"/>
              <a:ext cx="780" cy="515"/>
            </a:xfrm>
            <a:prstGeom prst="rect">
              <a:avLst/>
            </a:prstGeom>
            <a:solidFill>
              <a:srgbClr val="FFFFFF"/>
            </a:solidFill>
            <a:ln w="15875">
              <a:solidFill>
                <a:srgbClr val="000000"/>
              </a:solidFill>
              <a:miter lim="800000"/>
              <a:headEnd/>
              <a:tailEnd/>
            </a:ln>
          </p:spPr>
          <p:txBody>
            <a:bodyPr anchor="ctr"/>
            <a:lstStyle/>
            <a:p>
              <a:pPr algn="ctr"/>
              <a:r>
                <a:rPr lang="en-US" sz="1500" b="1" smtClean="0">
                  <a:ea typeface="Calibri" pitchFamily="34" charset="0"/>
                  <a:cs typeface="Times New Roman" pitchFamily="18" charset="0"/>
                </a:rPr>
                <a:t>T</a:t>
              </a:r>
              <a:r>
                <a:rPr lang="en-US" sz="1500" b="1" baseline="-30000" smtClean="0">
                  <a:ea typeface="Calibri" pitchFamily="34" charset="0"/>
                  <a:cs typeface="Times New Roman" pitchFamily="18" charset="0"/>
                </a:rPr>
                <a:t>4</a:t>
              </a:r>
              <a:endParaRPr lang="en-US" sz="1500" b="1">
                <a:ea typeface="Calibri" pitchFamily="34" charset="0"/>
                <a:cs typeface="Times New Roman" pitchFamily="18" charset="0"/>
              </a:endParaRPr>
            </a:p>
          </p:txBody>
        </p:sp>
        <p:sp>
          <p:nvSpPr>
            <p:cNvPr id="10253" name="Rectangle 67"/>
            <p:cNvSpPr>
              <a:spLocks noChangeArrowheads="1"/>
            </p:cNvSpPr>
            <p:nvPr/>
          </p:nvSpPr>
          <p:spPr bwMode="auto">
            <a:xfrm>
              <a:off x="14160" y="6750"/>
              <a:ext cx="780" cy="496"/>
            </a:xfrm>
            <a:prstGeom prst="rect">
              <a:avLst/>
            </a:prstGeom>
            <a:solidFill>
              <a:srgbClr val="FFFFFF"/>
            </a:solidFill>
            <a:ln w="15875">
              <a:solidFill>
                <a:srgbClr val="000000"/>
              </a:solidFill>
              <a:miter lim="800000"/>
              <a:headEnd/>
              <a:tailEnd/>
            </a:ln>
          </p:spPr>
          <p:txBody>
            <a:bodyPr anchor="ctr"/>
            <a:lstStyle/>
            <a:p>
              <a:pPr algn="ctr"/>
              <a:r>
                <a:rPr lang="en-US" sz="1500" b="1" smtClean="0">
                  <a:ea typeface="Calibri" pitchFamily="34" charset="0"/>
                  <a:cs typeface="Times New Roman" pitchFamily="18" charset="0"/>
                </a:rPr>
                <a:t>T</a:t>
              </a:r>
              <a:r>
                <a:rPr lang="en-US" sz="1500" b="1" baseline="-30000" smtClean="0">
                  <a:ea typeface="Calibri" pitchFamily="34" charset="0"/>
                  <a:cs typeface="Times New Roman" pitchFamily="18" charset="0"/>
                </a:rPr>
                <a:t>5</a:t>
              </a:r>
              <a:endParaRPr lang="en-US" sz="1500" b="1">
                <a:ea typeface="Calibri" pitchFamily="34" charset="0"/>
                <a:cs typeface="Times New Roman" pitchFamily="18" charset="0"/>
              </a:endParaRPr>
            </a:p>
          </p:txBody>
        </p:sp>
        <p:sp>
          <p:nvSpPr>
            <p:cNvPr id="10254" name="Rectangle 66"/>
            <p:cNvSpPr>
              <a:spLocks noChangeArrowheads="1"/>
            </p:cNvSpPr>
            <p:nvPr/>
          </p:nvSpPr>
          <p:spPr bwMode="auto">
            <a:xfrm>
              <a:off x="14175" y="8040"/>
              <a:ext cx="780" cy="566"/>
            </a:xfrm>
            <a:prstGeom prst="rect">
              <a:avLst/>
            </a:prstGeom>
            <a:solidFill>
              <a:srgbClr val="FFFFFF"/>
            </a:solidFill>
            <a:ln w="15875">
              <a:solidFill>
                <a:srgbClr val="000000"/>
              </a:solidFill>
              <a:miter lim="800000"/>
              <a:headEnd/>
              <a:tailEnd/>
            </a:ln>
          </p:spPr>
          <p:txBody>
            <a:bodyPr anchor="ctr"/>
            <a:lstStyle/>
            <a:p>
              <a:pPr algn="ctr"/>
              <a:r>
                <a:rPr lang="en-US" sz="1500" b="1" smtClean="0">
                  <a:ea typeface="Calibri" pitchFamily="34" charset="0"/>
                  <a:cs typeface="Times New Roman" pitchFamily="18" charset="0"/>
                </a:rPr>
                <a:t>T</a:t>
              </a:r>
              <a:r>
                <a:rPr lang="en-US" sz="1500" b="1" baseline="-30000" smtClean="0">
                  <a:ea typeface="Calibri" pitchFamily="34" charset="0"/>
                  <a:cs typeface="Times New Roman" pitchFamily="18" charset="0"/>
                </a:rPr>
                <a:t>6</a:t>
              </a:r>
              <a:endParaRPr lang="en-US" sz="1500" b="1">
                <a:ea typeface="Calibri" pitchFamily="34" charset="0"/>
                <a:cs typeface="Times New Roman" pitchFamily="18" charset="0"/>
              </a:endParaRPr>
            </a:p>
          </p:txBody>
        </p:sp>
        <p:sp>
          <p:nvSpPr>
            <p:cNvPr id="10255" name="Rectangle 65"/>
            <p:cNvSpPr>
              <a:spLocks noChangeArrowheads="1"/>
            </p:cNvSpPr>
            <p:nvPr/>
          </p:nvSpPr>
          <p:spPr bwMode="auto">
            <a:xfrm>
              <a:off x="14160" y="10410"/>
              <a:ext cx="780" cy="578"/>
            </a:xfrm>
            <a:prstGeom prst="rect">
              <a:avLst/>
            </a:prstGeom>
            <a:solidFill>
              <a:srgbClr val="FFFFFF"/>
            </a:solidFill>
            <a:ln w="15875">
              <a:solidFill>
                <a:srgbClr val="000000"/>
              </a:solidFill>
              <a:miter lim="800000"/>
              <a:headEnd/>
              <a:tailEnd/>
            </a:ln>
          </p:spPr>
          <p:txBody>
            <a:bodyPr anchor="ctr"/>
            <a:lstStyle/>
            <a:p>
              <a:pPr algn="ctr"/>
              <a:r>
                <a:rPr lang="en-US" sz="1500" b="1" smtClean="0">
                  <a:ea typeface="Calibri" pitchFamily="34" charset="0"/>
                  <a:cs typeface="Times New Roman" pitchFamily="18" charset="0"/>
                </a:rPr>
                <a:t>T</a:t>
              </a:r>
              <a:r>
                <a:rPr lang="en-US" sz="1500" b="1" baseline="-30000" smtClean="0">
                  <a:ea typeface="Calibri" pitchFamily="34" charset="0"/>
                  <a:cs typeface="Times New Roman" pitchFamily="18" charset="0"/>
                </a:rPr>
                <a:t>8</a:t>
              </a:r>
              <a:endParaRPr lang="en-US" sz="1500" b="1">
                <a:ea typeface="Calibri" pitchFamily="34" charset="0"/>
                <a:cs typeface="Times New Roman" pitchFamily="18" charset="0"/>
              </a:endParaRPr>
            </a:p>
          </p:txBody>
        </p:sp>
        <p:sp>
          <p:nvSpPr>
            <p:cNvPr id="10256" name="Rectangle 64"/>
            <p:cNvSpPr>
              <a:spLocks noChangeArrowheads="1"/>
            </p:cNvSpPr>
            <p:nvPr/>
          </p:nvSpPr>
          <p:spPr bwMode="auto">
            <a:xfrm>
              <a:off x="14145" y="9150"/>
              <a:ext cx="780" cy="590"/>
            </a:xfrm>
            <a:prstGeom prst="rect">
              <a:avLst/>
            </a:prstGeom>
            <a:solidFill>
              <a:srgbClr val="FFFFFF"/>
            </a:solidFill>
            <a:ln w="15875">
              <a:solidFill>
                <a:srgbClr val="000000"/>
              </a:solidFill>
              <a:miter lim="800000"/>
              <a:headEnd/>
              <a:tailEnd/>
            </a:ln>
          </p:spPr>
          <p:txBody>
            <a:bodyPr anchor="ctr"/>
            <a:lstStyle/>
            <a:p>
              <a:pPr algn="ctr"/>
              <a:r>
                <a:rPr lang="en-US" sz="1500" b="1" smtClean="0">
                  <a:ea typeface="Calibri" pitchFamily="34" charset="0"/>
                  <a:cs typeface="Times New Roman" pitchFamily="18" charset="0"/>
                </a:rPr>
                <a:t>T</a:t>
              </a:r>
              <a:r>
                <a:rPr lang="en-US" sz="1500" b="1" baseline="-30000" smtClean="0">
                  <a:ea typeface="Calibri" pitchFamily="34" charset="0"/>
                  <a:cs typeface="Times New Roman" pitchFamily="18" charset="0"/>
                </a:rPr>
                <a:t>7</a:t>
              </a:r>
              <a:endParaRPr lang="en-US" sz="1500" b="1">
                <a:ea typeface="Calibri" pitchFamily="34" charset="0"/>
                <a:cs typeface="Times New Roman" pitchFamily="18" charset="0"/>
              </a:endParaRPr>
            </a:p>
          </p:txBody>
        </p:sp>
        <p:sp>
          <p:nvSpPr>
            <p:cNvPr id="10257" name="Rectangle 63"/>
            <p:cNvSpPr>
              <a:spLocks noChangeArrowheads="1"/>
            </p:cNvSpPr>
            <p:nvPr/>
          </p:nvSpPr>
          <p:spPr bwMode="auto">
            <a:xfrm>
              <a:off x="14250" y="825"/>
              <a:ext cx="780" cy="524"/>
            </a:xfrm>
            <a:prstGeom prst="rect">
              <a:avLst/>
            </a:prstGeom>
            <a:solidFill>
              <a:srgbClr val="FFFFFF"/>
            </a:solidFill>
            <a:ln w="15875">
              <a:solidFill>
                <a:srgbClr val="000000"/>
              </a:solidFill>
              <a:miter lim="800000"/>
              <a:headEnd/>
              <a:tailEnd/>
            </a:ln>
          </p:spPr>
          <p:txBody>
            <a:bodyPr anchor="ctr"/>
            <a:lstStyle/>
            <a:p>
              <a:pPr algn="ctr"/>
              <a:r>
                <a:rPr lang="en-US" sz="1500" b="1" smtClean="0">
                  <a:ea typeface="Calibri" pitchFamily="34" charset="0"/>
                  <a:cs typeface="Times New Roman" pitchFamily="18" charset="0"/>
                </a:rPr>
                <a:t>T</a:t>
              </a:r>
              <a:r>
                <a:rPr lang="en-US" sz="1500" b="1" baseline="-30000" smtClean="0">
                  <a:ea typeface="Calibri" pitchFamily="34" charset="0"/>
                  <a:cs typeface="Times New Roman" pitchFamily="18" charset="0"/>
                </a:rPr>
                <a:t>1</a:t>
              </a:r>
              <a:endParaRPr lang="en-US" sz="1500" b="1">
                <a:ea typeface="Calibri" pitchFamily="34" charset="0"/>
                <a:cs typeface="Times New Roman" pitchFamily="18" charset="0"/>
              </a:endParaRPr>
            </a:p>
          </p:txBody>
        </p:sp>
        <p:sp>
          <p:nvSpPr>
            <p:cNvPr id="10258" name="Rectangle 62"/>
            <p:cNvSpPr>
              <a:spLocks noChangeArrowheads="1"/>
            </p:cNvSpPr>
            <p:nvPr/>
          </p:nvSpPr>
          <p:spPr bwMode="auto">
            <a:xfrm>
              <a:off x="2558" y="5475"/>
              <a:ext cx="787" cy="600"/>
            </a:xfrm>
            <a:prstGeom prst="rect">
              <a:avLst/>
            </a:prstGeom>
            <a:solidFill>
              <a:srgbClr val="FFFFFF"/>
            </a:solidFill>
            <a:ln w="9525">
              <a:noFill/>
              <a:miter lim="800000"/>
              <a:headEnd/>
              <a:tailEnd/>
            </a:ln>
          </p:spPr>
          <p:txBody>
            <a:bodyPr/>
            <a:lstStyle/>
            <a:p>
              <a:r>
                <a:rPr lang="en-US" sz="2000" b="1" smtClean="0">
                  <a:solidFill>
                    <a:srgbClr val="7030A0"/>
                  </a:solidFill>
                  <a:ea typeface="Calibri" pitchFamily="34" charset="0"/>
                  <a:cs typeface="Times New Roman" pitchFamily="18" charset="0"/>
                </a:rPr>
                <a:t>t</a:t>
              </a:r>
              <a:r>
                <a:rPr lang="en-US" sz="2000" b="1" baseline="-30000" smtClean="0">
                  <a:solidFill>
                    <a:srgbClr val="7030A0"/>
                  </a:solidFill>
                  <a:ea typeface="Calibri" pitchFamily="34" charset="0"/>
                  <a:cs typeface="Times New Roman" pitchFamily="18" charset="0"/>
                </a:rPr>
                <a:t>cb</a:t>
              </a:r>
              <a:endParaRPr lang="en-US" sz="2000" b="1" smtClean="0">
                <a:solidFill>
                  <a:srgbClr val="7030A0"/>
                </a:solidFill>
                <a:ea typeface="Calibri" pitchFamily="34" charset="0"/>
                <a:cs typeface="Times New Roman" pitchFamily="18" charset="0"/>
              </a:endParaRPr>
            </a:p>
            <a:p>
              <a:pPr eaLnBrk="0" hangingPunct="0"/>
              <a:endParaRPr lang="en-US" b="1">
                <a:solidFill>
                  <a:srgbClr val="7030A0"/>
                </a:solidFill>
                <a:ea typeface="Calibri" pitchFamily="34" charset="0"/>
                <a:cs typeface="Times New Roman" pitchFamily="18" charset="0"/>
              </a:endParaRPr>
            </a:p>
          </p:txBody>
        </p:sp>
        <p:sp>
          <p:nvSpPr>
            <p:cNvPr id="10259" name="Rectangle 61"/>
            <p:cNvSpPr>
              <a:spLocks noChangeArrowheads="1"/>
            </p:cNvSpPr>
            <p:nvPr/>
          </p:nvSpPr>
          <p:spPr bwMode="auto">
            <a:xfrm>
              <a:off x="7548" y="10699"/>
              <a:ext cx="882" cy="385"/>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t</a:t>
              </a:r>
              <a:r>
                <a:rPr lang="en-US" sz="2000" b="1" baseline="-30000" smtClean="0">
                  <a:solidFill>
                    <a:srgbClr val="7030A0"/>
                  </a:solidFill>
                  <a:ea typeface="Calibri" pitchFamily="34" charset="0"/>
                  <a:cs typeface="Times New Roman" pitchFamily="18" charset="0"/>
                </a:rPr>
                <a:t>ok</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60" name="Rectangle 60"/>
            <p:cNvSpPr>
              <a:spLocks noChangeArrowheads="1"/>
            </p:cNvSpPr>
            <p:nvPr/>
          </p:nvSpPr>
          <p:spPr bwMode="auto">
            <a:xfrm>
              <a:off x="7620" y="4500"/>
              <a:ext cx="902" cy="428"/>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t</a:t>
              </a:r>
              <a:r>
                <a:rPr lang="en-US" sz="2000" b="1" baseline="-30000" smtClean="0">
                  <a:solidFill>
                    <a:srgbClr val="7030A0"/>
                  </a:solidFill>
                  <a:ea typeface="Calibri" pitchFamily="34" charset="0"/>
                  <a:cs typeface="Times New Roman" pitchFamily="18" charset="0"/>
                </a:rPr>
                <a:t>wb</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61" name="Rectangle 59"/>
            <p:cNvSpPr>
              <a:spLocks noChangeArrowheads="1"/>
            </p:cNvSpPr>
            <p:nvPr/>
          </p:nvSpPr>
          <p:spPr bwMode="auto">
            <a:xfrm>
              <a:off x="7305" y="1185"/>
              <a:ext cx="1095" cy="525"/>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t</a:t>
              </a:r>
              <a:r>
                <a:rPr lang="en-US" sz="2000" b="1" baseline="-30000" smtClean="0">
                  <a:solidFill>
                    <a:srgbClr val="7030A0"/>
                  </a:solidFill>
                  <a:ea typeface="Calibri" pitchFamily="34" charset="0"/>
                  <a:cs typeface="Times New Roman" pitchFamily="18" charset="0"/>
                </a:rPr>
                <a:t>wh</a:t>
              </a:r>
              <a:endParaRPr lang="en-US" sz="2000" b="1" smtClean="0">
                <a:solidFill>
                  <a:srgbClr val="7030A0"/>
                </a:solidFill>
                <a:ea typeface="Calibri" pitchFamily="34" charset="0"/>
                <a:cs typeface="Times New Roman" pitchFamily="18" charset="0"/>
              </a:endParaRPr>
            </a:p>
            <a:p>
              <a:pPr eaLnBrk="0" hangingPunct="0"/>
              <a:endParaRPr lang="en-US" b="1">
                <a:solidFill>
                  <a:srgbClr val="7030A0"/>
                </a:solidFill>
                <a:ea typeface="Calibri" pitchFamily="34" charset="0"/>
                <a:cs typeface="Times New Roman" pitchFamily="18" charset="0"/>
              </a:endParaRPr>
            </a:p>
          </p:txBody>
        </p:sp>
        <p:sp>
          <p:nvSpPr>
            <p:cNvPr id="10262" name="Rectangle 58"/>
            <p:cNvSpPr>
              <a:spLocks noChangeArrowheads="1"/>
            </p:cNvSpPr>
            <p:nvPr/>
          </p:nvSpPr>
          <p:spPr bwMode="auto">
            <a:xfrm>
              <a:off x="10170" y="10545"/>
              <a:ext cx="735" cy="510"/>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t</a:t>
              </a:r>
              <a:r>
                <a:rPr lang="en-US" sz="2000" b="1" baseline="-30000" smtClean="0">
                  <a:solidFill>
                    <a:srgbClr val="7030A0"/>
                  </a:solidFill>
                  <a:ea typeface="Calibri" pitchFamily="34" charset="0"/>
                  <a:cs typeface="Times New Roman" pitchFamily="18" charset="0"/>
                </a:rPr>
                <a:t>ks</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63" name="Rectangle 57"/>
            <p:cNvSpPr>
              <a:spLocks noChangeArrowheads="1"/>
            </p:cNvSpPr>
            <p:nvPr/>
          </p:nvSpPr>
          <p:spPr bwMode="auto">
            <a:xfrm>
              <a:off x="10155" y="9160"/>
              <a:ext cx="735" cy="378"/>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t</a:t>
              </a:r>
              <a:r>
                <a:rPr lang="en-US" sz="2000" b="1" baseline="-30000" smtClean="0">
                  <a:solidFill>
                    <a:srgbClr val="7030A0"/>
                  </a:solidFill>
                  <a:ea typeface="Calibri" pitchFamily="34" charset="0"/>
                  <a:cs typeface="Times New Roman" pitchFamily="18" charset="0"/>
                </a:rPr>
                <a:t>ks</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64" name="Rectangle 56"/>
            <p:cNvSpPr>
              <a:spLocks noChangeArrowheads="1"/>
            </p:cNvSpPr>
            <p:nvPr/>
          </p:nvSpPr>
          <p:spPr bwMode="auto">
            <a:xfrm>
              <a:off x="10155" y="8006"/>
              <a:ext cx="735" cy="510"/>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t</a:t>
              </a:r>
              <a:r>
                <a:rPr lang="en-US" sz="2000" b="1" baseline="-30000" smtClean="0">
                  <a:solidFill>
                    <a:srgbClr val="7030A0"/>
                  </a:solidFill>
                  <a:ea typeface="Calibri" pitchFamily="34" charset="0"/>
                  <a:cs typeface="Times New Roman" pitchFamily="18" charset="0"/>
                </a:rPr>
                <a:t>ks</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65" name="Rectangle 55"/>
            <p:cNvSpPr>
              <a:spLocks noChangeArrowheads="1"/>
            </p:cNvSpPr>
            <p:nvPr/>
          </p:nvSpPr>
          <p:spPr bwMode="auto">
            <a:xfrm>
              <a:off x="10125" y="6724"/>
              <a:ext cx="735" cy="510"/>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t</a:t>
              </a:r>
              <a:r>
                <a:rPr lang="en-US" sz="2000" b="1" baseline="-30000" smtClean="0">
                  <a:solidFill>
                    <a:srgbClr val="7030A0"/>
                  </a:solidFill>
                  <a:ea typeface="Calibri" pitchFamily="34" charset="0"/>
                  <a:cs typeface="Times New Roman" pitchFamily="18" charset="0"/>
                </a:rPr>
                <a:t>bs</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66" name="Rectangle 54"/>
            <p:cNvSpPr>
              <a:spLocks noChangeArrowheads="1"/>
            </p:cNvSpPr>
            <p:nvPr/>
          </p:nvSpPr>
          <p:spPr bwMode="auto">
            <a:xfrm>
              <a:off x="10155" y="5444"/>
              <a:ext cx="735" cy="510"/>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t</a:t>
              </a:r>
              <a:r>
                <a:rPr lang="en-US" sz="2000" b="1" baseline="-30000" smtClean="0">
                  <a:solidFill>
                    <a:srgbClr val="7030A0"/>
                  </a:solidFill>
                  <a:ea typeface="Calibri" pitchFamily="34" charset="0"/>
                  <a:cs typeface="Times New Roman" pitchFamily="18" charset="0"/>
                </a:rPr>
                <a:t>bs</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67" name="Rectangle 53"/>
            <p:cNvSpPr>
              <a:spLocks noChangeArrowheads="1"/>
            </p:cNvSpPr>
            <p:nvPr/>
          </p:nvSpPr>
          <p:spPr bwMode="auto">
            <a:xfrm>
              <a:off x="10080" y="4159"/>
              <a:ext cx="735" cy="385"/>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t</a:t>
              </a:r>
              <a:r>
                <a:rPr lang="en-US" sz="2000" b="1" baseline="-30000" smtClean="0">
                  <a:solidFill>
                    <a:srgbClr val="7030A0"/>
                  </a:solidFill>
                  <a:ea typeface="Calibri" pitchFamily="34" charset="0"/>
                  <a:cs typeface="Times New Roman" pitchFamily="18" charset="0"/>
                </a:rPr>
                <a:t>bs</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68" name="Rectangle 52"/>
            <p:cNvSpPr>
              <a:spLocks noChangeArrowheads="1"/>
            </p:cNvSpPr>
            <p:nvPr/>
          </p:nvSpPr>
          <p:spPr bwMode="auto">
            <a:xfrm>
              <a:off x="9990" y="2492"/>
              <a:ext cx="735" cy="510"/>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t</a:t>
              </a:r>
              <a:r>
                <a:rPr lang="en-US" sz="2000" b="1" baseline="-30000" smtClean="0">
                  <a:solidFill>
                    <a:srgbClr val="7030A0"/>
                  </a:solidFill>
                  <a:ea typeface="Calibri" pitchFamily="34" charset="0"/>
                  <a:cs typeface="Times New Roman" pitchFamily="18" charset="0"/>
                </a:rPr>
                <a:t>hs</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69" name="Rectangle 51"/>
            <p:cNvSpPr>
              <a:spLocks noChangeArrowheads="1"/>
            </p:cNvSpPr>
            <p:nvPr/>
          </p:nvSpPr>
          <p:spPr bwMode="auto">
            <a:xfrm>
              <a:off x="9855" y="825"/>
              <a:ext cx="755" cy="510"/>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t</a:t>
              </a:r>
              <a:r>
                <a:rPr lang="en-US" sz="2000" b="1" baseline="-30000" smtClean="0">
                  <a:solidFill>
                    <a:srgbClr val="7030A0"/>
                  </a:solidFill>
                  <a:ea typeface="Calibri" pitchFamily="34" charset="0"/>
                  <a:cs typeface="Times New Roman" pitchFamily="18" charset="0"/>
                </a:rPr>
                <a:t>hs</a:t>
              </a:r>
              <a:endParaRPr lang="en-US" sz="2000" b="1" smtClean="0">
                <a:solidFill>
                  <a:srgbClr val="7030A0"/>
                </a:solidFill>
                <a:ea typeface="Calibri" pitchFamily="34" charset="0"/>
                <a:cs typeface="Times New Roman" pitchFamily="18" charset="0"/>
              </a:endParaRPr>
            </a:p>
            <a:p>
              <a:pPr eaLnBrk="0" hangingPunct="0"/>
              <a:endParaRPr lang="en-US" b="1">
                <a:solidFill>
                  <a:srgbClr val="7030A0"/>
                </a:solidFill>
                <a:ea typeface="Calibri" pitchFamily="34" charset="0"/>
                <a:cs typeface="Times New Roman" pitchFamily="18" charset="0"/>
              </a:endParaRPr>
            </a:p>
          </p:txBody>
        </p:sp>
        <p:sp>
          <p:nvSpPr>
            <p:cNvPr id="10270" name="Rectangle 50"/>
            <p:cNvSpPr>
              <a:spLocks noChangeArrowheads="1"/>
            </p:cNvSpPr>
            <p:nvPr/>
          </p:nvSpPr>
          <p:spPr bwMode="auto">
            <a:xfrm>
              <a:off x="5723" y="2625"/>
              <a:ext cx="1042" cy="525"/>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f</a:t>
              </a:r>
              <a:r>
                <a:rPr lang="en-US" sz="2000" b="1" baseline="-30000" smtClean="0">
                  <a:solidFill>
                    <a:srgbClr val="7030A0"/>
                  </a:solidFill>
                  <a:ea typeface="Calibri" pitchFamily="34" charset="0"/>
                  <a:cs typeface="Times New Roman" pitchFamily="18" charset="0"/>
                </a:rPr>
                <a:t>nwh</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71" name="Rectangle 49"/>
            <p:cNvSpPr>
              <a:spLocks noChangeArrowheads="1"/>
            </p:cNvSpPr>
            <p:nvPr/>
          </p:nvSpPr>
          <p:spPr bwMode="auto">
            <a:xfrm>
              <a:off x="5601" y="5475"/>
              <a:ext cx="1119" cy="525"/>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f</a:t>
              </a:r>
              <a:r>
                <a:rPr lang="en-US" sz="2000" b="1" baseline="-30000" smtClean="0">
                  <a:solidFill>
                    <a:srgbClr val="7030A0"/>
                  </a:solidFill>
                  <a:ea typeface="Calibri" pitchFamily="34" charset="0"/>
                  <a:cs typeface="Times New Roman" pitchFamily="18" charset="0"/>
                </a:rPr>
                <a:t>nwb</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72" name="Rectangle 48"/>
            <p:cNvSpPr>
              <a:spLocks noChangeArrowheads="1"/>
            </p:cNvSpPr>
            <p:nvPr/>
          </p:nvSpPr>
          <p:spPr bwMode="auto">
            <a:xfrm>
              <a:off x="5775" y="6900"/>
              <a:ext cx="930" cy="525"/>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f</a:t>
              </a:r>
              <a:r>
                <a:rPr lang="en-US" sz="2000" b="1" baseline="-30000" smtClean="0">
                  <a:solidFill>
                    <a:srgbClr val="7030A0"/>
                  </a:solidFill>
                  <a:ea typeface="Calibri" pitchFamily="34" charset="0"/>
                  <a:cs typeface="Times New Roman" pitchFamily="18" charset="0"/>
                </a:rPr>
                <a:t>ob</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73" name="Rectangle 47"/>
            <p:cNvSpPr>
              <a:spLocks noChangeArrowheads="1"/>
            </p:cNvSpPr>
            <p:nvPr/>
          </p:nvSpPr>
          <p:spPr bwMode="auto">
            <a:xfrm>
              <a:off x="5745" y="4290"/>
              <a:ext cx="930" cy="525"/>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f</a:t>
              </a:r>
              <a:r>
                <a:rPr lang="en-US" sz="2000" b="1" baseline="-30000" smtClean="0">
                  <a:solidFill>
                    <a:srgbClr val="7030A0"/>
                  </a:solidFill>
                  <a:ea typeface="Calibri" pitchFamily="34" charset="0"/>
                  <a:cs typeface="Times New Roman" pitchFamily="18" charset="0"/>
                </a:rPr>
                <a:t>wb</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74" name="Rectangle 46"/>
            <p:cNvSpPr>
              <a:spLocks noChangeArrowheads="1"/>
            </p:cNvSpPr>
            <p:nvPr/>
          </p:nvSpPr>
          <p:spPr bwMode="auto">
            <a:xfrm>
              <a:off x="5790" y="10530"/>
              <a:ext cx="930" cy="525"/>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f</a:t>
              </a:r>
              <a:r>
                <a:rPr lang="en-US" sz="2000" b="1" baseline="-30000" smtClean="0">
                  <a:solidFill>
                    <a:srgbClr val="7030A0"/>
                  </a:solidFill>
                  <a:ea typeface="Calibri" pitchFamily="34" charset="0"/>
                  <a:cs typeface="Times New Roman" pitchFamily="18" charset="0"/>
                </a:rPr>
                <a:t>ok</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75" name="Rectangle 45"/>
            <p:cNvSpPr>
              <a:spLocks noChangeArrowheads="1"/>
            </p:cNvSpPr>
            <p:nvPr/>
          </p:nvSpPr>
          <p:spPr bwMode="auto">
            <a:xfrm>
              <a:off x="5805" y="8145"/>
              <a:ext cx="930" cy="525"/>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f</a:t>
              </a:r>
              <a:r>
                <a:rPr lang="en-US" sz="2000" b="1" baseline="-30000" smtClean="0">
                  <a:solidFill>
                    <a:srgbClr val="7030A0"/>
                  </a:solidFill>
                  <a:ea typeface="Calibri" pitchFamily="34" charset="0"/>
                  <a:cs typeface="Times New Roman" pitchFamily="18" charset="0"/>
                </a:rPr>
                <a:t>wk</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76" name="Rectangle 44"/>
            <p:cNvSpPr>
              <a:spLocks noChangeArrowheads="1"/>
            </p:cNvSpPr>
            <p:nvPr/>
          </p:nvSpPr>
          <p:spPr bwMode="auto">
            <a:xfrm>
              <a:off x="5723" y="9285"/>
              <a:ext cx="1042" cy="525"/>
            </a:xfrm>
            <a:prstGeom prst="rect">
              <a:avLst/>
            </a:prstGeom>
            <a:solidFill>
              <a:srgbClr val="FFFFFF"/>
            </a:solidFill>
            <a:ln w="9525">
              <a:noFill/>
              <a:miter lim="800000"/>
              <a:headEnd/>
              <a:tailEnd/>
            </a:ln>
          </p:spPr>
          <p:txBody>
            <a:bodyPr/>
            <a:lstStyle/>
            <a:p>
              <a:pPr algn="ctr"/>
              <a:r>
                <a:rPr lang="en-US" sz="2000" b="1" smtClean="0">
                  <a:solidFill>
                    <a:srgbClr val="7030A0"/>
                  </a:solidFill>
                  <a:ea typeface="Calibri" pitchFamily="34" charset="0"/>
                  <a:cs typeface="Times New Roman" pitchFamily="18" charset="0"/>
                </a:rPr>
                <a:t>f</a:t>
              </a:r>
              <a:r>
                <a:rPr lang="en-US" sz="2000" b="1" baseline="-30000" smtClean="0">
                  <a:solidFill>
                    <a:srgbClr val="7030A0"/>
                  </a:solidFill>
                  <a:ea typeface="Calibri" pitchFamily="34" charset="0"/>
                  <a:cs typeface="Times New Roman" pitchFamily="18" charset="0"/>
                </a:rPr>
                <a:t>nwk</a:t>
              </a:r>
              <a:endParaRPr lang="en-US" sz="2000" b="1" smtClean="0">
                <a:solidFill>
                  <a:srgbClr val="7030A0"/>
                </a:solidFill>
                <a:ea typeface="Calibri" pitchFamily="34" charset="0"/>
                <a:cs typeface="Times New Roman" pitchFamily="18" charset="0"/>
              </a:endParaRPr>
            </a:p>
            <a:p>
              <a:pPr eaLnBrk="0" hangingPunct="0"/>
              <a:endParaRPr lang="en-US" sz="2000" b="1">
                <a:solidFill>
                  <a:srgbClr val="7030A0"/>
                </a:solidFill>
                <a:ea typeface="Calibri" pitchFamily="34" charset="0"/>
                <a:cs typeface="Times New Roman" pitchFamily="18" charset="0"/>
              </a:endParaRPr>
            </a:p>
          </p:txBody>
        </p:sp>
        <p:sp>
          <p:nvSpPr>
            <p:cNvPr id="10277" name="Rectangle 43"/>
            <p:cNvSpPr>
              <a:spLocks noChangeArrowheads="1"/>
            </p:cNvSpPr>
            <p:nvPr/>
          </p:nvSpPr>
          <p:spPr bwMode="auto">
            <a:xfrm>
              <a:off x="2445" y="3315"/>
              <a:ext cx="794" cy="615"/>
            </a:xfrm>
            <a:prstGeom prst="rect">
              <a:avLst/>
            </a:prstGeom>
            <a:solidFill>
              <a:srgbClr val="FFFFFF"/>
            </a:solidFill>
            <a:ln w="9525">
              <a:noFill/>
              <a:miter lim="800000"/>
              <a:headEnd/>
              <a:tailEnd/>
            </a:ln>
          </p:spPr>
          <p:txBody>
            <a:bodyPr/>
            <a:lstStyle/>
            <a:p>
              <a:r>
                <a:rPr lang="en-US" sz="2000" b="1" smtClean="0">
                  <a:solidFill>
                    <a:srgbClr val="7030A0"/>
                  </a:solidFill>
                  <a:ea typeface="Calibri" pitchFamily="34" charset="0"/>
                  <a:cs typeface="Times New Roman" pitchFamily="18" charset="0"/>
                </a:rPr>
                <a:t>t</a:t>
              </a:r>
              <a:r>
                <a:rPr lang="en-US" sz="2000" b="1" baseline="-30000" smtClean="0">
                  <a:solidFill>
                    <a:srgbClr val="7030A0"/>
                  </a:solidFill>
                  <a:ea typeface="Calibri" pitchFamily="34" charset="0"/>
                  <a:cs typeface="Times New Roman" pitchFamily="18" charset="0"/>
                </a:rPr>
                <a:t>ch</a:t>
              </a:r>
              <a:endParaRPr lang="en-US" sz="2000" b="1" smtClean="0">
                <a:solidFill>
                  <a:srgbClr val="7030A0"/>
                </a:solidFill>
                <a:ea typeface="Calibri" pitchFamily="34" charset="0"/>
                <a:cs typeface="Times New Roman" pitchFamily="18" charset="0"/>
              </a:endParaRPr>
            </a:p>
            <a:p>
              <a:pPr eaLnBrk="0" hangingPunct="0"/>
              <a:endParaRPr lang="en-US" sz="2000">
                <a:solidFill>
                  <a:srgbClr val="7030A0"/>
                </a:solidFill>
                <a:latin typeface="Arial" charset="0"/>
                <a:ea typeface="Calibri" pitchFamily="34" charset="0"/>
                <a:cs typeface="Times New Roman" pitchFamily="18" charset="0"/>
              </a:endParaRPr>
            </a:p>
          </p:txBody>
        </p:sp>
        <p:sp>
          <p:nvSpPr>
            <p:cNvPr id="10278" name="Rectangle 42"/>
            <p:cNvSpPr>
              <a:spLocks noChangeArrowheads="1"/>
            </p:cNvSpPr>
            <p:nvPr/>
          </p:nvSpPr>
          <p:spPr bwMode="auto">
            <a:xfrm>
              <a:off x="2445" y="7755"/>
              <a:ext cx="794" cy="570"/>
            </a:xfrm>
            <a:prstGeom prst="rect">
              <a:avLst/>
            </a:prstGeom>
            <a:solidFill>
              <a:srgbClr val="FFFFFF"/>
            </a:solidFill>
            <a:ln w="9525">
              <a:noFill/>
              <a:miter lim="800000"/>
              <a:headEnd/>
              <a:tailEnd/>
            </a:ln>
          </p:spPr>
          <p:txBody>
            <a:bodyPr/>
            <a:lstStyle/>
            <a:p>
              <a:r>
                <a:rPr lang="en-US" sz="2000" b="1" smtClean="0">
                  <a:solidFill>
                    <a:srgbClr val="7030A0"/>
                  </a:solidFill>
                  <a:ea typeface="Calibri" pitchFamily="34" charset="0"/>
                  <a:cs typeface="Times New Roman" pitchFamily="18" charset="0"/>
                </a:rPr>
                <a:t>t</a:t>
              </a:r>
              <a:r>
                <a:rPr lang="en-US" sz="2000" b="1" baseline="-30000" smtClean="0">
                  <a:solidFill>
                    <a:srgbClr val="7030A0"/>
                  </a:solidFill>
                  <a:ea typeface="Calibri" pitchFamily="34" charset="0"/>
                  <a:cs typeface="Times New Roman" pitchFamily="18" charset="0"/>
                </a:rPr>
                <a:t>ck</a:t>
              </a:r>
              <a:endParaRPr lang="en-US" sz="2000" b="1" smtClean="0">
                <a:solidFill>
                  <a:srgbClr val="7030A0"/>
                </a:solidFill>
                <a:ea typeface="Calibri" pitchFamily="34" charset="0"/>
                <a:cs typeface="Times New Roman" pitchFamily="18" charset="0"/>
              </a:endParaRPr>
            </a:p>
            <a:p>
              <a:pPr eaLnBrk="0" hangingPunct="0"/>
              <a:endParaRPr lang="en-US" b="1">
                <a:solidFill>
                  <a:srgbClr val="7030A0"/>
                </a:solidFill>
                <a:ea typeface="Calibri" pitchFamily="34" charset="0"/>
                <a:cs typeface="Times New Roman" pitchFamily="18" charset="0"/>
              </a:endParaRPr>
            </a:p>
          </p:txBody>
        </p:sp>
        <p:sp>
          <p:nvSpPr>
            <p:cNvPr id="10279" name="Rectangle 41"/>
            <p:cNvSpPr>
              <a:spLocks noChangeArrowheads="1"/>
            </p:cNvSpPr>
            <p:nvPr/>
          </p:nvSpPr>
          <p:spPr bwMode="auto">
            <a:xfrm>
              <a:off x="796" y="5375"/>
              <a:ext cx="1398" cy="548"/>
            </a:xfrm>
            <a:prstGeom prst="rect">
              <a:avLst/>
            </a:prstGeom>
            <a:solidFill>
              <a:srgbClr val="FFFFFF"/>
            </a:solidFill>
            <a:ln w="9525">
              <a:solidFill>
                <a:srgbClr val="000000"/>
              </a:solidFill>
              <a:miter lim="800000"/>
              <a:headEnd/>
              <a:tailEnd/>
            </a:ln>
          </p:spPr>
          <p:txBody>
            <a:bodyPr wrap="square" anchor="ctr">
              <a:spAutoFit/>
            </a:bodyPr>
            <a:lstStyle/>
            <a:p>
              <a:pPr algn="ctr"/>
              <a:r>
                <a:rPr lang="en-US" sz="1400" b="1" dirty="0" smtClean="0">
                  <a:ea typeface="Calibri" pitchFamily="34" charset="0"/>
                  <a:cs typeface="Times New Roman" pitchFamily="18" charset="0"/>
                </a:rPr>
                <a:t>Chicken</a:t>
              </a:r>
              <a:endParaRPr lang="en-US" sz="1400" b="1" dirty="0">
                <a:ea typeface="Calibri" pitchFamily="34" charset="0"/>
                <a:cs typeface="Times New Roman" pitchFamily="18" charset="0"/>
              </a:endParaRPr>
            </a:p>
          </p:txBody>
        </p:sp>
        <p:sp>
          <p:nvSpPr>
            <p:cNvPr id="10280" name="Rectangle 40"/>
            <p:cNvSpPr>
              <a:spLocks noChangeArrowheads="1"/>
            </p:cNvSpPr>
            <p:nvPr/>
          </p:nvSpPr>
          <p:spPr bwMode="auto">
            <a:xfrm>
              <a:off x="7155" y="840"/>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Washing </a:t>
              </a:r>
              <a:endParaRPr lang="en-US" sz="1500" b="1" dirty="0">
                <a:ea typeface="Calibri" pitchFamily="34" charset="0"/>
                <a:cs typeface="Times New Roman" pitchFamily="18" charset="0"/>
              </a:endParaRPr>
            </a:p>
          </p:txBody>
        </p:sp>
        <p:sp>
          <p:nvSpPr>
            <p:cNvPr id="10281" name="Rectangle 39"/>
            <p:cNvSpPr>
              <a:spLocks noChangeArrowheads="1"/>
            </p:cNvSpPr>
            <p:nvPr/>
          </p:nvSpPr>
          <p:spPr bwMode="auto">
            <a:xfrm>
              <a:off x="7050" y="2505"/>
              <a:ext cx="1950" cy="465"/>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No W</a:t>
              </a:r>
              <a:endParaRPr lang="en-US" sz="1500" b="1" dirty="0">
                <a:ea typeface="Calibri" pitchFamily="34" charset="0"/>
                <a:cs typeface="Times New Roman" pitchFamily="18" charset="0"/>
              </a:endParaRPr>
            </a:p>
          </p:txBody>
        </p:sp>
        <p:sp>
          <p:nvSpPr>
            <p:cNvPr id="10282" name="Rectangle 38"/>
            <p:cNvSpPr>
              <a:spLocks noChangeArrowheads="1"/>
            </p:cNvSpPr>
            <p:nvPr/>
          </p:nvSpPr>
          <p:spPr bwMode="auto">
            <a:xfrm>
              <a:off x="7050" y="4230"/>
              <a:ext cx="2070" cy="465"/>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Washing</a:t>
              </a:r>
              <a:endParaRPr lang="en-US" sz="1500" b="1" dirty="0">
                <a:ea typeface="Calibri" pitchFamily="34" charset="0"/>
                <a:cs typeface="Times New Roman" pitchFamily="18" charset="0"/>
              </a:endParaRPr>
            </a:p>
          </p:txBody>
        </p:sp>
        <p:sp>
          <p:nvSpPr>
            <p:cNvPr id="10283" name="Rectangle 37"/>
            <p:cNvSpPr>
              <a:spLocks noChangeArrowheads="1"/>
            </p:cNvSpPr>
            <p:nvPr/>
          </p:nvSpPr>
          <p:spPr bwMode="auto">
            <a:xfrm>
              <a:off x="7050" y="5370"/>
              <a:ext cx="2070" cy="48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No w</a:t>
              </a:r>
              <a:endParaRPr lang="en-US" sz="1500" b="1" dirty="0">
                <a:ea typeface="Calibri" pitchFamily="34" charset="0"/>
                <a:cs typeface="Times New Roman" pitchFamily="18" charset="0"/>
              </a:endParaRPr>
            </a:p>
          </p:txBody>
        </p:sp>
        <p:sp>
          <p:nvSpPr>
            <p:cNvPr id="10284" name="Rectangle 36"/>
            <p:cNvSpPr>
              <a:spLocks noChangeArrowheads="1"/>
            </p:cNvSpPr>
            <p:nvPr/>
          </p:nvSpPr>
          <p:spPr bwMode="auto">
            <a:xfrm>
              <a:off x="7140" y="8040"/>
              <a:ext cx="1980" cy="435"/>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Washing </a:t>
              </a:r>
              <a:endParaRPr lang="en-US" sz="1500" b="1" dirty="0">
                <a:ea typeface="Calibri" pitchFamily="34" charset="0"/>
                <a:cs typeface="Times New Roman" pitchFamily="18" charset="0"/>
              </a:endParaRPr>
            </a:p>
          </p:txBody>
        </p:sp>
        <p:sp>
          <p:nvSpPr>
            <p:cNvPr id="10285" name="Rectangle 35"/>
            <p:cNvSpPr>
              <a:spLocks noChangeArrowheads="1"/>
            </p:cNvSpPr>
            <p:nvPr/>
          </p:nvSpPr>
          <p:spPr bwMode="auto">
            <a:xfrm>
              <a:off x="7140" y="9135"/>
              <a:ext cx="1980"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No W</a:t>
              </a:r>
              <a:endParaRPr lang="en-US" sz="1500" b="1" dirty="0">
                <a:ea typeface="Calibri" pitchFamily="34" charset="0"/>
                <a:cs typeface="Times New Roman" pitchFamily="18" charset="0"/>
              </a:endParaRPr>
            </a:p>
          </p:txBody>
        </p:sp>
        <p:sp>
          <p:nvSpPr>
            <p:cNvPr id="10286" name="Rectangle 34"/>
            <p:cNvSpPr>
              <a:spLocks noChangeArrowheads="1"/>
            </p:cNvSpPr>
            <p:nvPr/>
          </p:nvSpPr>
          <p:spPr bwMode="auto">
            <a:xfrm>
              <a:off x="7050" y="6780"/>
              <a:ext cx="2070" cy="48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Change</a:t>
              </a:r>
              <a:endParaRPr lang="en-US" sz="1500" b="1" dirty="0">
                <a:ea typeface="Calibri" pitchFamily="34" charset="0"/>
                <a:cs typeface="Times New Roman" pitchFamily="18" charset="0"/>
              </a:endParaRPr>
            </a:p>
          </p:txBody>
        </p:sp>
        <p:sp>
          <p:nvSpPr>
            <p:cNvPr id="10287" name="Rectangle 33"/>
            <p:cNvSpPr>
              <a:spLocks noChangeArrowheads="1"/>
            </p:cNvSpPr>
            <p:nvPr/>
          </p:nvSpPr>
          <p:spPr bwMode="auto">
            <a:xfrm>
              <a:off x="7050" y="10425"/>
              <a:ext cx="2070" cy="480"/>
            </a:xfrm>
            <a:prstGeom prst="rect">
              <a:avLst/>
            </a:prstGeom>
            <a:solidFill>
              <a:srgbClr val="FFFFFF"/>
            </a:solidFill>
            <a:ln w="9525">
              <a:solidFill>
                <a:srgbClr val="000000"/>
              </a:solidFill>
              <a:miter lim="800000"/>
              <a:headEnd/>
              <a:tailEnd/>
            </a:ln>
          </p:spPr>
          <p:txBody>
            <a:bodyPr anchor="ctr"/>
            <a:lstStyle/>
            <a:p>
              <a:pPr algn="ctr"/>
              <a:r>
                <a:rPr lang="en-US" sz="1500" b="1" dirty="0" err="1" smtClean="0">
                  <a:ea typeface="Calibri" pitchFamily="34" charset="0"/>
                  <a:cs typeface="Times New Roman" pitchFamily="18" charset="0"/>
                </a:rPr>
                <a:t>Chnage</a:t>
              </a:r>
              <a:endParaRPr lang="en-US" sz="1500" b="1" dirty="0">
                <a:ea typeface="Calibri" pitchFamily="34" charset="0"/>
                <a:cs typeface="Times New Roman" pitchFamily="18" charset="0"/>
              </a:endParaRPr>
            </a:p>
          </p:txBody>
        </p:sp>
        <p:sp>
          <p:nvSpPr>
            <p:cNvPr id="10288" name="Rectangle 32"/>
            <p:cNvSpPr>
              <a:spLocks noChangeArrowheads="1"/>
            </p:cNvSpPr>
            <p:nvPr/>
          </p:nvSpPr>
          <p:spPr bwMode="auto">
            <a:xfrm>
              <a:off x="11925" y="825"/>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Salad</a:t>
              </a:r>
              <a:endParaRPr lang="en-US" sz="1500" b="1" dirty="0">
                <a:ea typeface="Calibri" pitchFamily="34" charset="0"/>
                <a:cs typeface="Times New Roman" pitchFamily="18" charset="0"/>
              </a:endParaRPr>
            </a:p>
          </p:txBody>
        </p:sp>
        <p:sp>
          <p:nvSpPr>
            <p:cNvPr id="10289" name="Rectangle 31"/>
            <p:cNvSpPr>
              <a:spLocks noChangeArrowheads="1"/>
            </p:cNvSpPr>
            <p:nvPr/>
          </p:nvSpPr>
          <p:spPr bwMode="auto">
            <a:xfrm>
              <a:off x="11865" y="4200"/>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Salad</a:t>
              </a:r>
              <a:endParaRPr lang="en-US" sz="1500" b="1" dirty="0">
                <a:ea typeface="Calibri" pitchFamily="34" charset="0"/>
                <a:cs typeface="Times New Roman" pitchFamily="18" charset="0"/>
              </a:endParaRPr>
            </a:p>
          </p:txBody>
        </p:sp>
        <p:sp>
          <p:nvSpPr>
            <p:cNvPr id="10290" name="Rectangle 30"/>
            <p:cNvSpPr>
              <a:spLocks noChangeArrowheads="1"/>
            </p:cNvSpPr>
            <p:nvPr/>
          </p:nvSpPr>
          <p:spPr bwMode="auto">
            <a:xfrm>
              <a:off x="11850" y="5370"/>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Salad</a:t>
              </a:r>
              <a:endParaRPr lang="en-US" sz="1500" b="1" dirty="0">
                <a:ea typeface="Calibri" pitchFamily="34" charset="0"/>
                <a:cs typeface="Times New Roman" pitchFamily="18" charset="0"/>
              </a:endParaRPr>
            </a:p>
          </p:txBody>
        </p:sp>
        <p:sp>
          <p:nvSpPr>
            <p:cNvPr id="10291" name="Rectangle 29"/>
            <p:cNvSpPr>
              <a:spLocks noChangeArrowheads="1"/>
            </p:cNvSpPr>
            <p:nvPr/>
          </p:nvSpPr>
          <p:spPr bwMode="auto">
            <a:xfrm>
              <a:off x="11865" y="6750"/>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Salad</a:t>
              </a:r>
              <a:endParaRPr lang="en-US" sz="1500" b="1" dirty="0">
                <a:ea typeface="Calibri" pitchFamily="34" charset="0"/>
                <a:cs typeface="Times New Roman" pitchFamily="18" charset="0"/>
              </a:endParaRPr>
            </a:p>
          </p:txBody>
        </p:sp>
        <p:sp>
          <p:nvSpPr>
            <p:cNvPr id="10292" name="Rectangle 28"/>
            <p:cNvSpPr>
              <a:spLocks noChangeArrowheads="1"/>
            </p:cNvSpPr>
            <p:nvPr/>
          </p:nvSpPr>
          <p:spPr bwMode="auto">
            <a:xfrm>
              <a:off x="11865" y="8025"/>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Salad</a:t>
              </a:r>
              <a:endParaRPr lang="en-US" sz="1500" b="1" dirty="0">
                <a:ea typeface="Calibri" pitchFamily="34" charset="0"/>
                <a:cs typeface="Times New Roman" pitchFamily="18" charset="0"/>
              </a:endParaRPr>
            </a:p>
          </p:txBody>
        </p:sp>
        <p:sp>
          <p:nvSpPr>
            <p:cNvPr id="10293" name="Rectangle 27"/>
            <p:cNvSpPr>
              <a:spLocks noChangeArrowheads="1"/>
            </p:cNvSpPr>
            <p:nvPr/>
          </p:nvSpPr>
          <p:spPr bwMode="auto">
            <a:xfrm>
              <a:off x="11865" y="9150"/>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Salad</a:t>
              </a:r>
              <a:endParaRPr lang="en-US" sz="1500" b="1" dirty="0">
                <a:ea typeface="Calibri" pitchFamily="34" charset="0"/>
                <a:cs typeface="Times New Roman" pitchFamily="18" charset="0"/>
              </a:endParaRPr>
            </a:p>
          </p:txBody>
        </p:sp>
        <p:sp>
          <p:nvSpPr>
            <p:cNvPr id="10294" name="Rectangle 26"/>
            <p:cNvSpPr>
              <a:spLocks noChangeArrowheads="1"/>
            </p:cNvSpPr>
            <p:nvPr/>
          </p:nvSpPr>
          <p:spPr bwMode="auto">
            <a:xfrm>
              <a:off x="11880" y="10425"/>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Salad</a:t>
              </a:r>
              <a:endParaRPr lang="en-US" sz="1500" b="1" dirty="0">
                <a:ea typeface="Calibri" pitchFamily="34" charset="0"/>
                <a:cs typeface="Times New Roman" pitchFamily="18" charset="0"/>
              </a:endParaRPr>
            </a:p>
          </p:txBody>
        </p:sp>
        <p:sp>
          <p:nvSpPr>
            <p:cNvPr id="10295" name="Rectangle 25"/>
            <p:cNvSpPr>
              <a:spLocks noChangeArrowheads="1"/>
            </p:cNvSpPr>
            <p:nvPr/>
          </p:nvSpPr>
          <p:spPr bwMode="auto">
            <a:xfrm>
              <a:off x="11865" y="2490"/>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Salad</a:t>
              </a:r>
              <a:endParaRPr lang="en-US" sz="1500" b="1" dirty="0">
                <a:ea typeface="Calibri" pitchFamily="34" charset="0"/>
                <a:cs typeface="Times New Roman" pitchFamily="18" charset="0"/>
              </a:endParaRPr>
            </a:p>
          </p:txBody>
        </p:sp>
        <p:sp>
          <p:nvSpPr>
            <p:cNvPr id="10296" name="Rectangle 24"/>
            <p:cNvSpPr>
              <a:spLocks noChangeArrowheads="1"/>
            </p:cNvSpPr>
            <p:nvPr/>
          </p:nvSpPr>
          <p:spPr bwMode="auto">
            <a:xfrm>
              <a:off x="3675" y="1590"/>
              <a:ext cx="1140"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Hand</a:t>
              </a:r>
              <a:endParaRPr lang="en-US" sz="1500" b="1" dirty="0">
                <a:ea typeface="Calibri" pitchFamily="34" charset="0"/>
                <a:cs typeface="Times New Roman" pitchFamily="18" charset="0"/>
              </a:endParaRPr>
            </a:p>
          </p:txBody>
        </p:sp>
        <p:sp>
          <p:nvSpPr>
            <p:cNvPr id="10297" name="Rectangle 23"/>
            <p:cNvSpPr>
              <a:spLocks noChangeArrowheads="1"/>
            </p:cNvSpPr>
            <p:nvPr/>
          </p:nvSpPr>
          <p:spPr bwMode="auto">
            <a:xfrm>
              <a:off x="3675" y="5232"/>
              <a:ext cx="1440" cy="932"/>
            </a:xfrm>
            <a:prstGeom prst="rect">
              <a:avLst/>
            </a:prstGeom>
            <a:solidFill>
              <a:srgbClr val="FFFFFF"/>
            </a:solidFill>
            <a:ln w="9525">
              <a:solidFill>
                <a:srgbClr val="000000"/>
              </a:solidFill>
              <a:miter lim="800000"/>
              <a:headEnd/>
              <a:tailEnd/>
            </a:ln>
          </p:spPr>
          <p:txBody>
            <a:bodyPr anchor="ctr">
              <a:spAutoFit/>
            </a:bodyPr>
            <a:lstStyle/>
            <a:p>
              <a:pPr algn="ctr"/>
              <a:r>
                <a:rPr lang="en-US" sz="1400" b="1" dirty="0" smtClean="0">
                  <a:ea typeface="Calibri" pitchFamily="34" charset="0"/>
                  <a:cs typeface="Times New Roman" pitchFamily="18" charset="0"/>
                </a:rPr>
                <a:t>Cutting Board</a:t>
              </a:r>
              <a:endParaRPr lang="en-US" sz="1400" b="1" dirty="0">
                <a:ea typeface="Calibri" pitchFamily="34" charset="0"/>
                <a:cs typeface="Times New Roman" pitchFamily="18" charset="0"/>
              </a:endParaRPr>
            </a:p>
          </p:txBody>
        </p:sp>
        <p:sp>
          <p:nvSpPr>
            <p:cNvPr id="10298" name="Rectangle 22"/>
            <p:cNvSpPr>
              <a:spLocks noChangeArrowheads="1"/>
            </p:cNvSpPr>
            <p:nvPr/>
          </p:nvSpPr>
          <p:spPr bwMode="auto">
            <a:xfrm>
              <a:off x="3780" y="9165"/>
              <a:ext cx="1456" cy="435"/>
            </a:xfrm>
            <a:prstGeom prst="rect">
              <a:avLst/>
            </a:prstGeom>
            <a:solidFill>
              <a:srgbClr val="FFFFFF"/>
            </a:solidFill>
            <a:ln w="9525">
              <a:solidFill>
                <a:srgbClr val="000000"/>
              </a:solidFill>
              <a:miter lim="800000"/>
              <a:headEnd/>
              <a:tailEnd/>
            </a:ln>
          </p:spPr>
          <p:txBody>
            <a:bodyPr anchor="ctr"/>
            <a:lstStyle/>
            <a:p>
              <a:r>
                <a:rPr lang="en-US" sz="1500" b="1" dirty="0" smtClean="0">
                  <a:ea typeface="Calibri" pitchFamily="34" charset="0"/>
                  <a:cs typeface="Times New Roman" pitchFamily="18" charset="0"/>
                </a:rPr>
                <a:t>Knife</a:t>
              </a:r>
              <a:endParaRPr lang="en-US" sz="1500" b="1" dirty="0">
                <a:ea typeface="Calibri" pitchFamily="34" charset="0"/>
                <a:cs typeface="Times New Roman" pitchFamily="18" charset="0"/>
              </a:endParaRPr>
            </a:p>
          </p:txBody>
        </p:sp>
        <p:cxnSp>
          <p:nvCxnSpPr>
            <p:cNvPr id="10299" name="AutoShape 21"/>
            <p:cNvCxnSpPr>
              <a:cxnSpLocks noChangeShapeType="1"/>
            </p:cNvCxnSpPr>
            <p:nvPr/>
          </p:nvCxnSpPr>
          <p:spPr bwMode="auto">
            <a:xfrm>
              <a:off x="2055" y="5580"/>
              <a:ext cx="1620" cy="0"/>
            </a:xfrm>
            <a:prstGeom prst="straightConnector1">
              <a:avLst/>
            </a:prstGeom>
            <a:noFill/>
            <a:ln w="19050">
              <a:solidFill>
                <a:srgbClr val="000000"/>
              </a:solidFill>
              <a:round/>
              <a:headEnd/>
              <a:tailEnd type="triangle" w="med" len="med"/>
            </a:ln>
          </p:spPr>
        </p:cxnSp>
        <p:cxnSp>
          <p:nvCxnSpPr>
            <p:cNvPr id="10300" name="AutoShape 20"/>
            <p:cNvCxnSpPr>
              <a:cxnSpLocks noChangeShapeType="1"/>
            </p:cNvCxnSpPr>
            <p:nvPr/>
          </p:nvCxnSpPr>
          <p:spPr bwMode="auto">
            <a:xfrm rot="-5400000">
              <a:off x="1147" y="3053"/>
              <a:ext cx="3795" cy="1260"/>
            </a:xfrm>
            <a:prstGeom prst="bentConnector3">
              <a:avLst>
                <a:gd name="adj1" fmla="val 100157"/>
              </a:avLst>
            </a:prstGeom>
            <a:noFill/>
            <a:ln w="19050">
              <a:solidFill>
                <a:srgbClr val="000000"/>
              </a:solidFill>
              <a:miter lim="800000"/>
              <a:headEnd/>
              <a:tailEnd type="triangle" w="med" len="med"/>
            </a:ln>
          </p:spPr>
        </p:cxnSp>
        <p:cxnSp>
          <p:nvCxnSpPr>
            <p:cNvPr id="10301" name="AutoShape 19"/>
            <p:cNvCxnSpPr>
              <a:cxnSpLocks noChangeShapeType="1"/>
            </p:cNvCxnSpPr>
            <p:nvPr/>
          </p:nvCxnSpPr>
          <p:spPr bwMode="auto">
            <a:xfrm rot="16200000" flipH="1">
              <a:off x="1200" y="6795"/>
              <a:ext cx="3795" cy="1365"/>
            </a:xfrm>
            <a:prstGeom prst="bentConnector3">
              <a:avLst>
                <a:gd name="adj1" fmla="val 100579"/>
              </a:avLst>
            </a:prstGeom>
            <a:noFill/>
            <a:ln w="19050">
              <a:solidFill>
                <a:srgbClr val="000000"/>
              </a:solidFill>
              <a:miter lim="800000"/>
              <a:headEnd/>
              <a:tailEnd type="triangle" w="med" len="med"/>
            </a:ln>
          </p:spPr>
        </p:cxnSp>
        <p:cxnSp>
          <p:nvCxnSpPr>
            <p:cNvPr id="10302" name="AutoShape 18"/>
            <p:cNvCxnSpPr>
              <a:cxnSpLocks noChangeShapeType="1"/>
            </p:cNvCxnSpPr>
            <p:nvPr/>
          </p:nvCxnSpPr>
          <p:spPr bwMode="auto">
            <a:xfrm>
              <a:off x="5115" y="5580"/>
              <a:ext cx="1947" cy="0"/>
            </a:xfrm>
            <a:prstGeom prst="straightConnector1">
              <a:avLst/>
            </a:prstGeom>
            <a:noFill/>
            <a:ln w="19050">
              <a:solidFill>
                <a:srgbClr val="000000"/>
              </a:solidFill>
              <a:round/>
              <a:headEnd/>
              <a:tailEnd type="triangle" w="med" len="med"/>
            </a:ln>
          </p:spPr>
        </p:cxnSp>
        <p:cxnSp>
          <p:nvCxnSpPr>
            <p:cNvPr id="10303" name="AutoShape 17"/>
            <p:cNvCxnSpPr>
              <a:cxnSpLocks noChangeShapeType="1"/>
            </p:cNvCxnSpPr>
            <p:nvPr/>
          </p:nvCxnSpPr>
          <p:spPr bwMode="auto">
            <a:xfrm flipV="1">
              <a:off x="5415" y="4410"/>
              <a:ext cx="1635" cy="1170"/>
            </a:xfrm>
            <a:prstGeom prst="bentConnector3">
              <a:avLst>
                <a:gd name="adj1" fmla="val -551"/>
              </a:avLst>
            </a:prstGeom>
            <a:noFill/>
            <a:ln w="19050">
              <a:solidFill>
                <a:srgbClr val="000000"/>
              </a:solidFill>
              <a:miter lim="800000"/>
              <a:headEnd/>
              <a:tailEnd type="triangle" w="med" len="med"/>
            </a:ln>
          </p:spPr>
        </p:cxnSp>
        <p:cxnSp>
          <p:nvCxnSpPr>
            <p:cNvPr id="10304" name="AutoShape 16"/>
            <p:cNvCxnSpPr>
              <a:cxnSpLocks noChangeShapeType="1"/>
            </p:cNvCxnSpPr>
            <p:nvPr/>
          </p:nvCxnSpPr>
          <p:spPr bwMode="auto">
            <a:xfrm>
              <a:off x="5415" y="5580"/>
              <a:ext cx="1635" cy="1410"/>
            </a:xfrm>
            <a:prstGeom prst="bentConnector3">
              <a:avLst>
                <a:gd name="adj1" fmla="val -491"/>
              </a:avLst>
            </a:prstGeom>
            <a:noFill/>
            <a:ln w="19050">
              <a:solidFill>
                <a:srgbClr val="000000"/>
              </a:solidFill>
              <a:miter lim="800000"/>
              <a:headEnd/>
              <a:tailEnd type="triangle" w="med" len="med"/>
            </a:ln>
          </p:spPr>
        </p:cxnSp>
        <p:cxnSp>
          <p:nvCxnSpPr>
            <p:cNvPr id="10305" name="AutoShape 15"/>
            <p:cNvCxnSpPr>
              <a:cxnSpLocks noChangeShapeType="1"/>
            </p:cNvCxnSpPr>
            <p:nvPr/>
          </p:nvCxnSpPr>
          <p:spPr bwMode="auto">
            <a:xfrm>
              <a:off x="5237" y="9375"/>
              <a:ext cx="1947" cy="0"/>
            </a:xfrm>
            <a:prstGeom prst="straightConnector1">
              <a:avLst/>
            </a:prstGeom>
            <a:noFill/>
            <a:ln w="19050">
              <a:solidFill>
                <a:srgbClr val="000000"/>
              </a:solidFill>
              <a:round/>
              <a:headEnd/>
              <a:tailEnd type="triangle" w="med" len="med"/>
            </a:ln>
          </p:spPr>
        </p:cxnSp>
        <p:cxnSp>
          <p:nvCxnSpPr>
            <p:cNvPr id="10306" name="AutoShape 14"/>
            <p:cNvCxnSpPr>
              <a:cxnSpLocks noChangeShapeType="1"/>
            </p:cNvCxnSpPr>
            <p:nvPr/>
          </p:nvCxnSpPr>
          <p:spPr bwMode="auto">
            <a:xfrm flipV="1">
              <a:off x="5458" y="8235"/>
              <a:ext cx="1725" cy="1140"/>
            </a:xfrm>
            <a:prstGeom prst="bentConnector3">
              <a:avLst>
                <a:gd name="adj1" fmla="val 403"/>
              </a:avLst>
            </a:prstGeom>
            <a:noFill/>
            <a:ln w="19050">
              <a:solidFill>
                <a:srgbClr val="000000"/>
              </a:solidFill>
              <a:miter lim="800000"/>
              <a:headEnd/>
              <a:tailEnd type="triangle" w="med" len="med"/>
            </a:ln>
          </p:spPr>
        </p:cxnSp>
        <p:cxnSp>
          <p:nvCxnSpPr>
            <p:cNvPr id="10307" name="AutoShape 13"/>
            <p:cNvCxnSpPr>
              <a:cxnSpLocks noChangeShapeType="1"/>
            </p:cNvCxnSpPr>
            <p:nvPr/>
          </p:nvCxnSpPr>
          <p:spPr bwMode="auto">
            <a:xfrm>
              <a:off x="5480" y="9375"/>
              <a:ext cx="1635" cy="1275"/>
            </a:xfrm>
            <a:prstGeom prst="bentConnector3">
              <a:avLst>
                <a:gd name="adj1" fmla="val 1347"/>
              </a:avLst>
            </a:prstGeom>
            <a:noFill/>
            <a:ln w="19050">
              <a:solidFill>
                <a:srgbClr val="000000"/>
              </a:solidFill>
              <a:miter lim="800000"/>
              <a:headEnd/>
              <a:tailEnd type="triangle" w="med" len="med"/>
            </a:ln>
          </p:spPr>
        </p:cxnSp>
        <p:cxnSp>
          <p:nvCxnSpPr>
            <p:cNvPr id="10308" name="AutoShape 12"/>
            <p:cNvCxnSpPr>
              <a:cxnSpLocks noChangeShapeType="1"/>
            </p:cNvCxnSpPr>
            <p:nvPr/>
          </p:nvCxnSpPr>
          <p:spPr bwMode="auto">
            <a:xfrm>
              <a:off x="4815" y="1785"/>
              <a:ext cx="390" cy="1"/>
            </a:xfrm>
            <a:prstGeom prst="straightConnector1">
              <a:avLst/>
            </a:prstGeom>
            <a:noFill/>
            <a:ln w="19050">
              <a:solidFill>
                <a:srgbClr val="000000"/>
              </a:solidFill>
              <a:round/>
              <a:headEnd/>
              <a:tailEnd/>
            </a:ln>
          </p:spPr>
        </p:cxnSp>
        <p:cxnSp>
          <p:nvCxnSpPr>
            <p:cNvPr id="10309" name="AutoShape 11"/>
            <p:cNvCxnSpPr>
              <a:cxnSpLocks noChangeShapeType="1"/>
            </p:cNvCxnSpPr>
            <p:nvPr/>
          </p:nvCxnSpPr>
          <p:spPr bwMode="auto">
            <a:xfrm>
              <a:off x="5205" y="1785"/>
              <a:ext cx="1845" cy="930"/>
            </a:xfrm>
            <a:prstGeom prst="bentConnector3">
              <a:avLst>
                <a:gd name="adj1" fmla="val 380"/>
              </a:avLst>
            </a:prstGeom>
            <a:noFill/>
            <a:ln w="19050">
              <a:solidFill>
                <a:srgbClr val="000000"/>
              </a:solidFill>
              <a:miter lim="800000"/>
              <a:headEnd/>
              <a:tailEnd type="triangle" w="med" len="med"/>
            </a:ln>
          </p:spPr>
        </p:cxnSp>
        <p:cxnSp>
          <p:nvCxnSpPr>
            <p:cNvPr id="10310" name="AutoShape 10"/>
            <p:cNvCxnSpPr>
              <a:cxnSpLocks noChangeShapeType="1"/>
            </p:cNvCxnSpPr>
            <p:nvPr/>
          </p:nvCxnSpPr>
          <p:spPr bwMode="auto">
            <a:xfrm flipV="1">
              <a:off x="5205" y="1020"/>
              <a:ext cx="1950" cy="750"/>
            </a:xfrm>
            <a:prstGeom prst="bentConnector3">
              <a:avLst>
                <a:gd name="adj1" fmla="val 718"/>
              </a:avLst>
            </a:prstGeom>
            <a:noFill/>
            <a:ln w="19050">
              <a:solidFill>
                <a:srgbClr val="000000"/>
              </a:solidFill>
              <a:miter lim="800000"/>
              <a:headEnd/>
              <a:tailEnd type="triangle" w="med" len="med"/>
            </a:ln>
          </p:spPr>
        </p:cxnSp>
        <p:cxnSp>
          <p:nvCxnSpPr>
            <p:cNvPr id="10311" name="AutoShape 9"/>
            <p:cNvCxnSpPr>
              <a:cxnSpLocks noChangeShapeType="1"/>
            </p:cNvCxnSpPr>
            <p:nvPr/>
          </p:nvCxnSpPr>
          <p:spPr bwMode="auto">
            <a:xfrm>
              <a:off x="8970" y="1035"/>
              <a:ext cx="2955" cy="0"/>
            </a:xfrm>
            <a:prstGeom prst="straightConnector1">
              <a:avLst/>
            </a:prstGeom>
            <a:noFill/>
            <a:ln w="19050">
              <a:solidFill>
                <a:srgbClr val="000000"/>
              </a:solidFill>
              <a:round/>
              <a:headEnd/>
              <a:tailEnd type="triangle" w="med" len="med"/>
            </a:ln>
          </p:spPr>
        </p:cxnSp>
        <p:cxnSp>
          <p:nvCxnSpPr>
            <p:cNvPr id="10312" name="AutoShape 8"/>
            <p:cNvCxnSpPr>
              <a:cxnSpLocks noChangeShapeType="1"/>
            </p:cNvCxnSpPr>
            <p:nvPr/>
          </p:nvCxnSpPr>
          <p:spPr bwMode="auto">
            <a:xfrm>
              <a:off x="9000" y="2715"/>
              <a:ext cx="2865" cy="0"/>
            </a:xfrm>
            <a:prstGeom prst="straightConnector1">
              <a:avLst/>
            </a:prstGeom>
            <a:noFill/>
            <a:ln w="19050">
              <a:solidFill>
                <a:srgbClr val="000000"/>
              </a:solidFill>
              <a:round/>
              <a:headEnd/>
              <a:tailEnd type="triangle" w="med" len="med"/>
            </a:ln>
          </p:spPr>
        </p:cxnSp>
        <p:cxnSp>
          <p:nvCxnSpPr>
            <p:cNvPr id="10313" name="AutoShape 7"/>
            <p:cNvCxnSpPr>
              <a:cxnSpLocks noChangeShapeType="1"/>
            </p:cNvCxnSpPr>
            <p:nvPr/>
          </p:nvCxnSpPr>
          <p:spPr bwMode="auto">
            <a:xfrm>
              <a:off x="9120" y="4410"/>
              <a:ext cx="2745" cy="0"/>
            </a:xfrm>
            <a:prstGeom prst="straightConnector1">
              <a:avLst/>
            </a:prstGeom>
            <a:noFill/>
            <a:ln w="19050">
              <a:solidFill>
                <a:srgbClr val="000000"/>
              </a:solidFill>
              <a:round/>
              <a:headEnd/>
              <a:tailEnd type="triangle" w="med" len="med"/>
            </a:ln>
          </p:spPr>
        </p:cxnSp>
        <p:cxnSp>
          <p:nvCxnSpPr>
            <p:cNvPr id="10314" name="AutoShape 6"/>
            <p:cNvCxnSpPr>
              <a:cxnSpLocks noChangeShapeType="1"/>
            </p:cNvCxnSpPr>
            <p:nvPr/>
          </p:nvCxnSpPr>
          <p:spPr bwMode="auto">
            <a:xfrm>
              <a:off x="9120" y="5580"/>
              <a:ext cx="2745" cy="0"/>
            </a:xfrm>
            <a:prstGeom prst="straightConnector1">
              <a:avLst/>
            </a:prstGeom>
            <a:noFill/>
            <a:ln w="19050">
              <a:solidFill>
                <a:srgbClr val="000000"/>
              </a:solidFill>
              <a:round/>
              <a:headEnd/>
              <a:tailEnd type="triangle" w="med" len="med"/>
            </a:ln>
          </p:spPr>
        </p:cxnSp>
        <p:cxnSp>
          <p:nvCxnSpPr>
            <p:cNvPr id="10315" name="AutoShape 5"/>
            <p:cNvCxnSpPr>
              <a:cxnSpLocks noChangeShapeType="1"/>
            </p:cNvCxnSpPr>
            <p:nvPr/>
          </p:nvCxnSpPr>
          <p:spPr bwMode="auto">
            <a:xfrm>
              <a:off x="9135" y="6975"/>
              <a:ext cx="2745" cy="0"/>
            </a:xfrm>
            <a:prstGeom prst="straightConnector1">
              <a:avLst/>
            </a:prstGeom>
            <a:noFill/>
            <a:ln w="19050">
              <a:solidFill>
                <a:srgbClr val="000000"/>
              </a:solidFill>
              <a:round/>
              <a:headEnd/>
              <a:tailEnd type="triangle" w="med" len="med"/>
            </a:ln>
          </p:spPr>
        </p:cxnSp>
        <p:cxnSp>
          <p:nvCxnSpPr>
            <p:cNvPr id="10316" name="AutoShape 4"/>
            <p:cNvCxnSpPr>
              <a:cxnSpLocks noChangeShapeType="1"/>
            </p:cNvCxnSpPr>
            <p:nvPr/>
          </p:nvCxnSpPr>
          <p:spPr bwMode="auto">
            <a:xfrm>
              <a:off x="9135" y="8235"/>
              <a:ext cx="2745" cy="0"/>
            </a:xfrm>
            <a:prstGeom prst="straightConnector1">
              <a:avLst/>
            </a:prstGeom>
            <a:noFill/>
            <a:ln w="19050">
              <a:solidFill>
                <a:srgbClr val="000000"/>
              </a:solidFill>
              <a:round/>
              <a:headEnd/>
              <a:tailEnd type="triangle" w="med" len="med"/>
            </a:ln>
          </p:spPr>
        </p:cxnSp>
        <p:cxnSp>
          <p:nvCxnSpPr>
            <p:cNvPr id="10317" name="AutoShape 3"/>
            <p:cNvCxnSpPr>
              <a:cxnSpLocks noChangeShapeType="1"/>
            </p:cNvCxnSpPr>
            <p:nvPr/>
          </p:nvCxnSpPr>
          <p:spPr bwMode="auto">
            <a:xfrm>
              <a:off x="9135" y="9375"/>
              <a:ext cx="2745" cy="0"/>
            </a:xfrm>
            <a:prstGeom prst="straightConnector1">
              <a:avLst/>
            </a:prstGeom>
            <a:noFill/>
            <a:ln w="19050">
              <a:solidFill>
                <a:srgbClr val="000000"/>
              </a:solidFill>
              <a:round/>
              <a:headEnd/>
              <a:tailEnd type="triangle" w="med" len="med"/>
            </a:ln>
          </p:spPr>
        </p:cxnSp>
        <p:cxnSp>
          <p:nvCxnSpPr>
            <p:cNvPr id="10318" name="AutoShape 2"/>
            <p:cNvCxnSpPr>
              <a:cxnSpLocks noChangeShapeType="1"/>
            </p:cNvCxnSpPr>
            <p:nvPr/>
          </p:nvCxnSpPr>
          <p:spPr bwMode="auto">
            <a:xfrm>
              <a:off x="9135" y="10650"/>
              <a:ext cx="2745" cy="0"/>
            </a:xfrm>
            <a:prstGeom prst="straightConnector1">
              <a:avLst/>
            </a:prstGeom>
            <a:noFill/>
            <a:ln w="19050">
              <a:solidFill>
                <a:srgbClr val="000000"/>
              </a:solidFill>
              <a:round/>
              <a:headEnd/>
              <a:tailEnd type="triangle" w="med" len="med"/>
            </a:ln>
          </p:spPr>
        </p:cxnSp>
      </p:grpSp>
      <p:sp>
        <p:nvSpPr>
          <p:cNvPr id="158" name="Ellipse 157"/>
          <p:cNvSpPr/>
          <p:nvPr/>
        </p:nvSpPr>
        <p:spPr>
          <a:xfrm>
            <a:off x="971550" y="2276475"/>
            <a:ext cx="504825" cy="3603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Ellipse 156"/>
          <p:cNvSpPr/>
          <p:nvPr/>
        </p:nvSpPr>
        <p:spPr>
          <a:xfrm>
            <a:off x="1042988" y="3429000"/>
            <a:ext cx="433387" cy="431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Ellipse 79"/>
          <p:cNvSpPr/>
          <p:nvPr/>
        </p:nvSpPr>
        <p:spPr>
          <a:xfrm>
            <a:off x="971600" y="4725144"/>
            <a:ext cx="433387" cy="431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endParaRPr lang="fr-FR"/>
          </a:p>
        </p:txBody>
      </p:sp>
      <p:sp>
        <p:nvSpPr>
          <p:cNvPr id="79" name="Rectangle 56"/>
          <p:cNvSpPr>
            <a:spLocks noChangeArrowheads="1"/>
          </p:cNvSpPr>
          <p:nvPr/>
        </p:nvSpPr>
        <p:spPr bwMode="auto">
          <a:xfrm>
            <a:off x="5148263" y="6238875"/>
            <a:ext cx="1152525" cy="285750"/>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t</a:t>
            </a:r>
            <a:r>
              <a:rPr lang="fr-FR" sz="2000" b="1" baseline="-30000">
                <a:solidFill>
                  <a:srgbClr val="7030A0"/>
                </a:solidFill>
                <a:ea typeface="Calibri" pitchFamily="34" charset="0"/>
                <a:cs typeface="Times New Roman" pitchFamily="18" charset="0"/>
              </a:rPr>
              <a:t>ks</a:t>
            </a:r>
            <a:r>
              <a:rPr lang="fr-FR" sz="1600" b="1">
                <a:solidFill>
                  <a:srgbClr val="7030A0"/>
                </a:solidFill>
                <a:ea typeface="Calibri" pitchFamily="34" charset="0"/>
                <a:cs typeface="Times New Roman" pitchFamily="18" charset="0"/>
              </a:rPr>
              <a:t>=0.0258</a:t>
            </a:r>
          </a:p>
          <a:p>
            <a:pPr eaLnBrk="0" hangingPunct="0"/>
            <a:endParaRPr lang="fr-FR" sz="2000" b="1">
              <a:solidFill>
                <a:srgbClr val="7030A0"/>
              </a:solidFill>
              <a:ea typeface="Calibri" pitchFamily="34" charset="0"/>
              <a:cs typeface="Times New Roman" pitchFamily="18" charset="0"/>
            </a:endParaRPr>
          </a:p>
        </p:txBody>
      </p:sp>
      <p:sp>
        <p:nvSpPr>
          <p:cNvPr id="80" name="Rectangle 56"/>
          <p:cNvSpPr>
            <a:spLocks noChangeArrowheads="1"/>
          </p:cNvSpPr>
          <p:nvPr/>
        </p:nvSpPr>
        <p:spPr bwMode="auto">
          <a:xfrm>
            <a:off x="5148263" y="5518150"/>
            <a:ext cx="1152525" cy="287338"/>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t</a:t>
            </a:r>
            <a:r>
              <a:rPr lang="fr-FR" sz="2000" b="1" baseline="-30000">
                <a:solidFill>
                  <a:srgbClr val="7030A0"/>
                </a:solidFill>
                <a:ea typeface="Calibri" pitchFamily="34" charset="0"/>
                <a:cs typeface="Times New Roman" pitchFamily="18" charset="0"/>
              </a:rPr>
              <a:t>ks</a:t>
            </a:r>
            <a:r>
              <a:rPr lang="fr-FR" sz="1600" b="1">
                <a:solidFill>
                  <a:srgbClr val="7030A0"/>
                </a:solidFill>
                <a:ea typeface="Calibri" pitchFamily="34" charset="0"/>
                <a:cs typeface="Times New Roman" pitchFamily="18" charset="0"/>
              </a:rPr>
              <a:t>=0.0258</a:t>
            </a:r>
          </a:p>
          <a:p>
            <a:pPr eaLnBrk="0" hangingPunct="0"/>
            <a:endParaRPr lang="fr-FR" sz="2000" b="1">
              <a:solidFill>
                <a:srgbClr val="7030A0"/>
              </a:solidFill>
              <a:ea typeface="Calibri" pitchFamily="34" charset="0"/>
              <a:cs typeface="Times New Roman" pitchFamily="18" charset="0"/>
            </a:endParaRPr>
          </a:p>
        </p:txBody>
      </p:sp>
      <p:sp>
        <p:nvSpPr>
          <p:cNvPr id="81" name="Rectangle 53"/>
          <p:cNvSpPr>
            <a:spLocks noChangeArrowheads="1"/>
          </p:cNvSpPr>
          <p:nvPr/>
        </p:nvSpPr>
        <p:spPr bwMode="auto">
          <a:xfrm>
            <a:off x="5148263" y="4221163"/>
            <a:ext cx="1223962" cy="215900"/>
          </a:xfrm>
          <a:prstGeom prst="rect">
            <a:avLst/>
          </a:prstGeom>
          <a:solidFill>
            <a:srgbClr val="FFFFFF"/>
          </a:solidFill>
          <a:ln w="9525">
            <a:noFill/>
            <a:miter lim="800000"/>
            <a:headEnd/>
            <a:tailEnd/>
          </a:ln>
        </p:spPr>
        <p:txBody>
          <a:bodyPr/>
          <a:lstStyle/>
          <a:p>
            <a:pPr algn="ctr"/>
            <a:r>
              <a:rPr lang="fr-FR" sz="2000" b="1" dirty="0" err="1" smtClean="0">
                <a:solidFill>
                  <a:srgbClr val="7030A0"/>
                </a:solidFill>
                <a:ea typeface="Calibri" pitchFamily="34" charset="0"/>
                <a:cs typeface="Times New Roman" pitchFamily="18" charset="0"/>
              </a:rPr>
              <a:t>t</a:t>
            </a:r>
            <a:r>
              <a:rPr lang="fr-FR" sz="2000" b="1" baseline="-30000" dirty="0" err="1" smtClean="0">
                <a:solidFill>
                  <a:srgbClr val="7030A0"/>
                </a:solidFill>
                <a:ea typeface="Calibri" pitchFamily="34" charset="0"/>
                <a:cs typeface="Times New Roman" pitchFamily="18" charset="0"/>
              </a:rPr>
              <a:t>bs</a:t>
            </a:r>
            <a:r>
              <a:rPr lang="fr-FR" sz="1600" b="1" dirty="0" smtClean="0">
                <a:solidFill>
                  <a:srgbClr val="7030A0"/>
                </a:solidFill>
                <a:ea typeface="Calibri" pitchFamily="34" charset="0"/>
                <a:cs typeface="Times New Roman" pitchFamily="18" charset="0"/>
              </a:rPr>
              <a:t>=0.343</a:t>
            </a:r>
            <a:endParaRPr lang="fr-FR" sz="1800" b="1" baseline="30000" dirty="0">
              <a:solidFill>
                <a:srgbClr val="7030A0"/>
              </a:solidFill>
              <a:ea typeface="Calibri" pitchFamily="34" charset="0"/>
              <a:cs typeface="Times New Roman" pitchFamily="18" charset="0"/>
            </a:endParaRPr>
          </a:p>
          <a:p>
            <a:pPr eaLnBrk="0" hangingPunct="0"/>
            <a:endParaRPr lang="fr-FR" sz="2000" b="1" dirty="0">
              <a:solidFill>
                <a:srgbClr val="7030A0"/>
              </a:solidFill>
              <a:ea typeface="Calibri" pitchFamily="34" charset="0"/>
              <a:cs typeface="Times New Roman" pitchFamily="18" charset="0"/>
            </a:endParaRPr>
          </a:p>
        </p:txBody>
      </p:sp>
      <p:sp>
        <p:nvSpPr>
          <p:cNvPr id="82" name="Rectangle 53"/>
          <p:cNvSpPr>
            <a:spLocks noChangeArrowheads="1"/>
          </p:cNvSpPr>
          <p:nvPr/>
        </p:nvSpPr>
        <p:spPr bwMode="auto">
          <a:xfrm>
            <a:off x="5076825" y="3429000"/>
            <a:ext cx="1223963" cy="215900"/>
          </a:xfrm>
          <a:prstGeom prst="rect">
            <a:avLst/>
          </a:prstGeom>
          <a:solidFill>
            <a:srgbClr val="FFFFFF"/>
          </a:solidFill>
          <a:ln w="9525">
            <a:noFill/>
            <a:miter lim="800000"/>
            <a:headEnd/>
            <a:tailEnd/>
          </a:ln>
        </p:spPr>
        <p:txBody>
          <a:bodyPr/>
          <a:lstStyle/>
          <a:p>
            <a:pPr algn="ctr"/>
            <a:r>
              <a:rPr lang="fr-FR" sz="2000" b="1" dirty="0" err="1" smtClean="0">
                <a:solidFill>
                  <a:srgbClr val="7030A0"/>
                </a:solidFill>
                <a:ea typeface="Calibri" pitchFamily="34" charset="0"/>
                <a:cs typeface="Times New Roman" pitchFamily="18" charset="0"/>
              </a:rPr>
              <a:t>t</a:t>
            </a:r>
            <a:r>
              <a:rPr lang="fr-FR" sz="2000" b="1" baseline="-30000" dirty="0" err="1" smtClean="0">
                <a:solidFill>
                  <a:srgbClr val="7030A0"/>
                </a:solidFill>
                <a:ea typeface="Calibri" pitchFamily="34" charset="0"/>
                <a:cs typeface="Times New Roman" pitchFamily="18" charset="0"/>
              </a:rPr>
              <a:t>bs</a:t>
            </a:r>
            <a:r>
              <a:rPr lang="fr-FR" sz="1600" b="1" dirty="0" smtClean="0">
                <a:solidFill>
                  <a:srgbClr val="7030A0"/>
                </a:solidFill>
                <a:ea typeface="Calibri" pitchFamily="34" charset="0"/>
                <a:cs typeface="Times New Roman" pitchFamily="18" charset="0"/>
              </a:rPr>
              <a:t>=0.343</a:t>
            </a:r>
            <a:endParaRPr lang="fr-FR" sz="1800" b="1" baseline="30000" dirty="0">
              <a:solidFill>
                <a:srgbClr val="7030A0"/>
              </a:solidFill>
              <a:ea typeface="Calibri" pitchFamily="34" charset="0"/>
              <a:cs typeface="Times New Roman" pitchFamily="18" charset="0"/>
            </a:endParaRPr>
          </a:p>
          <a:p>
            <a:pPr eaLnBrk="0" hangingPunct="0"/>
            <a:endParaRPr lang="fr-FR" sz="2000" b="1" dirty="0">
              <a:solidFill>
                <a:srgbClr val="7030A0"/>
              </a:solidFill>
              <a:ea typeface="Calibri" pitchFamily="34" charset="0"/>
              <a:cs typeface="Times New Roman" pitchFamily="18" charset="0"/>
            </a:endParaRPr>
          </a:p>
        </p:txBody>
      </p:sp>
      <p:sp>
        <p:nvSpPr>
          <p:cNvPr id="83" name="Rectangle 51"/>
          <p:cNvSpPr>
            <a:spLocks noChangeArrowheads="1"/>
          </p:cNvSpPr>
          <p:nvPr/>
        </p:nvSpPr>
        <p:spPr bwMode="auto">
          <a:xfrm>
            <a:off x="5076825" y="1844675"/>
            <a:ext cx="1223963" cy="285750"/>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t</a:t>
            </a:r>
            <a:r>
              <a:rPr lang="fr-FR" sz="2000" b="1" baseline="-30000">
                <a:solidFill>
                  <a:srgbClr val="7030A0"/>
                </a:solidFill>
                <a:ea typeface="Calibri" pitchFamily="34" charset="0"/>
                <a:cs typeface="Times New Roman" pitchFamily="18" charset="0"/>
              </a:rPr>
              <a:t>hs</a:t>
            </a:r>
            <a:r>
              <a:rPr lang="fr-FR" sz="1600" b="1">
                <a:solidFill>
                  <a:srgbClr val="7030A0"/>
                </a:solidFill>
                <a:ea typeface="Calibri" pitchFamily="34" charset="0"/>
                <a:cs typeface="Times New Roman" pitchFamily="18" charset="0"/>
              </a:rPr>
              <a:t>=10</a:t>
            </a:r>
            <a:r>
              <a:rPr lang="fr-FR" sz="1800" b="1" baseline="30000">
                <a:solidFill>
                  <a:srgbClr val="7030A0"/>
                </a:solidFill>
                <a:ea typeface="Calibri" pitchFamily="34" charset="0"/>
                <a:cs typeface="Times New Roman" pitchFamily="18" charset="0"/>
              </a:rPr>
              <a:t>-1.0531</a:t>
            </a:r>
          </a:p>
          <a:p>
            <a:pPr eaLnBrk="0" hangingPunct="0"/>
            <a:endParaRPr lang="fr-FR" b="1">
              <a:solidFill>
                <a:srgbClr val="7030A0"/>
              </a:solidFill>
              <a:ea typeface="Calibri" pitchFamily="34" charset="0"/>
              <a:cs typeface="Times New Roman" pitchFamily="18" charset="0"/>
            </a:endParaRPr>
          </a:p>
        </p:txBody>
      </p:sp>
      <p:sp>
        <p:nvSpPr>
          <p:cNvPr id="84" name="Rectangle 73"/>
          <p:cNvSpPr>
            <a:spLocks noChangeArrowheads="1"/>
          </p:cNvSpPr>
          <p:nvPr/>
        </p:nvSpPr>
        <p:spPr bwMode="auto">
          <a:xfrm>
            <a:off x="3857758" y="4364890"/>
            <a:ext cx="785873" cy="216200"/>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t</a:t>
            </a:r>
            <a:r>
              <a:rPr lang="fr-FR" sz="2000" b="1" baseline="-30000">
                <a:solidFill>
                  <a:srgbClr val="7030A0"/>
                </a:solidFill>
                <a:ea typeface="Calibri" pitchFamily="34" charset="0"/>
                <a:cs typeface="Times New Roman" pitchFamily="18" charset="0"/>
              </a:rPr>
              <a:t>ob</a:t>
            </a:r>
            <a:r>
              <a:rPr lang="fr-FR" sz="1600" b="1">
                <a:solidFill>
                  <a:srgbClr val="7030A0"/>
                </a:solidFill>
                <a:ea typeface="Calibri" pitchFamily="34" charset="0"/>
                <a:cs typeface="Times New Roman" pitchFamily="18" charset="0"/>
              </a:rPr>
              <a:t>=0</a:t>
            </a:r>
          </a:p>
          <a:p>
            <a:pPr eaLnBrk="0" hangingPunct="0"/>
            <a:endParaRPr lang="fr-FR" sz="2000" b="1">
              <a:solidFill>
                <a:srgbClr val="7030A0"/>
              </a:solidFill>
              <a:ea typeface="Calibri" pitchFamily="34" charset="0"/>
              <a:cs typeface="Times New Roman" pitchFamily="18" charset="0"/>
            </a:endParaRPr>
          </a:p>
        </p:txBody>
      </p:sp>
      <p:sp>
        <p:nvSpPr>
          <p:cNvPr id="85" name="Rectangle 72"/>
          <p:cNvSpPr>
            <a:spLocks noChangeArrowheads="1"/>
          </p:cNvSpPr>
          <p:nvPr/>
        </p:nvSpPr>
        <p:spPr bwMode="auto">
          <a:xfrm>
            <a:off x="3779644" y="5012930"/>
            <a:ext cx="1224375" cy="216200"/>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t</a:t>
            </a:r>
            <a:r>
              <a:rPr lang="fr-FR" sz="2000" b="1" baseline="-30000">
                <a:solidFill>
                  <a:srgbClr val="7030A0"/>
                </a:solidFill>
                <a:ea typeface="Calibri" pitchFamily="34" charset="0"/>
                <a:cs typeface="Times New Roman" pitchFamily="18" charset="0"/>
              </a:rPr>
              <a:t>wk</a:t>
            </a:r>
            <a:r>
              <a:rPr lang="fr-FR" sz="1600" b="1">
                <a:solidFill>
                  <a:srgbClr val="7030A0"/>
                </a:solidFill>
                <a:ea typeface="Calibri" pitchFamily="34" charset="0"/>
                <a:cs typeface="Times New Roman" pitchFamily="18" charset="0"/>
              </a:rPr>
              <a:t>=0.0091</a:t>
            </a:r>
          </a:p>
          <a:p>
            <a:pPr eaLnBrk="0" hangingPunct="0"/>
            <a:endParaRPr lang="fr-FR" sz="2000" b="1">
              <a:solidFill>
                <a:srgbClr val="7030A0"/>
              </a:solidFill>
              <a:ea typeface="Calibri" pitchFamily="34" charset="0"/>
              <a:cs typeface="Times New Roman" pitchFamily="18" charset="0"/>
            </a:endParaRPr>
          </a:p>
        </p:txBody>
      </p:sp>
      <p:sp>
        <p:nvSpPr>
          <p:cNvPr id="86" name="Rectangle 71"/>
          <p:cNvSpPr>
            <a:spLocks noChangeArrowheads="1"/>
          </p:cNvSpPr>
          <p:nvPr/>
        </p:nvSpPr>
        <p:spPr bwMode="auto">
          <a:xfrm>
            <a:off x="2627465" y="931517"/>
            <a:ext cx="1079983" cy="769336"/>
          </a:xfrm>
          <a:prstGeom prst="rect">
            <a:avLst/>
          </a:prstGeom>
          <a:solidFill>
            <a:srgbClr val="FFFFFF"/>
          </a:solidFill>
          <a:ln w="9525">
            <a:noFill/>
            <a:miter lim="800000"/>
            <a:headEnd/>
            <a:tailEnd/>
          </a:ln>
        </p:spPr>
        <p:txBody>
          <a:bodyPr anchor="ctr">
            <a:spAutoFit/>
          </a:bodyPr>
          <a:lstStyle/>
          <a:p>
            <a:pPr algn="ctr"/>
            <a:r>
              <a:rPr lang="fr-FR" sz="2000" b="1">
                <a:solidFill>
                  <a:srgbClr val="7030A0"/>
                </a:solidFill>
                <a:ea typeface="Calibri" pitchFamily="34" charset="0"/>
                <a:cs typeface="Times New Roman" pitchFamily="18" charset="0"/>
              </a:rPr>
              <a:t>f</a:t>
            </a:r>
            <a:r>
              <a:rPr lang="fr-FR" sz="2000" b="1" baseline="-30000">
                <a:solidFill>
                  <a:srgbClr val="7030A0"/>
                </a:solidFill>
                <a:ea typeface="Calibri" pitchFamily="34" charset="0"/>
                <a:cs typeface="Times New Roman" pitchFamily="18" charset="0"/>
              </a:rPr>
              <a:t>wh</a:t>
            </a:r>
            <a:r>
              <a:rPr lang="fr-FR" sz="1600" b="1">
                <a:solidFill>
                  <a:srgbClr val="7030A0"/>
                </a:solidFill>
                <a:ea typeface="Calibri" pitchFamily="34" charset="0"/>
                <a:cs typeface="Times New Roman" pitchFamily="18" charset="0"/>
              </a:rPr>
              <a:t>=0.80</a:t>
            </a:r>
          </a:p>
          <a:p>
            <a:pPr eaLnBrk="0" hangingPunct="0"/>
            <a:endParaRPr lang="fr-FR" b="1">
              <a:solidFill>
                <a:srgbClr val="7030A0"/>
              </a:solidFill>
              <a:ea typeface="Calibri" pitchFamily="34" charset="0"/>
              <a:cs typeface="Times New Roman" pitchFamily="18" charset="0"/>
            </a:endParaRPr>
          </a:p>
        </p:txBody>
      </p:sp>
      <p:sp>
        <p:nvSpPr>
          <p:cNvPr id="87" name="Rectangle 62"/>
          <p:cNvSpPr>
            <a:spLocks noChangeArrowheads="1"/>
          </p:cNvSpPr>
          <p:nvPr/>
        </p:nvSpPr>
        <p:spPr bwMode="auto">
          <a:xfrm>
            <a:off x="539696" y="3596115"/>
            <a:ext cx="1224375" cy="336936"/>
          </a:xfrm>
          <a:prstGeom prst="rect">
            <a:avLst/>
          </a:prstGeom>
          <a:solidFill>
            <a:srgbClr val="FFFFFF"/>
          </a:solidFill>
          <a:ln w="9525">
            <a:noFill/>
            <a:miter lim="800000"/>
            <a:headEnd/>
            <a:tailEnd/>
          </a:ln>
        </p:spPr>
        <p:txBody>
          <a:bodyPr/>
          <a:lstStyle/>
          <a:p>
            <a:r>
              <a:rPr lang="fr-FR" sz="2000" b="1">
                <a:solidFill>
                  <a:srgbClr val="7030A0"/>
                </a:solidFill>
                <a:ea typeface="Calibri" pitchFamily="34" charset="0"/>
                <a:cs typeface="Times New Roman" pitchFamily="18" charset="0"/>
              </a:rPr>
              <a:t>t</a:t>
            </a:r>
            <a:r>
              <a:rPr lang="fr-FR" sz="2000" b="1" baseline="-30000">
                <a:solidFill>
                  <a:srgbClr val="7030A0"/>
                </a:solidFill>
                <a:ea typeface="Calibri" pitchFamily="34" charset="0"/>
                <a:cs typeface="Times New Roman" pitchFamily="18" charset="0"/>
              </a:rPr>
              <a:t>cb</a:t>
            </a:r>
            <a:r>
              <a:rPr lang="fr-FR" sz="1600" b="1">
                <a:solidFill>
                  <a:srgbClr val="7030A0"/>
                </a:solidFill>
                <a:ea typeface="Calibri" pitchFamily="34" charset="0"/>
                <a:cs typeface="Times New Roman" pitchFamily="18" charset="0"/>
              </a:rPr>
              <a:t>=10</a:t>
            </a:r>
            <a:r>
              <a:rPr lang="fr-FR" sz="1800" b="1" baseline="30000">
                <a:solidFill>
                  <a:srgbClr val="7030A0"/>
                </a:solidFill>
                <a:ea typeface="Calibri" pitchFamily="34" charset="0"/>
                <a:cs typeface="Times New Roman" pitchFamily="18" charset="0"/>
              </a:rPr>
              <a:t>-1.5298</a:t>
            </a:r>
          </a:p>
          <a:p>
            <a:pPr eaLnBrk="0" hangingPunct="0"/>
            <a:endParaRPr lang="fr-FR" b="1">
              <a:solidFill>
                <a:srgbClr val="7030A0"/>
              </a:solidFill>
              <a:ea typeface="Calibri" pitchFamily="34" charset="0"/>
              <a:cs typeface="Times New Roman" pitchFamily="18" charset="0"/>
            </a:endParaRPr>
          </a:p>
        </p:txBody>
      </p:sp>
      <p:sp>
        <p:nvSpPr>
          <p:cNvPr id="88" name="Rectangle 61"/>
          <p:cNvSpPr>
            <a:spLocks noChangeArrowheads="1"/>
          </p:cNvSpPr>
          <p:nvPr/>
        </p:nvSpPr>
        <p:spPr bwMode="auto">
          <a:xfrm>
            <a:off x="3906283" y="6381450"/>
            <a:ext cx="737939" cy="216200"/>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t</a:t>
            </a:r>
            <a:r>
              <a:rPr lang="fr-FR" sz="2000" b="1" baseline="-30000">
                <a:solidFill>
                  <a:srgbClr val="7030A0"/>
                </a:solidFill>
                <a:ea typeface="Calibri" pitchFamily="34" charset="0"/>
                <a:cs typeface="Times New Roman" pitchFamily="18" charset="0"/>
              </a:rPr>
              <a:t>ok</a:t>
            </a:r>
            <a:r>
              <a:rPr lang="fr-FR" sz="1600" b="1">
                <a:solidFill>
                  <a:srgbClr val="7030A0"/>
                </a:solidFill>
                <a:ea typeface="Calibri" pitchFamily="34" charset="0"/>
                <a:cs typeface="Times New Roman" pitchFamily="18" charset="0"/>
              </a:rPr>
              <a:t>=0</a:t>
            </a:r>
          </a:p>
          <a:p>
            <a:pPr eaLnBrk="0" hangingPunct="0"/>
            <a:endParaRPr lang="fr-FR" sz="2000" b="1">
              <a:solidFill>
                <a:srgbClr val="7030A0"/>
              </a:solidFill>
              <a:ea typeface="Calibri" pitchFamily="34" charset="0"/>
              <a:cs typeface="Times New Roman" pitchFamily="18" charset="0"/>
            </a:endParaRPr>
          </a:p>
        </p:txBody>
      </p:sp>
      <p:sp>
        <p:nvSpPr>
          <p:cNvPr id="89" name="Rectangle 60"/>
          <p:cNvSpPr>
            <a:spLocks noChangeArrowheads="1"/>
          </p:cNvSpPr>
          <p:nvPr/>
        </p:nvSpPr>
        <p:spPr bwMode="auto">
          <a:xfrm>
            <a:off x="3779644" y="2925052"/>
            <a:ext cx="1008379" cy="216200"/>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t</a:t>
            </a:r>
            <a:r>
              <a:rPr lang="fr-FR" sz="2000" b="1" baseline="-30000">
                <a:solidFill>
                  <a:srgbClr val="7030A0"/>
                </a:solidFill>
                <a:ea typeface="Calibri" pitchFamily="34" charset="0"/>
                <a:cs typeface="Times New Roman" pitchFamily="18" charset="0"/>
              </a:rPr>
              <a:t>wb</a:t>
            </a:r>
            <a:r>
              <a:rPr lang="fr-FR" sz="1600" b="1">
                <a:solidFill>
                  <a:srgbClr val="7030A0"/>
                </a:solidFill>
                <a:ea typeface="Calibri" pitchFamily="34" charset="0"/>
                <a:cs typeface="Times New Roman" pitchFamily="18" charset="0"/>
              </a:rPr>
              <a:t>=0.52</a:t>
            </a:r>
          </a:p>
          <a:p>
            <a:pPr eaLnBrk="0" hangingPunct="0"/>
            <a:endParaRPr lang="fr-FR" sz="2000" b="1">
              <a:solidFill>
                <a:srgbClr val="7030A0"/>
              </a:solidFill>
              <a:ea typeface="Calibri" pitchFamily="34" charset="0"/>
              <a:cs typeface="Times New Roman" pitchFamily="18" charset="0"/>
            </a:endParaRPr>
          </a:p>
        </p:txBody>
      </p:sp>
      <p:sp>
        <p:nvSpPr>
          <p:cNvPr id="90" name="Rectangle 59"/>
          <p:cNvSpPr>
            <a:spLocks noChangeArrowheads="1"/>
          </p:cNvSpPr>
          <p:nvPr/>
        </p:nvSpPr>
        <p:spPr bwMode="auto">
          <a:xfrm>
            <a:off x="3779644" y="1038774"/>
            <a:ext cx="1079983" cy="294819"/>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t</a:t>
            </a:r>
            <a:r>
              <a:rPr lang="fr-FR" sz="2000" b="1" baseline="-30000">
                <a:solidFill>
                  <a:srgbClr val="7030A0"/>
                </a:solidFill>
                <a:ea typeface="Calibri" pitchFamily="34" charset="0"/>
                <a:cs typeface="Times New Roman" pitchFamily="18" charset="0"/>
              </a:rPr>
              <a:t>wh</a:t>
            </a:r>
            <a:r>
              <a:rPr lang="fr-FR" sz="1600" b="1">
                <a:solidFill>
                  <a:srgbClr val="7030A0"/>
                </a:solidFill>
                <a:ea typeface="Calibri" pitchFamily="34" charset="0"/>
                <a:cs typeface="Times New Roman" pitchFamily="18" charset="0"/>
              </a:rPr>
              <a:t>=0.019</a:t>
            </a:r>
          </a:p>
          <a:p>
            <a:pPr eaLnBrk="0" hangingPunct="0"/>
            <a:endParaRPr lang="fr-FR" b="1">
              <a:solidFill>
                <a:srgbClr val="7030A0"/>
              </a:solidFill>
              <a:ea typeface="Calibri" pitchFamily="34" charset="0"/>
              <a:cs typeface="Times New Roman" pitchFamily="18" charset="0"/>
            </a:endParaRPr>
          </a:p>
        </p:txBody>
      </p:sp>
      <p:sp>
        <p:nvSpPr>
          <p:cNvPr id="91" name="Rectangle 56"/>
          <p:cNvSpPr>
            <a:spLocks noChangeArrowheads="1"/>
          </p:cNvSpPr>
          <p:nvPr/>
        </p:nvSpPr>
        <p:spPr bwMode="auto">
          <a:xfrm>
            <a:off x="5147820" y="4869170"/>
            <a:ext cx="1152179" cy="286395"/>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t</a:t>
            </a:r>
            <a:r>
              <a:rPr lang="fr-FR" sz="2000" b="1" baseline="-30000">
                <a:solidFill>
                  <a:srgbClr val="7030A0"/>
                </a:solidFill>
                <a:ea typeface="Calibri" pitchFamily="34" charset="0"/>
                <a:cs typeface="Times New Roman" pitchFamily="18" charset="0"/>
              </a:rPr>
              <a:t>ks</a:t>
            </a:r>
            <a:r>
              <a:rPr lang="fr-FR" sz="1600" b="1">
                <a:solidFill>
                  <a:srgbClr val="7030A0"/>
                </a:solidFill>
                <a:ea typeface="Calibri" pitchFamily="34" charset="0"/>
                <a:cs typeface="Times New Roman" pitchFamily="18" charset="0"/>
              </a:rPr>
              <a:t>=0.0258</a:t>
            </a:r>
          </a:p>
          <a:p>
            <a:pPr eaLnBrk="0" hangingPunct="0"/>
            <a:endParaRPr lang="fr-FR" sz="2000" b="1">
              <a:solidFill>
                <a:srgbClr val="7030A0"/>
              </a:solidFill>
              <a:ea typeface="Calibri" pitchFamily="34" charset="0"/>
              <a:cs typeface="Times New Roman" pitchFamily="18" charset="0"/>
            </a:endParaRPr>
          </a:p>
        </p:txBody>
      </p:sp>
      <p:sp>
        <p:nvSpPr>
          <p:cNvPr id="92" name="Rectangle 53"/>
          <p:cNvSpPr>
            <a:spLocks noChangeArrowheads="1"/>
          </p:cNvSpPr>
          <p:nvPr/>
        </p:nvSpPr>
        <p:spPr bwMode="auto">
          <a:xfrm>
            <a:off x="5004019" y="2780731"/>
            <a:ext cx="1224375" cy="216200"/>
          </a:xfrm>
          <a:prstGeom prst="rect">
            <a:avLst/>
          </a:prstGeom>
          <a:solidFill>
            <a:srgbClr val="FFFFFF"/>
          </a:solidFill>
          <a:ln w="9525">
            <a:noFill/>
            <a:miter lim="800000"/>
            <a:headEnd/>
            <a:tailEnd/>
          </a:ln>
        </p:spPr>
        <p:txBody>
          <a:bodyPr/>
          <a:lstStyle/>
          <a:p>
            <a:pPr algn="ctr"/>
            <a:r>
              <a:rPr lang="fr-FR" sz="2000" b="1" dirty="0" err="1" smtClean="0">
                <a:solidFill>
                  <a:srgbClr val="7030A0"/>
                </a:solidFill>
                <a:ea typeface="Calibri" pitchFamily="34" charset="0"/>
                <a:cs typeface="Times New Roman" pitchFamily="18" charset="0"/>
              </a:rPr>
              <a:t>t</a:t>
            </a:r>
            <a:r>
              <a:rPr lang="fr-FR" sz="2000" b="1" baseline="-30000" dirty="0" err="1" smtClean="0">
                <a:solidFill>
                  <a:srgbClr val="7030A0"/>
                </a:solidFill>
                <a:ea typeface="Calibri" pitchFamily="34" charset="0"/>
                <a:cs typeface="Times New Roman" pitchFamily="18" charset="0"/>
              </a:rPr>
              <a:t>bs</a:t>
            </a:r>
            <a:r>
              <a:rPr lang="fr-FR" sz="1600" b="1" dirty="0" smtClean="0">
                <a:solidFill>
                  <a:srgbClr val="7030A0"/>
                </a:solidFill>
                <a:ea typeface="Calibri" pitchFamily="34" charset="0"/>
                <a:cs typeface="Times New Roman" pitchFamily="18" charset="0"/>
              </a:rPr>
              <a:t>=0.343</a:t>
            </a:r>
            <a:endParaRPr lang="fr-FR" sz="1800" b="1" baseline="30000" dirty="0">
              <a:solidFill>
                <a:srgbClr val="7030A0"/>
              </a:solidFill>
              <a:ea typeface="Calibri" pitchFamily="34" charset="0"/>
              <a:cs typeface="Times New Roman" pitchFamily="18" charset="0"/>
            </a:endParaRPr>
          </a:p>
          <a:p>
            <a:pPr eaLnBrk="0" hangingPunct="0"/>
            <a:endParaRPr lang="fr-FR" sz="2000" b="1" dirty="0">
              <a:solidFill>
                <a:srgbClr val="7030A0"/>
              </a:solidFill>
              <a:ea typeface="Calibri" pitchFamily="34" charset="0"/>
              <a:cs typeface="Times New Roman" pitchFamily="18" charset="0"/>
            </a:endParaRPr>
          </a:p>
        </p:txBody>
      </p:sp>
      <p:sp>
        <p:nvSpPr>
          <p:cNvPr id="93" name="Rectangle 51"/>
          <p:cNvSpPr>
            <a:spLocks noChangeArrowheads="1"/>
          </p:cNvSpPr>
          <p:nvPr/>
        </p:nvSpPr>
        <p:spPr bwMode="auto">
          <a:xfrm>
            <a:off x="5004019" y="908493"/>
            <a:ext cx="1224375" cy="286395"/>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t</a:t>
            </a:r>
            <a:r>
              <a:rPr lang="fr-FR" sz="2000" b="1" baseline="-30000">
                <a:solidFill>
                  <a:srgbClr val="7030A0"/>
                </a:solidFill>
                <a:ea typeface="Calibri" pitchFamily="34" charset="0"/>
                <a:cs typeface="Times New Roman" pitchFamily="18" charset="0"/>
              </a:rPr>
              <a:t>hs</a:t>
            </a:r>
            <a:r>
              <a:rPr lang="fr-FR" sz="1600" b="1">
                <a:solidFill>
                  <a:srgbClr val="7030A0"/>
                </a:solidFill>
                <a:ea typeface="Calibri" pitchFamily="34" charset="0"/>
                <a:cs typeface="Times New Roman" pitchFamily="18" charset="0"/>
              </a:rPr>
              <a:t>=10</a:t>
            </a:r>
            <a:r>
              <a:rPr lang="fr-FR" sz="1800" b="1" baseline="30000">
                <a:solidFill>
                  <a:srgbClr val="7030A0"/>
                </a:solidFill>
                <a:ea typeface="Calibri" pitchFamily="34" charset="0"/>
                <a:cs typeface="Times New Roman" pitchFamily="18" charset="0"/>
              </a:rPr>
              <a:t>-1.0531</a:t>
            </a:r>
          </a:p>
          <a:p>
            <a:pPr eaLnBrk="0" hangingPunct="0"/>
            <a:endParaRPr lang="fr-FR" b="1">
              <a:solidFill>
                <a:srgbClr val="7030A0"/>
              </a:solidFill>
              <a:ea typeface="Calibri" pitchFamily="34" charset="0"/>
              <a:cs typeface="Times New Roman" pitchFamily="18" charset="0"/>
            </a:endParaRPr>
          </a:p>
        </p:txBody>
      </p:sp>
      <p:sp>
        <p:nvSpPr>
          <p:cNvPr id="94" name="Rectangle 50"/>
          <p:cNvSpPr>
            <a:spLocks noChangeArrowheads="1"/>
          </p:cNvSpPr>
          <p:nvPr/>
        </p:nvSpPr>
        <p:spPr bwMode="auto">
          <a:xfrm>
            <a:off x="2627465" y="1847420"/>
            <a:ext cx="1079983" cy="294819"/>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f</a:t>
            </a:r>
            <a:r>
              <a:rPr lang="fr-FR" sz="2000" b="1" baseline="-30000">
                <a:solidFill>
                  <a:srgbClr val="7030A0"/>
                </a:solidFill>
                <a:ea typeface="Calibri" pitchFamily="34" charset="0"/>
                <a:cs typeface="Times New Roman" pitchFamily="18" charset="0"/>
              </a:rPr>
              <a:t>nwh</a:t>
            </a:r>
            <a:r>
              <a:rPr lang="fr-FR" sz="1600" b="1">
                <a:solidFill>
                  <a:srgbClr val="7030A0"/>
                </a:solidFill>
                <a:ea typeface="Calibri" pitchFamily="34" charset="0"/>
                <a:cs typeface="Times New Roman" pitchFamily="18" charset="0"/>
              </a:rPr>
              <a:t>=0.20</a:t>
            </a:r>
          </a:p>
          <a:p>
            <a:pPr eaLnBrk="0" hangingPunct="0"/>
            <a:endParaRPr lang="fr-FR" sz="2000" b="1">
              <a:solidFill>
                <a:srgbClr val="7030A0"/>
              </a:solidFill>
              <a:ea typeface="Calibri" pitchFamily="34" charset="0"/>
              <a:cs typeface="Times New Roman" pitchFamily="18" charset="0"/>
            </a:endParaRPr>
          </a:p>
        </p:txBody>
      </p:sp>
      <p:sp>
        <p:nvSpPr>
          <p:cNvPr id="95" name="Rectangle 49"/>
          <p:cNvSpPr>
            <a:spLocks noChangeArrowheads="1"/>
          </p:cNvSpPr>
          <p:nvPr/>
        </p:nvSpPr>
        <p:spPr bwMode="auto">
          <a:xfrm>
            <a:off x="2699661" y="3447864"/>
            <a:ext cx="1079983" cy="294819"/>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f</a:t>
            </a:r>
            <a:r>
              <a:rPr lang="fr-FR" sz="2000" b="1" baseline="-30000">
                <a:solidFill>
                  <a:srgbClr val="7030A0"/>
                </a:solidFill>
                <a:ea typeface="Calibri" pitchFamily="34" charset="0"/>
                <a:cs typeface="Times New Roman" pitchFamily="18" charset="0"/>
              </a:rPr>
              <a:t>nwb</a:t>
            </a:r>
            <a:r>
              <a:rPr lang="fr-FR" sz="1600" b="1">
                <a:solidFill>
                  <a:srgbClr val="7030A0"/>
                </a:solidFill>
                <a:ea typeface="Calibri" pitchFamily="34" charset="0"/>
                <a:cs typeface="Times New Roman" pitchFamily="18" charset="0"/>
              </a:rPr>
              <a:t>=0.05</a:t>
            </a:r>
          </a:p>
          <a:p>
            <a:pPr eaLnBrk="0" hangingPunct="0"/>
            <a:endParaRPr lang="fr-FR" sz="2000" b="1">
              <a:solidFill>
                <a:srgbClr val="7030A0"/>
              </a:solidFill>
              <a:ea typeface="Calibri" pitchFamily="34" charset="0"/>
              <a:cs typeface="Times New Roman" pitchFamily="18" charset="0"/>
            </a:endParaRPr>
          </a:p>
        </p:txBody>
      </p:sp>
      <p:sp>
        <p:nvSpPr>
          <p:cNvPr id="96" name="Rectangle 48"/>
          <p:cNvSpPr>
            <a:spLocks noChangeArrowheads="1"/>
          </p:cNvSpPr>
          <p:nvPr/>
        </p:nvSpPr>
        <p:spPr bwMode="auto">
          <a:xfrm>
            <a:off x="2699661" y="4248086"/>
            <a:ext cx="1008379" cy="294819"/>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f</a:t>
            </a:r>
            <a:r>
              <a:rPr lang="fr-FR" sz="2000" b="1" baseline="-30000">
                <a:solidFill>
                  <a:srgbClr val="7030A0"/>
                </a:solidFill>
                <a:ea typeface="Calibri" pitchFamily="34" charset="0"/>
                <a:cs typeface="Times New Roman" pitchFamily="18" charset="0"/>
              </a:rPr>
              <a:t>ob</a:t>
            </a:r>
            <a:r>
              <a:rPr lang="fr-FR" sz="1600" b="1">
                <a:solidFill>
                  <a:srgbClr val="7030A0"/>
                </a:solidFill>
                <a:ea typeface="Calibri" pitchFamily="34" charset="0"/>
                <a:cs typeface="Times New Roman" pitchFamily="18" charset="0"/>
              </a:rPr>
              <a:t>=0.33</a:t>
            </a:r>
          </a:p>
          <a:p>
            <a:pPr eaLnBrk="0" hangingPunct="0"/>
            <a:endParaRPr lang="fr-FR" sz="2000" b="1">
              <a:solidFill>
                <a:srgbClr val="7030A0"/>
              </a:solidFill>
              <a:ea typeface="Calibri" pitchFamily="34" charset="0"/>
              <a:cs typeface="Times New Roman" pitchFamily="18" charset="0"/>
            </a:endParaRPr>
          </a:p>
        </p:txBody>
      </p:sp>
      <p:sp>
        <p:nvSpPr>
          <p:cNvPr id="97" name="Rectangle 47"/>
          <p:cNvSpPr>
            <a:spLocks noChangeArrowheads="1"/>
          </p:cNvSpPr>
          <p:nvPr/>
        </p:nvSpPr>
        <p:spPr bwMode="auto">
          <a:xfrm>
            <a:off x="2627465" y="2782416"/>
            <a:ext cx="1079983" cy="294819"/>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f</a:t>
            </a:r>
            <a:r>
              <a:rPr lang="fr-FR" sz="2000" b="1" baseline="-30000">
                <a:solidFill>
                  <a:srgbClr val="7030A0"/>
                </a:solidFill>
                <a:ea typeface="Calibri" pitchFamily="34" charset="0"/>
                <a:cs typeface="Times New Roman" pitchFamily="18" charset="0"/>
              </a:rPr>
              <a:t>wb</a:t>
            </a:r>
            <a:r>
              <a:rPr lang="fr-FR" sz="1600" b="1">
                <a:solidFill>
                  <a:srgbClr val="7030A0"/>
                </a:solidFill>
                <a:ea typeface="Calibri" pitchFamily="34" charset="0"/>
                <a:cs typeface="Times New Roman" pitchFamily="18" charset="0"/>
              </a:rPr>
              <a:t>=0.62</a:t>
            </a:r>
          </a:p>
          <a:p>
            <a:pPr eaLnBrk="0" hangingPunct="0"/>
            <a:endParaRPr lang="fr-FR" sz="2000" b="1">
              <a:solidFill>
                <a:srgbClr val="7030A0"/>
              </a:solidFill>
              <a:ea typeface="Calibri" pitchFamily="34" charset="0"/>
              <a:cs typeface="Times New Roman" pitchFamily="18" charset="0"/>
            </a:endParaRPr>
          </a:p>
        </p:txBody>
      </p:sp>
      <p:sp>
        <p:nvSpPr>
          <p:cNvPr id="98" name="Rectangle 46"/>
          <p:cNvSpPr>
            <a:spLocks noChangeArrowheads="1"/>
          </p:cNvSpPr>
          <p:nvPr/>
        </p:nvSpPr>
        <p:spPr bwMode="auto">
          <a:xfrm>
            <a:off x="2771858" y="6286546"/>
            <a:ext cx="936182" cy="294819"/>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f</a:t>
            </a:r>
            <a:r>
              <a:rPr lang="fr-FR" sz="2000" b="1" baseline="-30000">
                <a:solidFill>
                  <a:srgbClr val="7030A0"/>
                </a:solidFill>
                <a:ea typeface="Calibri" pitchFamily="34" charset="0"/>
                <a:cs typeface="Times New Roman" pitchFamily="18" charset="0"/>
              </a:rPr>
              <a:t>ok</a:t>
            </a:r>
            <a:r>
              <a:rPr lang="fr-FR" sz="1600" b="1">
                <a:solidFill>
                  <a:srgbClr val="7030A0"/>
                </a:solidFill>
                <a:ea typeface="Calibri" pitchFamily="34" charset="0"/>
                <a:cs typeface="Times New Roman" pitchFamily="18" charset="0"/>
              </a:rPr>
              <a:t>=0.33</a:t>
            </a:r>
          </a:p>
          <a:p>
            <a:pPr eaLnBrk="0" hangingPunct="0"/>
            <a:endParaRPr lang="fr-FR" sz="2000" b="1">
              <a:solidFill>
                <a:srgbClr val="7030A0"/>
              </a:solidFill>
              <a:ea typeface="Calibri" pitchFamily="34" charset="0"/>
              <a:cs typeface="Times New Roman" pitchFamily="18" charset="0"/>
            </a:endParaRPr>
          </a:p>
        </p:txBody>
      </p:sp>
      <p:sp>
        <p:nvSpPr>
          <p:cNvPr id="99" name="Rectangle 45"/>
          <p:cNvSpPr>
            <a:spLocks noChangeArrowheads="1"/>
          </p:cNvSpPr>
          <p:nvPr/>
        </p:nvSpPr>
        <p:spPr bwMode="auto">
          <a:xfrm>
            <a:off x="2699661" y="4947227"/>
            <a:ext cx="1079983" cy="294819"/>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f</a:t>
            </a:r>
            <a:r>
              <a:rPr lang="fr-FR" sz="2000" b="1" baseline="-30000">
                <a:solidFill>
                  <a:srgbClr val="7030A0"/>
                </a:solidFill>
                <a:ea typeface="Calibri" pitchFamily="34" charset="0"/>
                <a:cs typeface="Times New Roman" pitchFamily="18" charset="0"/>
              </a:rPr>
              <a:t>wk</a:t>
            </a:r>
            <a:r>
              <a:rPr lang="fr-FR" sz="1600" b="1">
                <a:solidFill>
                  <a:srgbClr val="7030A0"/>
                </a:solidFill>
                <a:ea typeface="Calibri" pitchFamily="34" charset="0"/>
                <a:cs typeface="Times New Roman" pitchFamily="18" charset="0"/>
              </a:rPr>
              <a:t>=0.62</a:t>
            </a:r>
          </a:p>
          <a:p>
            <a:pPr eaLnBrk="0" hangingPunct="0"/>
            <a:endParaRPr lang="fr-FR" sz="2000" b="1">
              <a:solidFill>
                <a:srgbClr val="7030A0"/>
              </a:solidFill>
              <a:ea typeface="Calibri" pitchFamily="34" charset="0"/>
              <a:cs typeface="Times New Roman" pitchFamily="18" charset="0"/>
            </a:endParaRPr>
          </a:p>
        </p:txBody>
      </p:sp>
      <p:sp>
        <p:nvSpPr>
          <p:cNvPr id="100" name="Rectangle 44"/>
          <p:cNvSpPr>
            <a:spLocks noChangeArrowheads="1"/>
          </p:cNvSpPr>
          <p:nvPr/>
        </p:nvSpPr>
        <p:spPr bwMode="auto">
          <a:xfrm>
            <a:off x="2699661" y="5587405"/>
            <a:ext cx="1079983" cy="294819"/>
          </a:xfrm>
          <a:prstGeom prst="rect">
            <a:avLst/>
          </a:prstGeom>
          <a:solidFill>
            <a:srgbClr val="FFFFFF"/>
          </a:solidFill>
          <a:ln w="9525">
            <a:noFill/>
            <a:miter lim="800000"/>
            <a:headEnd/>
            <a:tailEnd/>
          </a:ln>
        </p:spPr>
        <p:txBody>
          <a:bodyPr/>
          <a:lstStyle/>
          <a:p>
            <a:pPr algn="ctr"/>
            <a:r>
              <a:rPr lang="fr-FR" sz="2000" b="1">
                <a:solidFill>
                  <a:srgbClr val="7030A0"/>
                </a:solidFill>
                <a:ea typeface="Calibri" pitchFamily="34" charset="0"/>
                <a:cs typeface="Times New Roman" pitchFamily="18" charset="0"/>
              </a:rPr>
              <a:t>f</a:t>
            </a:r>
            <a:r>
              <a:rPr lang="fr-FR" sz="2000" b="1" baseline="-30000">
                <a:solidFill>
                  <a:srgbClr val="7030A0"/>
                </a:solidFill>
                <a:ea typeface="Calibri" pitchFamily="34" charset="0"/>
                <a:cs typeface="Times New Roman" pitchFamily="18" charset="0"/>
              </a:rPr>
              <a:t>nwk</a:t>
            </a:r>
            <a:r>
              <a:rPr lang="fr-FR" sz="1600" b="1">
                <a:solidFill>
                  <a:srgbClr val="7030A0"/>
                </a:solidFill>
                <a:ea typeface="Calibri" pitchFamily="34" charset="0"/>
                <a:cs typeface="Times New Roman" pitchFamily="18" charset="0"/>
              </a:rPr>
              <a:t>=0.05</a:t>
            </a:r>
          </a:p>
          <a:p>
            <a:pPr eaLnBrk="0" hangingPunct="0"/>
            <a:endParaRPr lang="fr-FR" sz="2000" b="1">
              <a:solidFill>
                <a:srgbClr val="7030A0"/>
              </a:solidFill>
              <a:ea typeface="Calibri" pitchFamily="34" charset="0"/>
              <a:cs typeface="Times New Roman" pitchFamily="18" charset="0"/>
            </a:endParaRPr>
          </a:p>
        </p:txBody>
      </p:sp>
      <p:sp>
        <p:nvSpPr>
          <p:cNvPr id="101" name="Rectangle 43"/>
          <p:cNvSpPr>
            <a:spLocks noChangeArrowheads="1"/>
          </p:cNvSpPr>
          <p:nvPr/>
        </p:nvSpPr>
        <p:spPr bwMode="auto">
          <a:xfrm>
            <a:off x="975831" y="1988933"/>
            <a:ext cx="1507834" cy="345359"/>
          </a:xfrm>
          <a:prstGeom prst="rect">
            <a:avLst/>
          </a:prstGeom>
          <a:solidFill>
            <a:srgbClr val="FFFFFF"/>
          </a:solidFill>
          <a:ln w="9525">
            <a:noFill/>
            <a:miter lim="800000"/>
            <a:headEnd/>
            <a:tailEnd/>
          </a:ln>
        </p:spPr>
        <p:txBody>
          <a:bodyPr/>
          <a:lstStyle/>
          <a:p>
            <a:r>
              <a:rPr lang="fr-FR" sz="2000" b="1" dirty="0" err="1">
                <a:solidFill>
                  <a:srgbClr val="7030A0"/>
                </a:solidFill>
                <a:ea typeface="Calibri" pitchFamily="34" charset="0"/>
                <a:cs typeface="Times New Roman" pitchFamily="18" charset="0"/>
              </a:rPr>
              <a:t>t</a:t>
            </a:r>
            <a:r>
              <a:rPr lang="fr-FR" sz="2000" b="1" baseline="-30000" dirty="0" err="1">
                <a:solidFill>
                  <a:srgbClr val="7030A0"/>
                </a:solidFill>
                <a:ea typeface="Calibri" pitchFamily="34" charset="0"/>
                <a:cs typeface="Times New Roman" pitchFamily="18" charset="0"/>
              </a:rPr>
              <a:t>ch</a:t>
            </a:r>
            <a:r>
              <a:rPr lang="fr-FR" sz="1600" b="1" dirty="0">
                <a:solidFill>
                  <a:srgbClr val="7030A0"/>
                </a:solidFill>
                <a:ea typeface="Calibri" pitchFamily="34" charset="0"/>
                <a:cs typeface="Times New Roman" pitchFamily="18" charset="0"/>
              </a:rPr>
              <a:t>= 10</a:t>
            </a:r>
            <a:r>
              <a:rPr lang="fr-FR" sz="1800" b="1" baseline="30000" dirty="0">
                <a:solidFill>
                  <a:srgbClr val="7030A0"/>
                </a:solidFill>
                <a:ea typeface="Calibri" pitchFamily="34" charset="0"/>
                <a:cs typeface="Times New Roman" pitchFamily="18" charset="0"/>
              </a:rPr>
              <a:t>-1.5135</a:t>
            </a:r>
          </a:p>
          <a:p>
            <a:pPr eaLnBrk="0" hangingPunct="0"/>
            <a:endParaRPr lang="fr-FR" sz="2000" dirty="0">
              <a:solidFill>
                <a:srgbClr val="7030A0"/>
              </a:solidFill>
              <a:latin typeface="Arial" charset="0"/>
              <a:ea typeface="Calibri" pitchFamily="34" charset="0"/>
              <a:cs typeface="Times New Roman" pitchFamily="18" charset="0"/>
            </a:endParaRPr>
          </a:p>
        </p:txBody>
      </p:sp>
      <p:sp>
        <p:nvSpPr>
          <p:cNvPr id="102" name="Rectangle 42"/>
          <p:cNvSpPr>
            <a:spLocks noChangeArrowheads="1"/>
          </p:cNvSpPr>
          <p:nvPr/>
        </p:nvSpPr>
        <p:spPr bwMode="auto">
          <a:xfrm>
            <a:off x="899493" y="4728219"/>
            <a:ext cx="1219641" cy="320089"/>
          </a:xfrm>
          <a:prstGeom prst="rect">
            <a:avLst/>
          </a:prstGeom>
          <a:solidFill>
            <a:srgbClr val="FFFFFF"/>
          </a:solidFill>
          <a:ln w="9525">
            <a:noFill/>
            <a:miter lim="800000"/>
            <a:headEnd/>
            <a:tailEnd/>
          </a:ln>
        </p:spPr>
        <p:txBody>
          <a:bodyPr/>
          <a:lstStyle/>
          <a:p>
            <a:r>
              <a:rPr lang="fr-FR" sz="2000" b="1">
                <a:solidFill>
                  <a:srgbClr val="7030A0"/>
                </a:solidFill>
                <a:ea typeface="Calibri" pitchFamily="34" charset="0"/>
                <a:cs typeface="Times New Roman" pitchFamily="18" charset="0"/>
              </a:rPr>
              <a:t>t</a:t>
            </a:r>
            <a:r>
              <a:rPr lang="fr-FR" sz="2000" b="1" baseline="-30000">
                <a:solidFill>
                  <a:srgbClr val="7030A0"/>
                </a:solidFill>
                <a:ea typeface="Calibri" pitchFamily="34" charset="0"/>
                <a:cs typeface="Times New Roman" pitchFamily="18" charset="0"/>
              </a:rPr>
              <a:t>ck</a:t>
            </a:r>
            <a:r>
              <a:rPr lang="fr-FR" sz="1600" b="1">
                <a:solidFill>
                  <a:srgbClr val="7030A0"/>
                </a:solidFill>
                <a:ea typeface="Calibri" pitchFamily="34" charset="0"/>
                <a:cs typeface="Times New Roman" pitchFamily="18" charset="0"/>
              </a:rPr>
              <a:t>=0.0775</a:t>
            </a:r>
          </a:p>
          <a:p>
            <a:pPr eaLnBrk="0" hangingPunct="0"/>
            <a:endParaRPr lang="fr-FR" b="1">
              <a:solidFill>
                <a:srgbClr val="7030A0"/>
              </a:solidFill>
              <a:ea typeface="Calibri" pitchFamily="34" charset="0"/>
              <a:cs typeface="Times New Roman" pitchFamily="18" charset="0"/>
            </a:endParaRPr>
          </a:p>
        </p:txBody>
      </p:sp>
      <p:grpSp>
        <p:nvGrpSpPr>
          <p:cNvPr id="6" name="Group 1"/>
          <p:cNvGrpSpPr>
            <a:grpSpLocks/>
          </p:cNvGrpSpPr>
          <p:nvPr/>
        </p:nvGrpSpPr>
        <p:grpSpPr bwMode="auto">
          <a:xfrm>
            <a:off x="0" y="836613"/>
            <a:ext cx="8423275" cy="5707128"/>
            <a:chOff x="796" y="825"/>
            <a:chExt cx="14234" cy="10163"/>
          </a:xfrm>
        </p:grpSpPr>
        <p:sp>
          <p:nvSpPr>
            <p:cNvPr id="10" name="Rectangle 70"/>
            <p:cNvSpPr>
              <a:spLocks noChangeArrowheads="1"/>
            </p:cNvSpPr>
            <p:nvPr/>
          </p:nvSpPr>
          <p:spPr bwMode="auto">
            <a:xfrm>
              <a:off x="14205" y="2523"/>
              <a:ext cx="780" cy="527"/>
            </a:xfrm>
            <a:prstGeom prst="rect">
              <a:avLst/>
            </a:prstGeom>
            <a:solidFill>
              <a:srgbClr val="FFFFFF"/>
            </a:solidFill>
            <a:ln w="15875">
              <a:solidFill>
                <a:srgbClr val="000000"/>
              </a:solidFill>
              <a:miter lim="800000"/>
              <a:headEnd/>
              <a:tailEnd/>
            </a:ln>
          </p:spPr>
          <p:txBody>
            <a:bodyPr anchor="ctr"/>
            <a:lstStyle/>
            <a:p>
              <a:pPr algn="ctr"/>
              <a:r>
                <a:rPr lang="en-US" sz="1500" b="1" smtClean="0">
                  <a:ea typeface="Calibri" pitchFamily="34" charset="0"/>
                  <a:cs typeface="Times New Roman" pitchFamily="18" charset="0"/>
                </a:rPr>
                <a:t>T</a:t>
              </a:r>
              <a:r>
                <a:rPr lang="en-US" sz="1500" b="1" baseline="-30000" smtClean="0">
                  <a:ea typeface="Calibri" pitchFamily="34" charset="0"/>
                  <a:cs typeface="Times New Roman" pitchFamily="18" charset="0"/>
                </a:rPr>
                <a:t>2</a:t>
              </a:r>
              <a:endParaRPr lang="en-US" sz="1500" b="1">
                <a:ea typeface="Calibri" pitchFamily="34" charset="0"/>
                <a:cs typeface="Times New Roman" pitchFamily="18" charset="0"/>
              </a:endParaRPr>
            </a:p>
          </p:txBody>
        </p:sp>
        <p:sp>
          <p:nvSpPr>
            <p:cNvPr id="11" name="Rectangle 69"/>
            <p:cNvSpPr>
              <a:spLocks noChangeArrowheads="1"/>
            </p:cNvSpPr>
            <p:nvPr/>
          </p:nvSpPr>
          <p:spPr bwMode="auto">
            <a:xfrm>
              <a:off x="14190" y="4200"/>
              <a:ext cx="780" cy="551"/>
            </a:xfrm>
            <a:prstGeom prst="rect">
              <a:avLst/>
            </a:prstGeom>
            <a:solidFill>
              <a:srgbClr val="FFFFFF"/>
            </a:solidFill>
            <a:ln w="15875">
              <a:solidFill>
                <a:srgbClr val="000000"/>
              </a:solidFill>
              <a:miter lim="800000"/>
              <a:headEnd/>
              <a:tailEnd/>
            </a:ln>
          </p:spPr>
          <p:txBody>
            <a:bodyPr anchor="ctr"/>
            <a:lstStyle/>
            <a:p>
              <a:pPr algn="ctr"/>
              <a:r>
                <a:rPr lang="en-US" sz="1500" b="1" smtClean="0">
                  <a:ea typeface="Calibri" pitchFamily="34" charset="0"/>
                  <a:cs typeface="Times New Roman" pitchFamily="18" charset="0"/>
                </a:rPr>
                <a:t>T</a:t>
              </a:r>
              <a:r>
                <a:rPr lang="en-US" sz="1500" b="1" baseline="-30000" smtClean="0">
                  <a:ea typeface="Calibri" pitchFamily="34" charset="0"/>
                  <a:cs typeface="Times New Roman" pitchFamily="18" charset="0"/>
                </a:rPr>
                <a:t>3</a:t>
              </a:r>
              <a:endParaRPr lang="en-US" sz="1500" b="1">
                <a:ea typeface="Calibri" pitchFamily="34" charset="0"/>
                <a:cs typeface="Times New Roman" pitchFamily="18" charset="0"/>
              </a:endParaRPr>
            </a:p>
          </p:txBody>
        </p:sp>
        <p:sp>
          <p:nvSpPr>
            <p:cNvPr id="12" name="Rectangle 68"/>
            <p:cNvSpPr>
              <a:spLocks noChangeArrowheads="1"/>
            </p:cNvSpPr>
            <p:nvPr/>
          </p:nvSpPr>
          <p:spPr bwMode="auto">
            <a:xfrm>
              <a:off x="14190" y="5370"/>
              <a:ext cx="780" cy="515"/>
            </a:xfrm>
            <a:prstGeom prst="rect">
              <a:avLst/>
            </a:prstGeom>
            <a:solidFill>
              <a:srgbClr val="FFFFFF"/>
            </a:solidFill>
            <a:ln w="15875">
              <a:solidFill>
                <a:srgbClr val="000000"/>
              </a:solidFill>
              <a:miter lim="800000"/>
              <a:headEnd/>
              <a:tailEnd/>
            </a:ln>
          </p:spPr>
          <p:txBody>
            <a:bodyPr anchor="ctr"/>
            <a:lstStyle/>
            <a:p>
              <a:pPr algn="ctr"/>
              <a:r>
                <a:rPr lang="en-US" sz="1500" b="1" smtClean="0">
                  <a:ea typeface="Calibri" pitchFamily="34" charset="0"/>
                  <a:cs typeface="Times New Roman" pitchFamily="18" charset="0"/>
                </a:rPr>
                <a:t>T</a:t>
              </a:r>
              <a:r>
                <a:rPr lang="en-US" sz="1500" b="1" baseline="-30000" smtClean="0">
                  <a:ea typeface="Calibri" pitchFamily="34" charset="0"/>
                  <a:cs typeface="Times New Roman" pitchFamily="18" charset="0"/>
                </a:rPr>
                <a:t>4</a:t>
              </a:r>
              <a:endParaRPr lang="en-US" sz="1500" b="1">
                <a:ea typeface="Calibri" pitchFamily="34" charset="0"/>
                <a:cs typeface="Times New Roman" pitchFamily="18" charset="0"/>
              </a:endParaRPr>
            </a:p>
          </p:txBody>
        </p:sp>
        <p:sp>
          <p:nvSpPr>
            <p:cNvPr id="13" name="Rectangle 67"/>
            <p:cNvSpPr>
              <a:spLocks noChangeArrowheads="1"/>
            </p:cNvSpPr>
            <p:nvPr/>
          </p:nvSpPr>
          <p:spPr bwMode="auto">
            <a:xfrm>
              <a:off x="14160" y="6750"/>
              <a:ext cx="780" cy="496"/>
            </a:xfrm>
            <a:prstGeom prst="rect">
              <a:avLst/>
            </a:prstGeom>
            <a:solidFill>
              <a:srgbClr val="FFFFFF"/>
            </a:solidFill>
            <a:ln w="15875">
              <a:solidFill>
                <a:srgbClr val="000000"/>
              </a:solidFill>
              <a:miter lim="800000"/>
              <a:headEnd/>
              <a:tailEnd/>
            </a:ln>
          </p:spPr>
          <p:txBody>
            <a:bodyPr anchor="ctr"/>
            <a:lstStyle/>
            <a:p>
              <a:pPr algn="ctr"/>
              <a:r>
                <a:rPr lang="en-US" sz="1500" b="1" smtClean="0">
                  <a:ea typeface="Calibri" pitchFamily="34" charset="0"/>
                  <a:cs typeface="Times New Roman" pitchFamily="18" charset="0"/>
                </a:rPr>
                <a:t>T</a:t>
              </a:r>
              <a:r>
                <a:rPr lang="en-US" sz="1500" b="1" baseline="-30000" smtClean="0">
                  <a:ea typeface="Calibri" pitchFamily="34" charset="0"/>
                  <a:cs typeface="Times New Roman" pitchFamily="18" charset="0"/>
                </a:rPr>
                <a:t>5</a:t>
              </a:r>
              <a:endParaRPr lang="en-US" sz="1500" b="1">
                <a:ea typeface="Calibri" pitchFamily="34" charset="0"/>
                <a:cs typeface="Times New Roman" pitchFamily="18" charset="0"/>
              </a:endParaRPr>
            </a:p>
          </p:txBody>
        </p:sp>
        <p:sp>
          <p:nvSpPr>
            <p:cNvPr id="14" name="Rectangle 66"/>
            <p:cNvSpPr>
              <a:spLocks noChangeArrowheads="1"/>
            </p:cNvSpPr>
            <p:nvPr/>
          </p:nvSpPr>
          <p:spPr bwMode="auto">
            <a:xfrm>
              <a:off x="14175" y="8040"/>
              <a:ext cx="780" cy="566"/>
            </a:xfrm>
            <a:prstGeom prst="rect">
              <a:avLst/>
            </a:prstGeom>
            <a:solidFill>
              <a:srgbClr val="FFFFFF"/>
            </a:solidFill>
            <a:ln w="15875">
              <a:solidFill>
                <a:srgbClr val="000000"/>
              </a:solidFill>
              <a:miter lim="800000"/>
              <a:headEnd/>
              <a:tailEnd/>
            </a:ln>
          </p:spPr>
          <p:txBody>
            <a:bodyPr anchor="ctr"/>
            <a:lstStyle/>
            <a:p>
              <a:pPr algn="ctr"/>
              <a:r>
                <a:rPr lang="en-US" sz="1500" b="1" smtClean="0">
                  <a:ea typeface="Calibri" pitchFamily="34" charset="0"/>
                  <a:cs typeface="Times New Roman" pitchFamily="18" charset="0"/>
                </a:rPr>
                <a:t>T</a:t>
              </a:r>
              <a:r>
                <a:rPr lang="en-US" sz="1500" b="1" baseline="-30000" smtClean="0">
                  <a:ea typeface="Calibri" pitchFamily="34" charset="0"/>
                  <a:cs typeface="Times New Roman" pitchFamily="18" charset="0"/>
                </a:rPr>
                <a:t>6</a:t>
              </a:r>
              <a:endParaRPr lang="en-US" sz="1500" b="1">
                <a:ea typeface="Calibri" pitchFamily="34" charset="0"/>
                <a:cs typeface="Times New Roman" pitchFamily="18" charset="0"/>
              </a:endParaRPr>
            </a:p>
          </p:txBody>
        </p:sp>
        <p:sp>
          <p:nvSpPr>
            <p:cNvPr id="15" name="Rectangle 65"/>
            <p:cNvSpPr>
              <a:spLocks noChangeArrowheads="1"/>
            </p:cNvSpPr>
            <p:nvPr/>
          </p:nvSpPr>
          <p:spPr bwMode="auto">
            <a:xfrm>
              <a:off x="14160" y="10410"/>
              <a:ext cx="780" cy="578"/>
            </a:xfrm>
            <a:prstGeom prst="rect">
              <a:avLst/>
            </a:prstGeom>
            <a:solidFill>
              <a:srgbClr val="FFFFFF"/>
            </a:solidFill>
            <a:ln w="15875">
              <a:solidFill>
                <a:srgbClr val="000000"/>
              </a:solidFill>
              <a:miter lim="800000"/>
              <a:headEnd/>
              <a:tailEnd/>
            </a:ln>
          </p:spPr>
          <p:txBody>
            <a:bodyPr anchor="ctr"/>
            <a:lstStyle/>
            <a:p>
              <a:pPr algn="ctr"/>
              <a:r>
                <a:rPr lang="en-US" sz="1500" b="1" smtClean="0">
                  <a:ea typeface="Calibri" pitchFamily="34" charset="0"/>
                  <a:cs typeface="Times New Roman" pitchFamily="18" charset="0"/>
                </a:rPr>
                <a:t>T</a:t>
              </a:r>
              <a:r>
                <a:rPr lang="en-US" sz="1500" b="1" baseline="-30000" smtClean="0">
                  <a:ea typeface="Calibri" pitchFamily="34" charset="0"/>
                  <a:cs typeface="Times New Roman" pitchFamily="18" charset="0"/>
                </a:rPr>
                <a:t>8</a:t>
              </a:r>
              <a:endParaRPr lang="en-US" sz="1500" b="1">
                <a:ea typeface="Calibri" pitchFamily="34" charset="0"/>
                <a:cs typeface="Times New Roman" pitchFamily="18" charset="0"/>
              </a:endParaRPr>
            </a:p>
          </p:txBody>
        </p:sp>
        <p:sp>
          <p:nvSpPr>
            <p:cNvPr id="16" name="Rectangle 64"/>
            <p:cNvSpPr>
              <a:spLocks noChangeArrowheads="1"/>
            </p:cNvSpPr>
            <p:nvPr/>
          </p:nvSpPr>
          <p:spPr bwMode="auto">
            <a:xfrm>
              <a:off x="14145" y="9150"/>
              <a:ext cx="780" cy="590"/>
            </a:xfrm>
            <a:prstGeom prst="rect">
              <a:avLst/>
            </a:prstGeom>
            <a:solidFill>
              <a:srgbClr val="FFFFFF"/>
            </a:solidFill>
            <a:ln w="15875">
              <a:solidFill>
                <a:srgbClr val="000000"/>
              </a:solidFill>
              <a:miter lim="800000"/>
              <a:headEnd/>
              <a:tailEnd/>
            </a:ln>
          </p:spPr>
          <p:txBody>
            <a:bodyPr anchor="ctr"/>
            <a:lstStyle/>
            <a:p>
              <a:pPr algn="ctr"/>
              <a:r>
                <a:rPr lang="en-US" sz="1500" b="1" smtClean="0">
                  <a:ea typeface="Calibri" pitchFamily="34" charset="0"/>
                  <a:cs typeface="Times New Roman" pitchFamily="18" charset="0"/>
                </a:rPr>
                <a:t>T</a:t>
              </a:r>
              <a:r>
                <a:rPr lang="en-US" sz="1500" b="1" baseline="-30000" smtClean="0">
                  <a:ea typeface="Calibri" pitchFamily="34" charset="0"/>
                  <a:cs typeface="Times New Roman" pitchFamily="18" charset="0"/>
                </a:rPr>
                <a:t>7</a:t>
              </a:r>
              <a:endParaRPr lang="en-US" sz="1500" b="1">
                <a:ea typeface="Calibri" pitchFamily="34" charset="0"/>
                <a:cs typeface="Times New Roman" pitchFamily="18" charset="0"/>
              </a:endParaRPr>
            </a:p>
          </p:txBody>
        </p:sp>
        <p:sp>
          <p:nvSpPr>
            <p:cNvPr id="17" name="Rectangle 63"/>
            <p:cNvSpPr>
              <a:spLocks noChangeArrowheads="1"/>
            </p:cNvSpPr>
            <p:nvPr/>
          </p:nvSpPr>
          <p:spPr bwMode="auto">
            <a:xfrm>
              <a:off x="14250" y="825"/>
              <a:ext cx="780" cy="524"/>
            </a:xfrm>
            <a:prstGeom prst="rect">
              <a:avLst/>
            </a:prstGeom>
            <a:solidFill>
              <a:srgbClr val="FFFFFF"/>
            </a:solidFill>
            <a:ln w="15875">
              <a:solidFill>
                <a:srgbClr val="000000"/>
              </a:solidFill>
              <a:miter lim="800000"/>
              <a:headEnd/>
              <a:tailEnd/>
            </a:ln>
          </p:spPr>
          <p:txBody>
            <a:bodyPr anchor="ctr"/>
            <a:lstStyle/>
            <a:p>
              <a:pPr algn="ctr"/>
              <a:r>
                <a:rPr lang="en-US" sz="1500" b="1" smtClean="0">
                  <a:ea typeface="Calibri" pitchFamily="34" charset="0"/>
                  <a:cs typeface="Times New Roman" pitchFamily="18" charset="0"/>
                </a:rPr>
                <a:t>T</a:t>
              </a:r>
              <a:r>
                <a:rPr lang="en-US" sz="1500" b="1" baseline="-30000" smtClean="0">
                  <a:ea typeface="Calibri" pitchFamily="34" charset="0"/>
                  <a:cs typeface="Times New Roman" pitchFamily="18" charset="0"/>
                </a:rPr>
                <a:t>1</a:t>
              </a:r>
              <a:endParaRPr lang="en-US" sz="1500" b="1">
                <a:ea typeface="Calibri" pitchFamily="34" charset="0"/>
                <a:cs typeface="Times New Roman" pitchFamily="18" charset="0"/>
              </a:endParaRPr>
            </a:p>
          </p:txBody>
        </p:sp>
        <p:sp>
          <p:nvSpPr>
            <p:cNvPr id="39" name="Rectangle 41"/>
            <p:cNvSpPr>
              <a:spLocks noChangeArrowheads="1"/>
            </p:cNvSpPr>
            <p:nvPr/>
          </p:nvSpPr>
          <p:spPr bwMode="auto">
            <a:xfrm>
              <a:off x="796" y="5375"/>
              <a:ext cx="1398" cy="548"/>
            </a:xfrm>
            <a:prstGeom prst="rect">
              <a:avLst/>
            </a:prstGeom>
            <a:solidFill>
              <a:srgbClr val="FFFFFF"/>
            </a:solidFill>
            <a:ln w="9525">
              <a:solidFill>
                <a:srgbClr val="000000"/>
              </a:solidFill>
              <a:miter lim="800000"/>
              <a:headEnd/>
              <a:tailEnd/>
            </a:ln>
          </p:spPr>
          <p:txBody>
            <a:bodyPr wrap="square" anchor="ctr">
              <a:spAutoFit/>
            </a:bodyPr>
            <a:lstStyle/>
            <a:p>
              <a:pPr algn="ctr"/>
              <a:r>
                <a:rPr lang="en-US" sz="1400" b="1" dirty="0" smtClean="0">
                  <a:ea typeface="Calibri" pitchFamily="34" charset="0"/>
                  <a:cs typeface="Times New Roman" pitchFamily="18" charset="0"/>
                </a:rPr>
                <a:t>Chicken</a:t>
              </a:r>
              <a:endParaRPr lang="en-US" sz="1400" b="1" dirty="0">
                <a:ea typeface="Calibri" pitchFamily="34" charset="0"/>
                <a:cs typeface="Times New Roman" pitchFamily="18" charset="0"/>
              </a:endParaRPr>
            </a:p>
          </p:txBody>
        </p:sp>
        <p:sp>
          <p:nvSpPr>
            <p:cNvPr id="40" name="Rectangle 40"/>
            <p:cNvSpPr>
              <a:spLocks noChangeArrowheads="1"/>
            </p:cNvSpPr>
            <p:nvPr/>
          </p:nvSpPr>
          <p:spPr bwMode="auto">
            <a:xfrm>
              <a:off x="7155" y="840"/>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Washing </a:t>
              </a:r>
              <a:endParaRPr lang="en-US" sz="1500" b="1" dirty="0">
                <a:ea typeface="Calibri" pitchFamily="34" charset="0"/>
                <a:cs typeface="Times New Roman" pitchFamily="18" charset="0"/>
              </a:endParaRPr>
            </a:p>
          </p:txBody>
        </p:sp>
        <p:sp>
          <p:nvSpPr>
            <p:cNvPr id="41" name="Rectangle 39"/>
            <p:cNvSpPr>
              <a:spLocks noChangeArrowheads="1"/>
            </p:cNvSpPr>
            <p:nvPr/>
          </p:nvSpPr>
          <p:spPr bwMode="auto">
            <a:xfrm>
              <a:off x="7050" y="2505"/>
              <a:ext cx="1950" cy="465"/>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No W</a:t>
              </a:r>
              <a:endParaRPr lang="en-US" sz="1500" b="1" dirty="0">
                <a:ea typeface="Calibri" pitchFamily="34" charset="0"/>
                <a:cs typeface="Times New Roman" pitchFamily="18" charset="0"/>
              </a:endParaRPr>
            </a:p>
          </p:txBody>
        </p:sp>
        <p:sp>
          <p:nvSpPr>
            <p:cNvPr id="42" name="Rectangle 38"/>
            <p:cNvSpPr>
              <a:spLocks noChangeArrowheads="1"/>
            </p:cNvSpPr>
            <p:nvPr/>
          </p:nvSpPr>
          <p:spPr bwMode="auto">
            <a:xfrm>
              <a:off x="7050" y="4230"/>
              <a:ext cx="2070" cy="465"/>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Washing</a:t>
              </a:r>
              <a:endParaRPr lang="en-US" sz="1500" b="1" dirty="0">
                <a:ea typeface="Calibri" pitchFamily="34" charset="0"/>
                <a:cs typeface="Times New Roman" pitchFamily="18" charset="0"/>
              </a:endParaRPr>
            </a:p>
          </p:txBody>
        </p:sp>
        <p:sp>
          <p:nvSpPr>
            <p:cNvPr id="43" name="Rectangle 37"/>
            <p:cNvSpPr>
              <a:spLocks noChangeArrowheads="1"/>
            </p:cNvSpPr>
            <p:nvPr/>
          </p:nvSpPr>
          <p:spPr bwMode="auto">
            <a:xfrm>
              <a:off x="7050" y="5370"/>
              <a:ext cx="2070" cy="48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No w</a:t>
              </a:r>
              <a:endParaRPr lang="en-US" sz="1500" b="1" dirty="0">
                <a:ea typeface="Calibri" pitchFamily="34" charset="0"/>
                <a:cs typeface="Times New Roman" pitchFamily="18" charset="0"/>
              </a:endParaRPr>
            </a:p>
          </p:txBody>
        </p:sp>
        <p:sp>
          <p:nvSpPr>
            <p:cNvPr id="44" name="Rectangle 36"/>
            <p:cNvSpPr>
              <a:spLocks noChangeArrowheads="1"/>
            </p:cNvSpPr>
            <p:nvPr/>
          </p:nvSpPr>
          <p:spPr bwMode="auto">
            <a:xfrm>
              <a:off x="7140" y="8040"/>
              <a:ext cx="1980" cy="435"/>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Washing </a:t>
              </a:r>
              <a:endParaRPr lang="en-US" sz="1500" b="1" dirty="0">
                <a:ea typeface="Calibri" pitchFamily="34" charset="0"/>
                <a:cs typeface="Times New Roman" pitchFamily="18" charset="0"/>
              </a:endParaRPr>
            </a:p>
          </p:txBody>
        </p:sp>
        <p:sp>
          <p:nvSpPr>
            <p:cNvPr id="45" name="Rectangle 35"/>
            <p:cNvSpPr>
              <a:spLocks noChangeArrowheads="1"/>
            </p:cNvSpPr>
            <p:nvPr/>
          </p:nvSpPr>
          <p:spPr bwMode="auto">
            <a:xfrm>
              <a:off x="7140" y="9135"/>
              <a:ext cx="1980"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No W</a:t>
              </a:r>
              <a:endParaRPr lang="en-US" sz="1500" b="1" dirty="0">
                <a:ea typeface="Calibri" pitchFamily="34" charset="0"/>
                <a:cs typeface="Times New Roman" pitchFamily="18" charset="0"/>
              </a:endParaRPr>
            </a:p>
          </p:txBody>
        </p:sp>
        <p:sp>
          <p:nvSpPr>
            <p:cNvPr id="46" name="Rectangle 34"/>
            <p:cNvSpPr>
              <a:spLocks noChangeArrowheads="1"/>
            </p:cNvSpPr>
            <p:nvPr/>
          </p:nvSpPr>
          <p:spPr bwMode="auto">
            <a:xfrm>
              <a:off x="7050" y="6780"/>
              <a:ext cx="2070" cy="48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Change</a:t>
              </a:r>
              <a:endParaRPr lang="en-US" sz="1500" b="1" dirty="0">
                <a:ea typeface="Calibri" pitchFamily="34" charset="0"/>
                <a:cs typeface="Times New Roman" pitchFamily="18" charset="0"/>
              </a:endParaRPr>
            </a:p>
          </p:txBody>
        </p:sp>
        <p:sp>
          <p:nvSpPr>
            <p:cNvPr id="47" name="Rectangle 33"/>
            <p:cNvSpPr>
              <a:spLocks noChangeArrowheads="1"/>
            </p:cNvSpPr>
            <p:nvPr/>
          </p:nvSpPr>
          <p:spPr bwMode="auto">
            <a:xfrm>
              <a:off x="7050" y="10425"/>
              <a:ext cx="2070" cy="48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Change</a:t>
              </a:r>
              <a:endParaRPr lang="en-US" sz="1500" b="1" dirty="0">
                <a:ea typeface="Calibri" pitchFamily="34" charset="0"/>
                <a:cs typeface="Times New Roman" pitchFamily="18" charset="0"/>
              </a:endParaRPr>
            </a:p>
          </p:txBody>
        </p:sp>
        <p:sp>
          <p:nvSpPr>
            <p:cNvPr id="48" name="Rectangle 32"/>
            <p:cNvSpPr>
              <a:spLocks noChangeArrowheads="1"/>
            </p:cNvSpPr>
            <p:nvPr/>
          </p:nvSpPr>
          <p:spPr bwMode="auto">
            <a:xfrm>
              <a:off x="11925" y="825"/>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Salad</a:t>
              </a:r>
              <a:endParaRPr lang="en-US" sz="1500" b="1" dirty="0">
                <a:ea typeface="Calibri" pitchFamily="34" charset="0"/>
                <a:cs typeface="Times New Roman" pitchFamily="18" charset="0"/>
              </a:endParaRPr>
            </a:p>
          </p:txBody>
        </p:sp>
        <p:sp>
          <p:nvSpPr>
            <p:cNvPr id="49" name="Rectangle 31"/>
            <p:cNvSpPr>
              <a:spLocks noChangeArrowheads="1"/>
            </p:cNvSpPr>
            <p:nvPr/>
          </p:nvSpPr>
          <p:spPr bwMode="auto">
            <a:xfrm>
              <a:off x="11865" y="4200"/>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Salad</a:t>
              </a:r>
              <a:endParaRPr lang="en-US" sz="1500" b="1" dirty="0">
                <a:ea typeface="Calibri" pitchFamily="34" charset="0"/>
                <a:cs typeface="Times New Roman" pitchFamily="18" charset="0"/>
              </a:endParaRPr>
            </a:p>
          </p:txBody>
        </p:sp>
        <p:sp>
          <p:nvSpPr>
            <p:cNvPr id="50" name="Rectangle 30"/>
            <p:cNvSpPr>
              <a:spLocks noChangeArrowheads="1"/>
            </p:cNvSpPr>
            <p:nvPr/>
          </p:nvSpPr>
          <p:spPr bwMode="auto">
            <a:xfrm>
              <a:off x="11850" y="5370"/>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Salad</a:t>
              </a:r>
              <a:endParaRPr lang="en-US" sz="1500" b="1" dirty="0">
                <a:ea typeface="Calibri" pitchFamily="34" charset="0"/>
                <a:cs typeface="Times New Roman" pitchFamily="18" charset="0"/>
              </a:endParaRPr>
            </a:p>
          </p:txBody>
        </p:sp>
        <p:sp>
          <p:nvSpPr>
            <p:cNvPr id="51" name="Rectangle 29"/>
            <p:cNvSpPr>
              <a:spLocks noChangeArrowheads="1"/>
            </p:cNvSpPr>
            <p:nvPr/>
          </p:nvSpPr>
          <p:spPr bwMode="auto">
            <a:xfrm>
              <a:off x="11865" y="6750"/>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Salad</a:t>
              </a:r>
              <a:endParaRPr lang="en-US" sz="1500" b="1" dirty="0">
                <a:ea typeface="Calibri" pitchFamily="34" charset="0"/>
                <a:cs typeface="Times New Roman" pitchFamily="18" charset="0"/>
              </a:endParaRPr>
            </a:p>
          </p:txBody>
        </p:sp>
        <p:sp>
          <p:nvSpPr>
            <p:cNvPr id="52" name="Rectangle 28"/>
            <p:cNvSpPr>
              <a:spLocks noChangeArrowheads="1"/>
            </p:cNvSpPr>
            <p:nvPr/>
          </p:nvSpPr>
          <p:spPr bwMode="auto">
            <a:xfrm>
              <a:off x="11865" y="8025"/>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Salad</a:t>
              </a:r>
              <a:endParaRPr lang="en-US" sz="1500" b="1" dirty="0">
                <a:ea typeface="Calibri" pitchFamily="34" charset="0"/>
                <a:cs typeface="Times New Roman" pitchFamily="18" charset="0"/>
              </a:endParaRPr>
            </a:p>
          </p:txBody>
        </p:sp>
        <p:sp>
          <p:nvSpPr>
            <p:cNvPr id="53" name="Rectangle 27"/>
            <p:cNvSpPr>
              <a:spLocks noChangeArrowheads="1"/>
            </p:cNvSpPr>
            <p:nvPr/>
          </p:nvSpPr>
          <p:spPr bwMode="auto">
            <a:xfrm>
              <a:off x="11865" y="9150"/>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Salad</a:t>
              </a:r>
              <a:endParaRPr lang="en-US" sz="1500" b="1" dirty="0">
                <a:ea typeface="Calibri" pitchFamily="34" charset="0"/>
                <a:cs typeface="Times New Roman" pitchFamily="18" charset="0"/>
              </a:endParaRPr>
            </a:p>
          </p:txBody>
        </p:sp>
        <p:sp>
          <p:nvSpPr>
            <p:cNvPr id="54" name="Rectangle 26"/>
            <p:cNvSpPr>
              <a:spLocks noChangeArrowheads="1"/>
            </p:cNvSpPr>
            <p:nvPr/>
          </p:nvSpPr>
          <p:spPr bwMode="auto">
            <a:xfrm>
              <a:off x="11880" y="10425"/>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Salad</a:t>
              </a:r>
              <a:endParaRPr lang="en-US" sz="1500" b="1" dirty="0">
                <a:ea typeface="Calibri" pitchFamily="34" charset="0"/>
                <a:cs typeface="Times New Roman" pitchFamily="18" charset="0"/>
              </a:endParaRPr>
            </a:p>
          </p:txBody>
        </p:sp>
        <p:sp>
          <p:nvSpPr>
            <p:cNvPr id="55" name="Rectangle 25"/>
            <p:cNvSpPr>
              <a:spLocks noChangeArrowheads="1"/>
            </p:cNvSpPr>
            <p:nvPr/>
          </p:nvSpPr>
          <p:spPr bwMode="auto">
            <a:xfrm>
              <a:off x="11865" y="2490"/>
              <a:ext cx="1815"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Salad</a:t>
              </a:r>
              <a:endParaRPr lang="en-US" sz="1500" b="1" dirty="0">
                <a:ea typeface="Calibri" pitchFamily="34" charset="0"/>
                <a:cs typeface="Times New Roman" pitchFamily="18" charset="0"/>
              </a:endParaRPr>
            </a:p>
          </p:txBody>
        </p:sp>
        <p:sp>
          <p:nvSpPr>
            <p:cNvPr id="56" name="Rectangle 24"/>
            <p:cNvSpPr>
              <a:spLocks noChangeArrowheads="1"/>
            </p:cNvSpPr>
            <p:nvPr/>
          </p:nvSpPr>
          <p:spPr bwMode="auto">
            <a:xfrm>
              <a:off x="3675" y="1590"/>
              <a:ext cx="1140" cy="450"/>
            </a:xfrm>
            <a:prstGeom prst="rect">
              <a:avLst/>
            </a:prstGeom>
            <a:solidFill>
              <a:srgbClr val="FFFFFF"/>
            </a:solidFill>
            <a:ln w="9525">
              <a:solidFill>
                <a:srgbClr val="000000"/>
              </a:solidFill>
              <a:miter lim="800000"/>
              <a:headEnd/>
              <a:tailEnd/>
            </a:ln>
          </p:spPr>
          <p:txBody>
            <a:bodyPr anchor="ctr"/>
            <a:lstStyle/>
            <a:p>
              <a:pPr algn="ctr"/>
              <a:r>
                <a:rPr lang="en-US" sz="1500" b="1" dirty="0" smtClean="0">
                  <a:ea typeface="Calibri" pitchFamily="34" charset="0"/>
                  <a:cs typeface="Times New Roman" pitchFamily="18" charset="0"/>
                </a:rPr>
                <a:t>Hand</a:t>
              </a:r>
              <a:endParaRPr lang="en-US" sz="1500" b="1" dirty="0">
                <a:ea typeface="Calibri" pitchFamily="34" charset="0"/>
                <a:cs typeface="Times New Roman" pitchFamily="18" charset="0"/>
              </a:endParaRPr>
            </a:p>
          </p:txBody>
        </p:sp>
        <p:sp>
          <p:nvSpPr>
            <p:cNvPr id="57" name="Rectangle 23"/>
            <p:cNvSpPr>
              <a:spLocks noChangeArrowheads="1"/>
            </p:cNvSpPr>
            <p:nvPr/>
          </p:nvSpPr>
          <p:spPr bwMode="auto">
            <a:xfrm>
              <a:off x="3675" y="5232"/>
              <a:ext cx="1440" cy="932"/>
            </a:xfrm>
            <a:prstGeom prst="rect">
              <a:avLst/>
            </a:prstGeom>
            <a:solidFill>
              <a:srgbClr val="FFFFFF"/>
            </a:solidFill>
            <a:ln w="9525">
              <a:solidFill>
                <a:srgbClr val="000000"/>
              </a:solidFill>
              <a:miter lim="800000"/>
              <a:headEnd/>
              <a:tailEnd/>
            </a:ln>
          </p:spPr>
          <p:txBody>
            <a:bodyPr anchor="ctr">
              <a:spAutoFit/>
            </a:bodyPr>
            <a:lstStyle/>
            <a:p>
              <a:pPr algn="ctr"/>
              <a:r>
                <a:rPr lang="en-US" sz="1400" b="1" dirty="0" smtClean="0">
                  <a:ea typeface="Calibri" pitchFamily="34" charset="0"/>
                  <a:cs typeface="Times New Roman" pitchFamily="18" charset="0"/>
                </a:rPr>
                <a:t>Cutting Board</a:t>
              </a:r>
              <a:endParaRPr lang="en-US" sz="1400" b="1" dirty="0">
                <a:ea typeface="Calibri" pitchFamily="34" charset="0"/>
                <a:cs typeface="Times New Roman" pitchFamily="18" charset="0"/>
              </a:endParaRPr>
            </a:p>
          </p:txBody>
        </p:sp>
        <p:sp>
          <p:nvSpPr>
            <p:cNvPr id="58" name="Rectangle 22"/>
            <p:cNvSpPr>
              <a:spLocks noChangeArrowheads="1"/>
            </p:cNvSpPr>
            <p:nvPr/>
          </p:nvSpPr>
          <p:spPr bwMode="auto">
            <a:xfrm>
              <a:off x="3780" y="9165"/>
              <a:ext cx="1456" cy="435"/>
            </a:xfrm>
            <a:prstGeom prst="rect">
              <a:avLst/>
            </a:prstGeom>
            <a:solidFill>
              <a:srgbClr val="FFFFFF"/>
            </a:solidFill>
            <a:ln w="9525">
              <a:solidFill>
                <a:srgbClr val="000000"/>
              </a:solidFill>
              <a:miter lim="800000"/>
              <a:headEnd/>
              <a:tailEnd/>
            </a:ln>
          </p:spPr>
          <p:txBody>
            <a:bodyPr anchor="ctr"/>
            <a:lstStyle/>
            <a:p>
              <a:r>
                <a:rPr lang="en-US" sz="1500" b="1" dirty="0" smtClean="0">
                  <a:ea typeface="Calibri" pitchFamily="34" charset="0"/>
                  <a:cs typeface="Times New Roman" pitchFamily="18" charset="0"/>
                </a:rPr>
                <a:t>Knife</a:t>
              </a:r>
              <a:endParaRPr lang="en-US" sz="1500" b="1" dirty="0">
                <a:ea typeface="Calibri" pitchFamily="34" charset="0"/>
                <a:cs typeface="Times New Roman" pitchFamily="18" charset="0"/>
              </a:endParaRPr>
            </a:p>
          </p:txBody>
        </p:sp>
        <p:cxnSp>
          <p:nvCxnSpPr>
            <p:cNvPr id="59" name="AutoShape 21"/>
            <p:cNvCxnSpPr>
              <a:cxnSpLocks noChangeShapeType="1"/>
            </p:cNvCxnSpPr>
            <p:nvPr/>
          </p:nvCxnSpPr>
          <p:spPr bwMode="auto">
            <a:xfrm>
              <a:off x="2055" y="5580"/>
              <a:ext cx="1620" cy="0"/>
            </a:xfrm>
            <a:prstGeom prst="straightConnector1">
              <a:avLst/>
            </a:prstGeom>
            <a:noFill/>
            <a:ln w="19050">
              <a:solidFill>
                <a:srgbClr val="000000"/>
              </a:solidFill>
              <a:round/>
              <a:headEnd/>
              <a:tailEnd type="triangle" w="med" len="med"/>
            </a:ln>
          </p:spPr>
        </p:cxnSp>
        <p:cxnSp>
          <p:nvCxnSpPr>
            <p:cNvPr id="60" name="AutoShape 20"/>
            <p:cNvCxnSpPr>
              <a:cxnSpLocks noChangeShapeType="1"/>
            </p:cNvCxnSpPr>
            <p:nvPr/>
          </p:nvCxnSpPr>
          <p:spPr bwMode="auto">
            <a:xfrm rot="-5400000">
              <a:off x="1147" y="3053"/>
              <a:ext cx="3795" cy="1260"/>
            </a:xfrm>
            <a:prstGeom prst="bentConnector3">
              <a:avLst>
                <a:gd name="adj1" fmla="val 100157"/>
              </a:avLst>
            </a:prstGeom>
            <a:noFill/>
            <a:ln w="19050">
              <a:solidFill>
                <a:srgbClr val="000000"/>
              </a:solidFill>
              <a:miter lim="800000"/>
              <a:headEnd/>
              <a:tailEnd type="triangle" w="med" len="med"/>
            </a:ln>
          </p:spPr>
        </p:cxnSp>
        <p:cxnSp>
          <p:nvCxnSpPr>
            <p:cNvPr id="61" name="AutoShape 19"/>
            <p:cNvCxnSpPr>
              <a:cxnSpLocks noChangeShapeType="1"/>
            </p:cNvCxnSpPr>
            <p:nvPr/>
          </p:nvCxnSpPr>
          <p:spPr bwMode="auto">
            <a:xfrm rot="16200000" flipH="1">
              <a:off x="1200" y="6795"/>
              <a:ext cx="3795" cy="1365"/>
            </a:xfrm>
            <a:prstGeom prst="bentConnector3">
              <a:avLst>
                <a:gd name="adj1" fmla="val 100579"/>
              </a:avLst>
            </a:prstGeom>
            <a:noFill/>
            <a:ln w="19050">
              <a:solidFill>
                <a:srgbClr val="000000"/>
              </a:solidFill>
              <a:miter lim="800000"/>
              <a:headEnd/>
              <a:tailEnd type="triangle" w="med" len="med"/>
            </a:ln>
          </p:spPr>
        </p:cxnSp>
        <p:cxnSp>
          <p:nvCxnSpPr>
            <p:cNvPr id="62" name="AutoShape 18"/>
            <p:cNvCxnSpPr>
              <a:cxnSpLocks noChangeShapeType="1"/>
            </p:cNvCxnSpPr>
            <p:nvPr/>
          </p:nvCxnSpPr>
          <p:spPr bwMode="auto">
            <a:xfrm>
              <a:off x="5115" y="5580"/>
              <a:ext cx="1947" cy="0"/>
            </a:xfrm>
            <a:prstGeom prst="straightConnector1">
              <a:avLst/>
            </a:prstGeom>
            <a:noFill/>
            <a:ln w="19050">
              <a:solidFill>
                <a:srgbClr val="000000"/>
              </a:solidFill>
              <a:round/>
              <a:headEnd/>
              <a:tailEnd type="triangle" w="med" len="med"/>
            </a:ln>
          </p:spPr>
        </p:cxnSp>
        <p:cxnSp>
          <p:nvCxnSpPr>
            <p:cNvPr id="63" name="AutoShape 17"/>
            <p:cNvCxnSpPr>
              <a:cxnSpLocks noChangeShapeType="1"/>
            </p:cNvCxnSpPr>
            <p:nvPr/>
          </p:nvCxnSpPr>
          <p:spPr bwMode="auto">
            <a:xfrm flipV="1">
              <a:off x="5415" y="4410"/>
              <a:ext cx="1635" cy="1170"/>
            </a:xfrm>
            <a:prstGeom prst="bentConnector3">
              <a:avLst>
                <a:gd name="adj1" fmla="val -551"/>
              </a:avLst>
            </a:prstGeom>
            <a:noFill/>
            <a:ln w="19050">
              <a:solidFill>
                <a:srgbClr val="000000"/>
              </a:solidFill>
              <a:miter lim="800000"/>
              <a:headEnd/>
              <a:tailEnd type="triangle" w="med" len="med"/>
            </a:ln>
          </p:spPr>
        </p:cxnSp>
        <p:cxnSp>
          <p:nvCxnSpPr>
            <p:cNvPr id="64" name="AutoShape 16"/>
            <p:cNvCxnSpPr>
              <a:cxnSpLocks noChangeShapeType="1"/>
            </p:cNvCxnSpPr>
            <p:nvPr/>
          </p:nvCxnSpPr>
          <p:spPr bwMode="auto">
            <a:xfrm>
              <a:off x="5415" y="5580"/>
              <a:ext cx="1635" cy="1410"/>
            </a:xfrm>
            <a:prstGeom prst="bentConnector3">
              <a:avLst>
                <a:gd name="adj1" fmla="val -491"/>
              </a:avLst>
            </a:prstGeom>
            <a:noFill/>
            <a:ln w="19050">
              <a:solidFill>
                <a:srgbClr val="000000"/>
              </a:solidFill>
              <a:miter lim="800000"/>
              <a:headEnd/>
              <a:tailEnd type="triangle" w="med" len="med"/>
            </a:ln>
          </p:spPr>
        </p:cxnSp>
        <p:cxnSp>
          <p:nvCxnSpPr>
            <p:cNvPr id="65" name="AutoShape 15"/>
            <p:cNvCxnSpPr>
              <a:cxnSpLocks noChangeShapeType="1"/>
            </p:cNvCxnSpPr>
            <p:nvPr/>
          </p:nvCxnSpPr>
          <p:spPr bwMode="auto">
            <a:xfrm>
              <a:off x="5237" y="9375"/>
              <a:ext cx="1947" cy="0"/>
            </a:xfrm>
            <a:prstGeom prst="straightConnector1">
              <a:avLst/>
            </a:prstGeom>
            <a:noFill/>
            <a:ln w="19050">
              <a:solidFill>
                <a:srgbClr val="000000"/>
              </a:solidFill>
              <a:round/>
              <a:headEnd/>
              <a:tailEnd type="triangle" w="med" len="med"/>
            </a:ln>
          </p:spPr>
        </p:cxnSp>
        <p:cxnSp>
          <p:nvCxnSpPr>
            <p:cNvPr id="66" name="AutoShape 14"/>
            <p:cNvCxnSpPr>
              <a:cxnSpLocks noChangeShapeType="1"/>
            </p:cNvCxnSpPr>
            <p:nvPr/>
          </p:nvCxnSpPr>
          <p:spPr bwMode="auto">
            <a:xfrm flipV="1">
              <a:off x="5458" y="8235"/>
              <a:ext cx="1725" cy="1140"/>
            </a:xfrm>
            <a:prstGeom prst="bentConnector3">
              <a:avLst>
                <a:gd name="adj1" fmla="val 403"/>
              </a:avLst>
            </a:prstGeom>
            <a:noFill/>
            <a:ln w="19050">
              <a:solidFill>
                <a:srgbClr val="000000"/>
              </a:solidFill>
              <a:miter lim="800000"/>
              <a:headEnd/>
              <a:tailEnd type="triangle" w="med" len="med"/>
            </a:ln>
          </p:spPr>
        </p:cxnSp>
        <p:cxnSp>
          <p:nvCxnSpPr>
            <p:cNvPr id="67" name="AutoShape 13"/>
            <p:cNvCxnSpPr>
              <a:cxnSpLocks noChangeShapeType="1"/>
            </p:cNvCxnSpPr>
            <p:nvPr/>
          </p:nvCxnSpPr>
          <p:spPr bwMode="auto">
            <a:xfrm>
              <a:off x="5480" y="9375"/>
              <a:ext cx="1635" cy="1275"/>
            </a:xfrm>
            <a:prstGeom prst="bentConnector3">
              <a:avLst>
                <a:gd name="adj1" fmla="val 1347"/>
              </a:avLst>
            </a:prstGeom>
            <a:noFill/>
            <a:ln w="19050">
              <a:solidFill>
                <a:srgbClr val="000000"/>
              </a:solidFill>
              <a:miter lim="800000"/>
              <a:headEnd/>
              <a:tailEnd type="triangle" w="med" len="med"/>
            </a:ln>
          </p:spPr>
        </p:cxnSp>
        <p:cxnSp>
          <p:nvCxnSpPr>
            <p:cNvPr id="68" name="AutoShape 12"/>
            <p:cNvCxnSpPr>
              <a:cxnSpLocks noChangeShapeType="1"/>
            </p:cNvCxnSpPr>
            <p:nvPr/>
          </p:nvCxnSpPr>
          <p:spPr bwMode="auto">
            <a:xfrm>
              <a:off x="4815" y="1785"/>
              <a:ext cx="390" cy="1"/>
            </a:xfrm>
            <a:prstGeom prst="straightConnector1">
              <a:avLst/>
            </a:prstGeom>
            <a:noFill/>
            <a:ln w="19050">
              <a:solidFill>
                <a:srgbClr val="000000"/>
              </a:solidFill>
              <a:round/>
              <a:headEnd/>
              <a:tailEnd/>
            </a:ln>
          </p:spPr>
        </p:cxnSp>
        <p:cxnSp>
          <p:nvCxnSpPr>
            <p:cNvPr id="69" name="AutoShape 11"/>
            <p:cNvCxnSpPr>
              <a:cxnSpLocks noChangeShapeType="1"/>
            </p:cNvCxnSpPr>
            <p:nvPr/>
          </p:nvCxnSpPr>
          <p:spPr bwMode="auto">
            <a:xfrm>
              <a:off x="5205" y="1785"/>
              <a:ext cx="1845" cy="930"/>
            </a:xfrm>
            <a:prstGeom prst="bentConnector3">
              <a:avLst>
                <a:gd name="adj1" fmla="val 380"/>
              </a:avLst>
            </a:prstGeom>
            <a:noFill/>
            <a:ln w="19050">
              <a:solidFill>
                <a:srgbClr val="000000"/>
              </a:solidFill>
              <a:miter lim="800000"/>
              <a:headEnd/>
              <a:tailEnd type="triangle" w="med" len="med"/>
            </a:ln>
          </p:spPr>
        </p:cxnSp>
        <p:cxnSp>
          <p:nvCxnSpPr>
            <p:cNvPr id="70" name="AutoShape 10"/>
            <p:cNvCxnSpPr>
              <a:cxnSpLocks noChangeShapeType="1"/>
            </p:cNvCxnSpPr>
            <p:nvPr/>
          </p:nvCxnSpPr>
          <p:spPr bwMode="auto">
            <a:xfrm flipV="1">
              <a:off x="5205" y="1020"/>
              <a:ext cx="1950" cy="750"/>
            </a:xfrm>
            <a:prstGeom prst="bentConnector3">
              <a:avLst>
                <a:gd name="adj1" fmla="val 718"/>
              </a:avLst>
            </a:prstGeom>
            <a:noFill/>
            <a:ln w="19050">
              <a:solidFill>
                <a:srgbClr val="000000"/>
              </a:solidFill>
              <a:miter lim="800000"/>
              <a:headEnd/>
              <a:tailEnd type="triangle" w="med" len="med"/>
            </a:ln>
          </p:spPr>
        </p:cxnSp>
        <p:cxnSp>
          <p:nvCxnSpPr>
            <p:cNvPr id="71" name="AutoShape 9"/>
            <p:cNvCxnSpPr>
              <a:cxnSpLocks noChangeShapeType="1"/>
            </p:cNvCxnSpPr>
            <p:nvPr/>
          </p:nvCxnSpPr>
          <p:spPr bwMode="auto">
            <a:xfrm>
              <a:off x="8970" y="1035"/>
              <a:ext cx="2955" cy="0"/>
            </a:xfrm>
            <a:prstGeom prst="straightConnector1">
              <a:avLst/>
            </a:prstGeom>
            <a:noFill/>
            <a:ln w="19050">
              <a:solidFill>
                <a:srgbClr val="000000"/>
              </a:solidFill>
              <a:round/>
              <a:headEnd/>
              <a:tailEnd type="triangle" w="med" len="med"/>
            </a:ln>
          </p:spPr>
        </p:cxnSp>
        <p:cxnSp>
          <p:nvCxnSpPr>
            <p:cNvPr id="72" name="AutoShape 8"/>
            <p:cNvCxnSpPr>
              <a:cxnSpLocks noChangeShapeType="1"/>
            </p:cNvCxnSpPr>
            <p:nvPr/>
          </p:nvCxnSpPr>
          <p:spPr bwMode="auto">
            <a:xfrm>
              <a:off x="9000" y="2715"/>
              <a:ext cx="2865" cy="0"/>
            </a:xfrm>
            <a:prstGeom prst="straightConnector1">
              <a:avLst/>
            </a:prstGeom>
            <a:noFill/>
            <a:ln w="19050">
              <a:solidFill>
                <a:srgbClr val="000000"/>
              </a:solidFill>
              <a:round/>
              <a:headEnd/>
              <a:tailEnd type="triangle" w="med" len="med"/>
            </a:ln>
          </p:spPr>
        </p:cxnSp>
        <p:cxnSp>
          <p:nvCxnSpPr>
            <p:cNvPr id="73" name="AutoShape 7"/>
            <p:cNvCxnSpPr>
              <a:cxnSpLocks noChangeShapeType="1"/>
            </p:cNvCxnSpPr>
            <p:nvPr/>
          </p:nvCxnSpPr>
          <p:spPr bwMode="auto">
            <a:xfrm>
              <a:off x="9120" y="4410"/>
              <a:ext cx="2745" cy="0"/>
            </a:xfrm>
            <a:prstGeom prst="straightConnector1">
              <a:avLst/>
            </a:prstGeom>
            <a:noFill/>
            <a:ln w="19050">
              <a:solidFill>
                <a:srgbClr val="000000"/>
              </a:solidFill>
              <a:round/>
              <a:headEnd/>
              <a:tailEnd type="triangle" w="med" len="med"/>
            </a:ln>
          </p:spPr>
        </p:cxnSp>
        <p:cxnSp>
          <p:nvCxnSpPr>
            <p:cNvPr id="74" name="AutoShape 6"/>
            <p:cNvCxnSpPr>
              <a:cxnSpLocks noChangeShapeType="1"/>
            </p:cNvCxnSpPr>
            <p:nvPr/>
          </p:nvCxnSpPr>
          <p:spPr bwMode="auto">
            <a:xfrm>
              <a:off x="9120" y="5580"/>
              <a:ext cx="2745" cy="0"/>
            </a:xfrm>
            <a:prstGeom prst="straightConnector1">
              <a:avLst/>
            </a:prstGeom>
            <a:noFill/>
            <a:ln w="19050">
              <a:solidFill>
                <a:srgbClr val="000000"/>
              </a:solidFill>
              <a:round/>
              <a:headEnd/>
              <a:tailEnd type="triangle" w="med" len="med"/>
            </a:ln>
          </p:spPr>
        </p:cxnSp>
        <p:cxnSp>
          <p:nvCxnSpPr>
            <p:cNvPr id="75" name="AutoShape 5"/>
            <p:cNvCxnSpPr>
              <a:cxnSpLocks noChangeShapeType="1"/>
            </p:cNvCxnSpPr>
            <p:nvPr/>
          </p:nvCxnSpPr>
          <p:spPr bwMode="auto">
            <a:xfrm>
              <a:off x="9135" y="6975"/>
              <a:ext cx="2745" cy="0"/>
            </a:xfrm>
            <a:prstGeom prst="straightConnector1">
              <a:avLst/>
            </a:prstGeom>
            <a:noFill/>
            <a:ln w="19050">
              <a:solidFill>
                <a:srgbClr val="000000"/>
              </a:solidFill>
              <a:round/>
              <a:headEnd/>
              <a:tailEnd type="triangle" w="med" len="med"/>
            </a:ln>
          </p:spPr>
        </p:cxnSp>
        <p:cxnSp>
          <p:nvCxnSpPr>
            <p:cNvPr id="76" name="AutoShape 4"/>
            <p:cNvCxnSpPr>
              <a:cxnSpLocks noChangeShapeType="1"/>
            </p:cNvCxnSpPr>
            <p:nvPr/>
          </p:nvCxnSpPr>
          <p:spPr bwMode="auto">
            <a:xfrm>
              <a:off x="9135" y="8235"/>
              <a:ext cx="2745" cy="0"/>
            </a:xfrm>
            <a:prstGeom prst="straightConnector1">
              <a:avLst/>
            </a:prstGeom>
            <a:noFill/>
            <a:ln w="19050">
              <a:solidFill>
                <a:srgbClr val="000000"/>
              </a:solidFill>
              <a:round/>
              <a:headEnd/>
              <a:tailEnd type="triangle" w="med" len="med"/>
            </a:ln>
          </p:spPr>
        </p:cxnSp>
        <p:cxnSp>
          <p:nvCxnSpPr>
            <p:cNvPr id="77" name="AutoShape 3"/>
            <p:cNvCxnSpPr>
              <a:cxnSpLocks noChangeShapeType="1"/>
            </p:cNvCxnSpPr>
            <p:nvPr/>
          </p:nvCxnSpPr>
          <p:spPr bwMode="auto">
            <a:xfrm>
              <a:off x="9135" y="9375"/>
              <a:ext cx="2745" cy="0"/>
            </a:xfrm>
            <a:prstGeom prst="straightConnector1">
              <a:avLst/>
            </a:prstGeom>
            <a:noFill/>
            <a:ln w="19050">
              <a:solidFill>
                <a:srgbClr val="000000"/>
              </a:solidFill>
              <a:round/>
              <a:headEnd/>
              <a:tailEnd type="triangle" w="med" len="med"/>
            </a:ln>
          </p:spPr>
        </p:cxnSp>
        <p:cxnSp>
          <p:nvCxnSpPr>
            <p:cNvPr id="78" name="AutoShape 2"/>
            <p:cNvCxnSpPr>
              <a:cxnSpLocks noChangeShapeType="1"/>
            </p:cNvCxnSpPr>
            <p:nvPr/>
          </p:nvCxnSpPr>
          <p:spPr bwMode="auto">
            <a:xfrm>
              <a:off x="9135" y="10650"/>
              <a:ext cx="2745" cy="0"/>
            </a:xfrm>
            <a:prstGeom prst="straightConnector1">
              <a:avLst/>
            </a:prstGeom>
            <a:noFill/>
            <a:ln w="19050">
              <a:solidFill>
                <a:srgbClr val="000000"/>
              </a:solidFill>
              <a:round/>
              <a:headEnd/>
              <a:tailEnd type="triangle" w="med" len="med"/>
            </a:ln>
          </p:spPr>
        </p:cxnSp>
      </p:grpSp>
      <p:sp>
        <p:nvSpPr>
          <p:cNvPr id="103" name="Rectangle 102"/>
          <p:cNvSpPr/>
          <p:nvPr/>
        </p:nvSpPr>
        <p:spPr>
          <a:xfrm>
            <a:off x="179512" y="0"/>
            <a:ext cx="6768752" cy="369332"/>
          </a:xfrm>
          <a:prstGeom prst="rect">
            <a:avLst/>
          </a:prstGeom>
        </p:spPr>
        <p:txBody>
          <a:bodyPr wrap="square">
            <a:spAutoFit/>
          </a:bodyPr>
          <a:lstStyle/>
          <a:p>
            <a:r>
              <a:rPr lang="en-US" sz="1800" b="1" i="1" dirty="0" smtClean="0">
                <a:solidFill>
                  <a:srgbClr val="6C6C6C"/>
                </a:solidFill>
              </a:rPr>
              <a:t>Montville (2001), Nauta (2007), </a:t>
            </a:r>
            <a:r>
              <a:rPr lang="en-US" sz="1800" b="1" i="1" dirty="0" err="1" smtClean="0">
                <a:solidFill>
                  <a:srgbClr val="6C6C6C"/>
                </a:solidFill>
              </a:rPr>
              <a:t>Mylius</a:t>
            </a:r>
            <a:r>
              <a:rPr lang="en-US" sz="1800" b="1" i="1" dirty="0" smtClean="0">
                <a:solidFill>
                  <a:srgbClr val="6C6C6C"/>
                </a:solidFill>
              </a:rPr>
              <a:t> (2007), Van </a:t>
            </a:r>
            <a:r>
              <a:rPr lang="en-US" sz="1800" b="1" i="1" dirty="0" err="1" smtClean="0">
                <a:solidFill>
                  <a:srgbClr val="6C6C6C"/>
                </a:solidFill>
              </a:rPr>
              <a:t>Asselt</a:t>
            </a:r>
            <a:r>
              <a:rPr lang="en-US" sz="1800" b="1" i="1" dirty="0" smtClean="0">
                <a:solidFill>
                  <a:srgbClr val="6C6C6C"/>
                </a:solidFill>
              </a:rPr>
              <a:t> (2008)</a:t>
            </a:r>
            <a:endParaRPr lang="fr-FR" sz="1800" b="1"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mtClean="0"/>
              <a:t>Distribution of global transfer rate</a:t>
            </a:r>
            <a:endParaRPr lang="en-US"/>
          </a:p>
        </p:txBody>
      </p:sp>
      <p:graphicFrame>
        <p:nvGraphicFramePr>
          <p:cNvPr id="5" name="Graphique 4"/>
          <p:cNvGraphicFramePr/>
          <p:nvPr/>
        </p:nvGraphicFramePr>
        <p:xfrm>
          <a:off x="1259632" y="2057400"/>
          <a:ext cx="6120680" cy="33878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Selection of countries for modeling based on EU baseline survey data</a:t>
            </a:r>
            <a:br>
              <a:rPr lang="en-US" dirty="0" smtClean="0"/>
            </a:br>
            <a:r>
              <a:rPr lang="en-US" sz="1600" baseline="30000" dirty="0" smtClean="0"/>
              <a:t> *</a:t>
            </a:r>
            <a:r>
              <a:rPr lang="en-GB" sz="1600" dirty="0" smtClean="0"/>
              <a:t>C2 has a relatively high proportion of outdoor flocks</a:t>
            </a:r>
            <a:endParaRPr lang="fr-FR" dirty="0"/>
          </a:p>
        </p:txBody>
      </p:sp>
      <p:graphicFrame>
        <p:nvGraphicFramePr>
          <p:cNvPr id="5" name="Tableau 4"/>
          <p:cNvGraphicFramePr>
            <a:graphicFrameLocks noGrp="1"/>
          </p:cNvGraphicFramePr>
          <p:nvPr/>
        </p:nvGraphicFramePr>
        <p:xfrm>
          <a:off x="251519" y="2060847"/>
          <a:ext cx="8280920" cy="1944216"/>
        </p:xfrm>
        <a:graphic>
          <a:graphicData uri="http://schemas.openxmlformats.org/drawingml/2006/table">
            <a:tbl>
              <a:tblPr/>
              <a:tblGrid>
                <a:gridCol w="4203088"/>
                <a:gridCol w="1018762"/>
                <a:gridCol w="1019690"/>
                <a:gridCol w="1019690"/>
                <a:gridCol w="1019690"/>
              </a:tblGrid>
              <a:tr h="907645">
                <a:tc>
                  <a:txBody>
                    <a:bodyPr/>
                    <a:lstStyle/>
                    <a:p>
                      <a:pPr algn="l">
                        <a:spcAft>
                          <a:spcPts val="0"/>
                        </a:spcAft>
                      </a:pPr>
                      <a:endParaRPr lang="fr-FR" sz="1600" b="1" dirty="0">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GB" sz="1600" b="1">
                          <a:latin typeface="+mn-lt"/>
                          <a:ea typeface="Times New Roman"/>
                        </a:rPr>
                        <a:t>Country 1 (C1)</a:t>
                      </a:r>
                      <a:endParaRPr lang="fr-FR" sz="16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GB" sz="1600" b="1" dirty="0">
                          <a:latin typeface="+mn-lt"/>
                          <a:ea typeface="Times New Roman"/>
                        </a:rPr>
                        <a:t>Country 2 (</a:t>
                      </a:r>
                      <a:r>
                        <a:rPr lang="en-GB" sz="1600" b="1" dirty="0" smtClean="0">
                          <a:latin typeface="+mn-lt"/>
                          <a:ea typeface="Times New Roman"/>
                        </a:rPr>
                        <a:t>C2)</a:t>
                      </a:r>
                      <a:r>
                        <a:rPr lang="en-GB" sz="2400" b="1" baseline="30000" dirty="0" smtClean="0">
                          <a:latin typeface="+mn-lt"/>
                          <a:ea typeface="Times New Roman"/>
                        </a:rPr>
                        <a:t>*</a:t>
                      </a:r>
                      <a:endParaRPr lang="fr-FR" sz="1600" b="1" dirty="0">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GB" sz="1600" b="1">
                          <a:latin typeface="+mn-lt"/>
                          <a:ea typeface="Times New Roman"/>
                        </a:rPr>
                        <a:t>Country 3 (C3)</a:t>
                      </a:r>
                      <a:endParaRPr lang="fr-FR" sz="16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GB" sz="1600" b="1">
                          <a:latin typeface="+mn-lt"/>
                          <a:ea typeface="Times New Roman"/>
                        </a:rPr>
                        <a:t>Country 4 (C4)</a:t>
                      </a:r>
                      <a:endParaRPr lang="fr-FR" sz="16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7426">
                <a:tc>
                  <a:txBody>
                    <a:bodyPr/>
                    <a:lstStyle/>
                    <a:p>
                      <a:pPr algn="l">
                        <a:spcAft>
                          <a:spcPts val="0"/>
                        </a:spcAft>
                      </a:pPr>
                      <a:r>
                        <a:rPr lang="en-US" sz="1600" b="1">
                          <a:latin typeface="+mn-lt"/>
                          <a:ea typeface="Times New Roman"/>
                        </a:rPr>
                        <a:t>Prevalence of </a:t>
                      </a:r>
                      <a:r>
                        <a:rPr lang="en-US" sz="1600" b="1" i="1">
                          <a:latin typeface="+mn-lt"/>
                          <a:ea typeface="Times New Roman"/>
                        </a:rPr>
                        <a:t>Campylobacter</a:t>
                      </a:r>
                      <a:r>
                        <a:rPr lang="en-US" sz="1600" b="1">
                          <a:latin typeface="+mn-lt"/>
                          <a:ea typeface="Times New Roman"/>
                        </a:rPr>
                        <a:t>-colonized batches</a:t>
                      </a:r>
                      <a:endParaRPr lang="fr-FR" sz="16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a:spcAft>
                          <a:spcPts val="0"/>
                        </a:spcAft>
                      </a:pPr>
                      <a:r>
                        <a:rPr lang="en-US" sz="1600" b="1">
                          <a:latin typeface="+mn-lt"/>
                          <a:ea typeface="Times New Roman"/>
                        </a:rPr>
                        <a:t>Low</a:t>
                      </a:r>
                      <a:endParaRPr lang="fr-FR" sz="16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spcAft>
                          <a:spcPts val="0"/>
                        </a:spcAft>
                      </a:pPr>
                      <a:r>
                        <a:rPr lang="en-GB" sz="1600" b="1">
                          <a:latin typeface="+mn-lt"/>
                          <a:ea typeface="Times New Roman"/>
                        </a:rPr>
                        <a:t>medium</a:t>
                      </a:r>
                      <a:endParaRPr lang="fr-FR" sz="16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a:spcAft>
                          <a:spcPts val="0"/>
                        </a:spcAft>
                      </a:pPr>
                      <a:r>
                        <a:rPr lang="en-US" sz="1600" b="1">
                          <a:latin typeface="+mn-lt"/>
                          <a:ea typeface="Times New Roman"/>
                        </a:rPr>
                        <a:t>medium</a:t>
                      </a:r>
                      <a:endParaRPr lang="fr-FR" sz="16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spcAft>
                          <a:spcPts val="0"/>
                        </a:spcAft>
                      </a:pPr>
                      <a:r>
                        <a:rPr lang="en-GB" sz="1600" b="1">
                          <a:latin typeface="+mn-lt"/>
                          <a:ea typeface="Times New Roman"/>
                        </a:rPr>
                        <a:t>high</a:t>
                      </a:r>
                      <a:endParaRPr lang="fr-FR" sz="16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r>
              <a:tr h="519145">
                <a:tc>
                  <a:txBody>
                    <a:bodyPr/>
                    <a:lstStyle/>
                    <a:p>
                      <a:pPr algn="l">
                        <a:spcAft>
                          <a:spcPts val="0"/>
                        </a:spcAft>
                      </a:pPr>
                      <a:r>
                        <a:rPr lang="en-US" sz="1600" b="1">
                          <a:latin typeface="+mn-lt"/>
                          <a:ea typeface="Times New Roman"/>
                        </a:rPr>
                        <a:t>Level of carcass contamination</a:t>
                      </a:r>
                      <a:endParaRPr lang="fr-FR" sz="1600" b="1">
                        <a:latin typeface="+mn-lt"/>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l">
                        <a:spcAft>
                          <a:spcPts val="0"/>
                        </a:spcAft>
                      </a:pPr>
                      <a:r>
                        <a:rPr lang="en-US" sz="1600" b="1">
                          <a:latin typeface="+mn-lt"/>
                          <a:ea typeface="Times New Roman"/>
                        </a:rPr>
                        <a:t>Low</a:t>
                      </a:r>
                      <a:endParaRPr lang="fr-FR" sz="1600" b="1">
                        <a:latin typeface="+mn-lt"/>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l">
                        <a:spcAft>
                          <a:spcPts val="0"/>
                        </a:spcAft>
                      </a:pPr>
                      <a:r>
                        <a:rPr lang="en-GB" sz="1600" b="1">
                          <a:latin typeface="+mn-lt"/>
                          <a:ea typeface="Times New Roman"/>
                        </a:rPr>
                        <a:t>high</a:t>
                      </a:r>
                      <a:endParaRPr lang="fr-FR" sz="1600" b="1">
                        <a:latin typeface="+mn-lt"/>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l">
                        <a:spcAft>
                          <a:spcPts val="0"/>
                        </a:spcAft>
                      </a:pPr>
                      <a:r>
                        <a:rPr lang="en-US" sz="1600" b="1">
                          <a:latin typeface="+mn-lt"/>
                          <a:ea typeface="Times New Roman"/>
                        </a:rPr>
                        <a:t>medium</a:t>
                      </a:r>
                      <a:endParaRPr lang="fr-FR" sz="1600" b="1">
                        <a:latin typeface="+mn-lt"/>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l">
                        <a:spcAft>
                          <a:spcPts val="0"/>
                        </a:spcAft>
                      </a:pPr>
                      <a:r>
                        <a:rPr lang="en-GB" sz="1600" b="1" dirty="0">
                          <a:latin typeface="+mn-lt"/>
                          <a:ea typeface="Times New Roman"/>
                        </a:rPr>
                        <a:t>medium</a:t>
                      </a:r>
                      <a:endParaRPr lang="fr-FR" sz="1600" b="1" dirty="0">
                        <a:latin typeface="+mn-lt"/>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4017268" y="-3693740"/>
            <a:ext cx="677416" cy="8064896"/>
          </a:xfrm>
        </p:spPr>
        <p:txBody>
          <a:bodyPr>
            <a:noAutofit/>
          </a:bodyPr>
          <a:lstStyle/>
          <a:p>
            <a:r>
              <a:rPr lang="en-GB" sz="1800" dirty="0" smtClean="0"/>
              <a:t>Summary of model inputs (most likely values) used to evaluate intervention scenarios</a:t>
            </a:r>
            <a:endParaRPr lang="fr-FR" sz="1800" dirty="0"/>
          </a:p>
        </p:txBody>
      </p:sp>
      <p:graphicFrame>
        <p:nvGraphicFramePr>
          <p:cNvPr id="5" name="Tableau 4"/>
          <p:cNvGraphicFramePr>
            <a:graphicFrameLocks noGrp="1"/>
          </p:cNvGraphicFramePr>
          <p:nvPr/>
        </p:nvGraphicFramePr>
        <p:xfrm>
          <a:off x="323528" y="620688"/>
          <a:ext cx="7920878" cy="6096000"/>
        </p:xfrm>
        <a:graphic>
          <a:graphicData uri="http://schemas.openxmlformats.org/drawingml/2006/table">
            <a:tbl>
              <a:tblPr/>
              <a:tblGrid>
                <a:gridCol w="3376858"/>
                <a:gridCol w="1136005"/>
                <a:gridCol w="1136005"/>
                <a:gridCol w="1136005"/>
                <a:gridCol w="1136005"/>
              </a:tblGrid>
              <a:tr h="216024">
                <a:tc>
                  <a:txBody>
                    <a:bodyPr/>
                    <a:lstStyle/>
                    <a:p>
                      <a:pPr algn="just">
                        <a:spcAft>
                          <a:spcPts val="0"/>
                        </a:spcAft>
                      </a:pPr>
                      <a:r>
                        <a:rPr lang="en-GB" sz="1600" b="1" dirty="0" smtClean="0">
                          <a:latin typeface="+mn-lt"/>
                          <a:ea typeface="Times New Roman"/>
                        </a:rPr>
                        <a:t>Current</a:t>
                      </a:r>
                      <a:r>
                        <a:rPr lang="en-GB" sz="1600" b="1" baseline="0" dirty="0" smtClean="0">
                          <a:latin typeface="+mn-lt"/>
                          <a:ea typeface="Times New Roman"/>
                        </a:rPr>
                        <a:t> </a:t>
                      </a:r>
                      <a:r>
                        <a:rPr lang="en-GB" sz="1600" b="1" dirty="0" smtClean="0">
                          <a:latin typeface="+mn-lt"/>
                          <a:ea typeface="Times New Roman"/>
                        </a:rPr>
                        <a:t>Intervention</a:t>
                      </a:r>
                      <a:endParaRPr lang="fr-FR" sz="1600" b="1" dirty="0">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en-GB" sz="1600" b="1">
                          <a:latin typeface="+mn-lt"/>
                          <a:ea typeface="Times New Roman"/>
                        </a:rPr>
                        <a:t>C1</a:t>
                      </a:r>
                      <a:endParaRPr lang="fr-FR" sz="16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en-GB" sz="1600" b="1">
                          <a:latin typeface="+mn-lt"/>
                          <a:ea typeface="Times New Roman"/>
                        </a:rPr>
                        <a:t>C2</a:t>
                      </a:r>
                      <a:endParaRPr lang="fr-FR" sz="16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en-GB" sz="1600" b="1">
                          <a:latin typeface="+mn-lt"/>
                          <a:ea typeface="Times New Roman"/>
                        </a:rPr>
                        <a:t>C3</a:t>
                      </a:r>
                      <a:endParaRPr lang="fr-FR" sz="16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en-GB" sz="1600" b="1">
                          <a:latin typeface="+mn-lt"/>
                          <a:ea typeface="Times New Roman"/>
                        </a:rPr>
                        <a:t>C4</a:t>
                      </a:r>
                      <a:endParaRPr lang="fr-FR" sz="16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16024">
                <a:tc>
                  <a:txBody>
                    <a:bodyPr/>
                    <a:lstStyle/>
                    <a:p>
                      <a:pPr algn="just">
                        <a:spcAft>
                          <a:spcPts val="0"/>
                        </a:spcAft>
                      </a:pPr>
                      <a:r>
                        <a:rPr lang="en-GB" sz="1600" b="1">
                          <a:latin typeface="+mn-lt"/>
                          <a:ea typeface="Times New Roman"/>
                        </a:rPr>
                        <a:t>Farm</a:t>
                      </a:r>
                      <a:endParaRPr lang="fr-FR" sz="16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spcAft>
                          <a:spcPts val="0"/>
                        </a:spcAft>
                      </a:pPr>
                      <a:endParaRPr lang="fr-FR" sz="16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spcAft>
                          <a:spcPts val="0"/>
                        </a:spcAft>
                      </a:pPr>
                      <a:endParaRPr lang="fr-FR" sz="16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spcAft>
                          <a:spcPts val="0"/>
                        </a:spcAft>
                      </a:pPr>
                      <a:endParaRPr lang="fr-FR" sz="16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spcAft>
                          <a:spcPts val="0"/>
                        </a:spcAft>
                      </a:pPr>
                      <a:endParaRPr lang="fr-FR" sz="16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r>
              <a:tr h="216024">
                <a:tc>
                  <a:txBody>
                    <a:bodyPr/>
                    <a:lstStyle/>
                    <a:p>
                      <a:pPr algn="just">
                        <a:spcAft>
                          <a:spcPts val="0"/>
                        </a:spcAft>
                      </a:pPr>
                      <a:r>
                        <a:rPr lang="en-GB" sz="1600" b="1">
                          <a:latin typeface="+mn-lt"/>
                          <a:ea typeface="Times New Roman"/>
                        </a:rPr>
                        <a:t>Indoor farms as % of total</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100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71</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100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94</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Mean age at slaughter</a:t>
                      </a:r>
                      <a:r>
                        <a:rPr lang="en-GB" sz="1600" b="1" baseline="30000">
                          <a:latin typeface="+mn-lt"/>
                          <a:ea typeface="Times New Roman"/>
                        </a:rPr>
                        <a:t>1</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32</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41</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38</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40</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Thinning as % of all batches</a:t>
                      </a:r>
                      <a:r>
                        <a:rPr lang="en-GB" sz="1600" b="1" baseline="30000">
                          <a:latin typeface="+mn-lt"/>
                          <a:ea typeface="Times New Roman"/>
                        </a:rPr>
                        <a:t>1</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3</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82</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25</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65</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Between-flock prevalence</a:t>
                      </a:r>
                      <a:r>
                        <a:rPr lang="en-GB" sz="1600" b="1" baseline="30000">
                          <a:latin typeface="+mn-lt"/>
                          <a:ea typeface="Times New Roman"/>
                        </a:rPr>
                        <a:t>3</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3 (0-8)</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30 (24-31)</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19 (6-38)</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76 (67-86)</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Hygiene/biosecurity</a:t>
                      </a:r>
                      <a:r>
                        <a:rPr lang="en-GB" sz="1600" b="1" baseline="30000">
                          <a:latin typeface="+mn-lt"/>
                          <a:ea typeface="Times New Roman"/>
                        </a:rPr>
                        <a:t>1</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96</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73</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78</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24</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Bacteriophages</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Bacteriocins</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Vaccination</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Fly screens</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Water treatment with organic acids</a:t>
                      </a:r>
                      <a:r>
                        <a:rPr lang="en-GB" sz="1600" b="1" baseline="30000">
                          <a:latin typeface="+mn-lt"/>
                          <a:ea typeface="Times New Roman"/>
                        </a:rPr>
                        <a:t>2</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30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Transport</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Any intervention</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Slaughter</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endParaRPr lang="fr-FR" sz="1600" b="1">
                        <a:latin typeface="+mn-lt"/>
                        <a:ea typeface="Times New Roman"/>
                      </a:endParaRPr>
                    </a:p>
                  </a:txBody>
                  <a:tcPr marL="68580" marR="68580" marT="0" marB="0">
                    <a:lnL>
                      <a:noFill/>
                    </a:lnL>
                    <a:lnR>
                      <a:noFill/>
                    </a:lnR>
                    <a:lnT>
                      <a:noFill/>
                    </a:lnT>
                    <a:lnB>
                      <a:noFill/>
                    </a:lnB>
                  </a:tcPr>
                </a:tc>
              </a:tr>
              <a:tr h="432047">
                <a:tc>
                  <a:txBody>
                    <a:bodyPr/>
                    <a:lstStyle/>
                    <a:p>
                      <a:pPr algn="just">
                        <a:spcAft>
                          <a:spcPts val="0"/>
                        </a:spcAft>
                      </a:pPr>
                      <a:r>
                        <a:rPr lang="en-GB" sz="1600" b="1" i="1">
                          <a:latin typeface="+mn-lt"/>
                          <a:ea typeface="Times New Roman"/>
                        </a:rPr>
                        <a:t>Campylobacter</a:t>
                      </a:r>
                      <a:r>
                        <a:rPr lang="en-GB" sz="1600" b="1">
                          <a:latin typeface="+mn-lt"/>
                          <a:ea typeface="Times New Roman"/>
                        </a:rPr>
                        <a:t> count</a:t>
                      </a:r>
                      <a:r>
                        <a:rPr lang="en-GB" sz="1600" b="1" baseline="30000">
                          <a:latin typeface="+mn-lt"/>
                          <a:ea typeface="Times New Roman"/>
                        </a:rPr>
                        <a:t>4</a:t>
                      </a:r>
                      <a:r>
                        <a:rPr lang="en-GB" sz="1600" b="1">
                          <a:latin typeface="+mn-lt"/>
                          <a:ea typeface="Times New Roman"/>
                        </a:rPr>
                        <a:t> on neck/breast skin after chilling (log</a:t>
                      </a:r>
                      <a:r>
                        <a:rPr lang="en-GB" sz="1600" b="1" baseline="-25000">
                          <a:latin typeface="+mn-lt"/>
                          <a:ea typeface="Times New Roman"/>
                        </a:rPr>
                        <a:t>10</a:t>
                      </a:r>
                      <a:r>
                        <a:rPr lang="en-GB" sz="1600" b="1">
                          <a:latin typeface="+mn-lt"/>
                          <a:ea typeface="Times New Roman"/>
                        </a:rPr>
                        <a:t> CFU/g)</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0.94 (0.29)</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2.72 (0.85)</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2.21 (1.2)</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2.36 (1.34)</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Logistic slaughter</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Scheduled slaughter</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Detection of highly contaminated carcasses</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50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50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50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50</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Prevention of faecal leakage</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Decontamination</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a:noFill/>
                    </a:lnB>
                  </a:tcPr>
                </a:tc>
              </a:tr>
              <a:tr h="216024">
                <a:tc>
                  <a:txBody>
                    <a:bodyPr/>
                    <a:lstStyle/>
                    <a:p>
                      <a:pPr algn="just">
                        <a:spcAft>
                          <a:spcPts val="0"/>
                        </a:spcAft>
                      </a:pPr>
                      <a:r>
                        <a:rPr lang="en-GB" sz="1600" b="1">
                          <a:latin typeface="+mn-lt"/>
                          <a:ea typeface="Times New Roman"/>
                        </a:rPr>
                        <a:t>Freezing</a:t>
                      </a:r>
                      <a:endParaRPr lang="fr-FR" sz="1600" b="1">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600" b="1">
                          <a:latin typeface="+mn-lt"/>
                          <a:ea typeface="Times New Roman"/>
                        </a:rPr>
                        <a:t>0</a:t>
                      </a:r>
                      <a:endParaRPr lang="fr-FR" sz="1600" b="1">
                        <a:latin typeface="+mn-lt"/>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16024">
                <a:tc>
                  <a:txBody>
                    <a:bodyPr/>
                    <a:lstStyle/>
                    <a:p>
                      <a:pPr algn="just">
                        <a:spcAft>
                          <a:spcPts val="0"/>
                        </a:spcAft>
                      </a:pPr>
                      <a:r>
                        <a:rPr lang="en-GB" sz="1600" b="1">
                          <a:latin typeface="+mn-lt"/>
                          <a:ea typeface="Times New Roman"/>
                        </a:rPr>
                        <a:t>Reporting factor human cases</a:t>
                      </a:r>
                      <a:endParaRPr lang="fr-FR" sz="1600" b="1">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en-GB" sz="1600" b="1">
                          <a:latin typeface="+mn-lt"/>
                          <a:ea typeface="Times New Roman"/>
                        </a:rPr>
                        <a:t>42.5%</a:t>
                      </a:r>
                      <a:endParaRPr lang="fr-FR" sz="1600" b="1">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en-GB" sz="1600" b="1">
                          <a:latin typeface="+mn-lt"/>
                          <a:ea typeface="Times New Roman"/>
                        </a:rPr>
                        <a:t>4.2%</a:t>
                      </a:r>
                      <a:endParaRPr lang="fr-FR" sz="1600" b="1">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en-GB" sz="1600" b="1">
                          <a:latin typeface="+mn-lt"/>
                          <a:ea typeface="Times New Roman"/>
                        </a:rPr>
                        <a:t>30.0%</a:t>
                      </a:r>
                      <a:endParaRPr lang="fr-FR" sz="1600" b="1">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en-GB" sz="1600" b="1" dirty="0">
                          <a:latin typeface="+mn-lt"/>
                          <a:ea typeface="Times New Roman"/>
                        </a:rPr>
                        <a:t>11.4%</a:t>
                      </a:r>
                      <a:endParaRPr lang="fr-FR" sz="1600" b="1"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Effect of 1, 2, 3 and 6 log</a:t>
            </a:r>
            <a:r>
              <a:rPr lang="en-GB" baseline="-25000" dirty="0" smtClean="0"/>
              <a:t>10</a:t>
            </a:r>
            <a:r>
              <a:rPr lang="en-GB" dirty="0" smtClean="0"/>
              <a:t> reduction of </a:t>
            </a:r>
            <a:r>
              <a:rPr lang="en-GB" i="1" dirty="0" smtClean="0"/>
              <a:t>Campylobacter</a:t>
            </a:r>
            <a:r>
              <a:rPr lang="en-GB" dirty="0" smtClean="0"/>
              <a:t> in </a:t>
            </a:r>
            <a:r>
              <a:rPr lang="en-GB" dirty="0" err="1" smtClean="0"/>
              <a:t>caecal</a:t>
            </a:r>
            <a:r>
              <a:rPr lang="en-GB" dirty="0" smtClean="0"/>
              <a:t> contents of broilers, both for indoor and outdoor flocks</a:t>
            </a:r>
            <a:endParaRPr lang="fr-FR" dirty="0"/>
          </a:p>
        </p:txBody>
      </p:sp>
      <p:graphicFrame>
        <p:nvGraphicFramePr>
          <p:cNvPr id="6" name="Tableau 5"/>
          <p:cNvGraphicFramePr>
            <a:graphicFrameLocks noGrp="1"/>
          </p:cNvGraphicFramePr>
          <p:nvPr/>
        </p:nvGraphicFramePr>
        <p:xfrm>
          <a:off x="683568" y="2132858"/>
          <a:ext cx="7776865" cy="2770598"/>
        </p:xfrm>
        <a:graphic>
          <a:graphicData uri="http://schemas.openxmlformats.org/drawingml/2006/table">
            <a:tbl>
              <a:tblPr/>
              <a:tblGrid>
                <a:gridCol w="1612922"/>
                <a:gridCol w="376400"/>
                <a:gridCol w="1197638"/>
                <a:gridCol w="1502490"/>
                <a:gridCol w="1502490"/>
                <a:gridCol w="1584925"/>
              </a:tblGrid>
              <a:tr h="370326">
                <a:tc>
                  <a:txBody>
                    <a:bodyPr/>
                    <a:lstStyle/>
                    <a:p>
                      <a:pPr algn="l">
                        <a:spcAft>
                          <a:spcPts val="0"/>
                        </a:spcAft>
                      </a:pPr>
                      <a:r>
                        <a:rPr lang="en-GB" sz="1800" b="1">
                          <a:latin typeface="+mn-lt"/>
                          <a:ea typeface="Times New Roman"/>
                        </a:rPr>
                        <a:t>Red. caecal counts</a:t>
                      </a:r>
                      <a:endParaRPr lang="fr-FR" sz="18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fr-FR" sz="18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800" b="1">
                          <a:latin typeface="+mn-lt"/>
                          <a:ea typeface="Times New Roman"/>
                        </a:rPr>
                        <a:t>1 log</a:t>
                      </a:r>
                      <a:r>
                        <a:rPr lang="en-GB" sz="1800" b="1" baseline="-25000">
                          <a:latin typeface="+mn-lt"/>
                          <a:ea typeface="Times New Roman"/>
                        </a:rPr>
                        <a:t>10</a:t>
                      </a:r>
                      <a:endParaRPr lang="fr-FR" sz="18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mn-lt"/>
                          <a:ea typeface="Times New Roman"/>
                        </a:rPr>
                        <a:t>2 log</a:t>
                      </a:r>
                      <a:r>
                        <a:rPr lang="en-GB" sz="1800" b="1" baseline="-25000">
                          <a:latin typeface="+mn-lt"/>
                          <a:ea typeface="Times New Roman"/>
                        </a:rPr>
                        <a:t>10</a:t>
                      </a:r>
                      <a:endParaRPr lang="fr-FR" sz="18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mn-lt"/>
                          <a:ea typeface="Times New Roman"/>
                        </a:rPr>
                        <a:t>3 log</a:t>
                      </a:r>
                      <a:r>
                        <a:rPr lang="en-GB" sz="1800" b="1" baseline="-25000">
                          <a:latin typeface="+mn-lt"/>
                          <a:ea typeface="Times New Roman"/>
                        </a:rPr>
                        <a:t>10</a:t>
                      </a:r>
                      <a:endParaRPr lang="fr-FR" sz="18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mn-lt"/>
                          <a:ea typeface="Times New Roman"/>
                        </a:rPr>
                        <a:t>6 log</a:t>
                      </a:r>
                      <a:r>
                        <a:rPr lang="en-GB" sz="1800" b="1" baseline="-25000">
                          <a:latin typeface="+mn-lt"/>
                          <a:ea typeface="Times New Roman"/>
                        </a:rPr>
                        <a:t>10</a:t>
                      </a:r>
                      <a:endParaRPr lang="fr-FR" sz="18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326">
                <a:tc>
                  <a:txBody>
                    <a:bodyPr/>
                    <a:lstStyle/>
                    <a:p>
                      <a:pPr algn="l">
                        <a:spcAft>
                          <a:spcPts val="0"/>
                        </a:spcAft>
                      </a:pPr>
                      <a:r>
                        <a:rPr lang="en-GB" sz="1800" b="1">
                          <a:latin typeface="+mn-lt"/>
                          <a:ea typeface="Times New Roman"/>
                        </a:rPr>
                        <a:t>Red. carcass</a:t>
                      </a:r>
                      <a:endParaRPr lang="fr-FR" sz="1800" b="1">
                        <a:latin typeface="+mn-lt"/>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fr-FR" sz="1800" b="1">
                        <a:latin typeface="+mn-lt"/>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mn-lt"/>
                          <a:ea typeface="Times New Roman"/>
                        </a:rPr>
                        <a:t>1</a:t>
                      </a:r>
                      <a:endParaRPr lang="fr-FR" sz="1800" b="1">
                        <a:latin typeface="+mn-lt"/>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mn-lt"/>
                          <a:ea typeface="Times New Roman"/>
                        </a:rPr>
                        <a:t>2</a:t>
                      </a:r>
                      <a:endParaRPr lang="fr-FR" sz="1800" b="1">
                        <a:latin typeface="+mn-lt"/>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mn-lt"/>
                          <a:ea typeface="Times New Roman"/>
                        </a:rPr>
                        <a:t>3</a:t>
                      </a:r>
                      <a:endParaRPr lang="fr-FR" sz="1800" b="1">
                        <a:latin typeface="+mn-lt"/>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mn-lt"/>
                          <a:ea typeface="Times New Roman"/>
                        </a:rPr>
                        <a:t>6</a:t>
                      </a:r>
                      <a:endParaRPr lang="fr-FR" sz="1800" b="1">
                        <a:latin typeface="+mn-lt"/>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62908">
                <a:tc>
                  <a:txBody>
                    <a:bodyPr/>
                    <a:lstStyle/>
                    <a:p>
                      <a:pPr algn="l">
                        <a:spcAft>
                          <a:spcPts val="0"/>
                        </a:spcAft>
                      </a:pPr>
                      <a:r>
                        <a:rPr lang="en-GB" sz="1800" b="1">
                          <a:latin typeface="+mn-lt"/>
                          <a:ea typeface="Times New Roman"/>
                        </a:rPr>
                        <a:t>Country</a:t>
                      </a:r>
                      <a:endParaRPr lang="fr-FR" sz="18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n-GB" sz="1800" b="1">
                          <a:latin typeface="+mn-lt"/>
                          <a:ea typeface="Times New Roman"/>
                        </a:rPr>
                        <a:t>C1</a:t>
                      </a:r>
                      <a:endParaRPr lang="fr-FR" sz="18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800" b="1">
                          <a:latin typeface="+mn-lt"/>
                          <a:ea typeface="Times New Roman"/>
                        </a:rPr>
                        <a:t>83.2%</a:t>
                      </a:r>
                      <a:endParaRPr lang="fr-FR" sz="18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800" b="1">
                          <a:latin typeface="+mn-lt"/>
                          <a:ea typeface="Times New Roman"/>
                        </a:rPr>
                        <a:t>97.5%</a:t>
                      </a:r>
                      <a:endParaRPr lang="fr-FR" sz="18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800" b="1">
                          <a:latin typeface="+mn-lt"/>
                          <a:ea typeface="Times New Roman"/>
                        </a:rPr>
                        <a:t>99.7%</a:t>
                      </a:r>
                      <a:endParaRPr lang="fr-FR" sz="18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800" b="1">
                          <a:latin typeface="+mn-lt"/>
                          <a:ea typeface="Times New Roman"/>
                        </a:rPr>
                        <a:t>100.0%</a:t>
                      </a:r>
                      <a:endParaRPr lang="fr-FR" sz="1800" b="1">
                        <a:latin typeface="+mn-lt"/>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r>
              <a:tr h="462908">
                <a:tc>
                  <a:txBody>
                    <a:bodyPr/>
                    <a:lstStyle/>
                    <a:p>
                      <a:pPr algn="l">
                        <a:spcAft>
                          <a:spcPts val="0"/>
                        </a:spcAft>
                      </a:pPr>
                      <a:endParaRPr lang="en-GB" sz="1800" b="1">
                        <a:latin typeface="+mn-lt"/>
                        <a:ea typeface="Times New Roman"/>
                      </a:endParaRPr>
                    </a:p>
                  </a:txBody>
                  <a:tcPr marL="68580" marR="68580" marT="0" marB="0" anchor="ctr">
                    <a:lnL>
                      <a:noFill/>
                    </a:lnL>
                    <a:lnR>
                      <a:noFill/>
                    </a:lnR>
                    <a:lnT>
                      <a:noFill/>
                    </a:lnT>
                    <a:lnB>
                      <a:noFill/>
                    </a:lnB>
                  </a:tcPr>
                </a:tc>
                <a:tc>
                  <a:txBody>
                    <a:bodyPr/>
                    <a:lstStyle/>
                    <a:p>
                      <a:pPr algn="just">
                        <a:spcAft>
                          <a:spcPts val="0"/>
                        </a:spcAft>
                      </a:pPr>
                      <a:r>
                        <a:rPr lang="en-GB" sz="1800" b="1">
                          <a:latin typeface="+mn-lt"/>
                          <a:ea typeface="Times New Roman"/>
                        </a:rPr>
                        <a:t>C2</a:t>
                      </a:r>
                      <a:endParaRPr lang="fr-FR" sz="1800" b="1">
                        <a:latin typeface="+mn-lt"/>
                        <a:ea typeface="Times New Roman"/>
                      </a:endParaRPr>
                    </a:p>
                  </a:txBody>
                  <a:tcPr marL="68580" marR="68580" marT="0" marB="0" anchor="ctr">
                    <a:lnL>
                      <a:noFill/>
                    </a:lnL>
                    <a:lnR>
                      <a:noFill/>
                    </a:lnR>
                    <a:lnT>
                      <a:noFill/>
                    </a:lnT>
                    <a:lnB>
                      <a:noFill/>
                    </a:lnB>
                  </a:tcPr>
                </a:tc>
                <a:tc>
                  <a:txBody>
                    <a:bodyPr/>
                    <a:lstStyle/>
                    <a:p>
                      <a:pPr algn="ctr">
                        <a:spcAft>
                          <a:spcPts val="0"/>
                        </a:spcAft>
                      </a:pPr>
                      <a:r>
                        <a:rPr lang="en-GB" sz="1800" b="1">
                          <a:latin typeface="+mn-lt"/>
                          <a:ea typeface="Times New Roman"/>
                        </a:rPr>
                        <a:t>66.6%</a:t>
                      </a:r>
                      <a:endParaRPr lang="fr-FR" sz="1800" b="1">
                        <a:latin typeface="+mn-lt"/>
                        <a:ea typeface="Times New Roman"/>
                      </a:endParaRPr>
                    </a:p>
                  </a:txBody>
                  <a:tcPr marL="68580" marR="68580" marT="0" marB="0" anchor="ctr">
                    <a:lnL>
                      <a:noFill/>
                    </a:lnL>
                    <a:lnR>
                      <a:noFill/>
                    </a:lnR>
                    <a:lnT>
                      <a:noFill/>
                    </a:lnT>
                    <a:lnB>
                      <a:noFill/>
                    </a:lnB>
                  </a:tcPr>
                </a:tc>
                <a:tc>
                  <a:txBody>
                    <a:bodyPr/>
                    <a:lstStyle/>
                    <a:p>
                      <a:pPr algn="ctr">
                        <a:spcAft>
                          <a:spcPts val="0"/>
                        </a:spcAft>
                      </a:pPr>
                      <a:r>
                        <a:rPr lang="en-GB" sz="1800" b="1">
                          <a:latin typeface="+mn-lt"/>
                          <a:ea typeface="Times New Roman"/>
                        </a:rPr>
                        <a:t>91.9%</a:t>
                      </a:r>
                      <a:endParaRPr lang="fr-FR" sz="1800" b="1">
                        <a:latin typeface="+mn-lt"/>
                        <a:ea typeface="Times New Roman"/>
                      </a:endParaRPr>
                    </a:p>
                  </a:txBody>
                  <a:tcPr marL="68580" marR="68580" marT="0" marB="0" anchor="ctr">
                    <a:lnL>
                      <a:noFill/>
                    </a:lnL>
                    <a:lnR>
                      <a:noFill/>
                    </a:lnR>
                    <a:lnT>
                      <a:noFill/>
                    </a:lnT>
                    <a:lnB>
                      <a:noFill/>
                    </a:lnB>
                  </a:tcPr>
                </a:tc>
                <a:tc>
                  <a:txBody>
                    <a:bodyPr/>
                    <a:lstStyle/>
                    <a:p>
                      <a:pPr algn="ctr">
                        <a:spcAft>
                          <a:spcPts val="0"/>
                        </a:spcAft>
                      </a:pPr>
                      <a:r>
                        <a:rPr lang="en-GB" sz="1800" b="1">
                          <a:latin typeface="+mn-lt"/>
                          <a:ea typeface="Times New Roman"/>
                        </a:rPr>
                        <a:t>98.6%</a:t>
                      </a:r>
                      <a:endParaRPr lang="fr-FR" sz="1800" b="1">
                        <a:latin typeface="+mn-lt"/>
                        <a:ea typeface="Times New Roman"/>
                      </a:endParaRPr>
                    </a:p>
                  </a:txBody>
                  <a:tcPr marL="68580" marR="68580" marT="0" marB="0" anchor="ctr">
                    <a:lnL>
                      <a:noFill/>
                    </a:lnL>
                    <a:lnR>
                      <a:noFill/>
                    </a:lnR>
                    <a:lnT>
                      <a:noFill/>
                    </a:lnT>
                    <a:lnB>
                      <a:noFill/>
                    </a:lnB>
                  </a:tcPr>
                </a:tc>
                <a:tc>
                  <a:txBody>
                    <a:bodyPr/>
                    <a:lstStyle/>
                    <a:p>
                      <a:pPr algn="ctr">
                        <a:spcAft>
                          <a:spcPts val="0"/>
                        </a:spcAft>
                      </a:pPr>
                      <a:r>
                        <a:rPr lang="en-GB" sz="1800" b="1">
                          <a:latin typeface="+mn-lt"/>
                          <a:ea typeface="Times New Roman"/>
                        </a:rPr>
                        <a:t>100.0%</a:t>
                      </a:r>
                      <a:endParaRPr lang="fr-FR" sz="1800" b="1">
                        <a:latin typeface="+mn-lt"/>
                        <a:ea typeface="Times New Roman"/>
                      </a:endParaRPr>
                    </a:p>
                  </a:txBody>
                  <a:tcPr marL="68580" marR="68580" marT="0" marB="0" anchor="ctr">
                    <a:lnL>
                      <a:noFill/>
                    </a:lnL>
                    <a:lnR>
                      <a:noFill/>
                    </a:lnR>
                    <a:lnT>
                      <a:noFill/>
                    </a:lnT>
                    <a:lnB>
                      <a:noFill/>
                    </a:lnB>
                  </a:tcPr>
                </a:tc>
              </a:tr>
              <a:tr h="462908">
                <a:tc>
                  <a:txBody>
                    <a:bodyPr/>
                    <a:lstStyle/>
                    <a:p>
                      <a:pPr algn="l">
                        <a:spcAft>
                          <a:spcPts val="0"/>
                        </a:spcAft>
                      </a:pPr>
                      <a:endParaRPr lang="en-GB" sz="1800" b="1">
                        <a:latin typeface="+mn-lt"/>
                        <a:ea typeface="Times New Roman"/>
                      </a:endParaRPr>
                    </a:p>
                  </a:txBody>
                  <a:tcPr marL="68580" marR="68580" marT="0" marB="0" anchor="ctr">
                    <a:lnL>
                      <a:noFill/>
                    </a:lnL>
                    <a:lnR>
                      <a:noFill/>
                    </a:lnR>
                    <a:lnT>
                      <a:noFill/>
                    </a:lnT>
                    <a:lnB>
                      <a:noFill/>
                    </a:lnB>
                  </a:tcPr>
                </a:tc>
                <a:tc>
                  <a:txBody>
                    <a:bodyPr/>
                    <a:lstStyle/>
                    <a:p>
                      <a:pPr algn="just">
                        <a:spcAft>
                          <a:spcPts val="0"/>
                        </a:spcAft>
                      </a:pPr>
                      <a:r>
                        <a:rPr lang="en-GB" sz="1800" b="1">
                          <a:latin typeface="+mn-lt"/>
                          <a:ea typeface="Times New Roman"/>
                        </a:rPr>
                        <a:t>C3</a:t>
                      </a:r>
                      <a:endParaRPr lang="fr-FR" sz="1800" b="1">
                        <a:latin typeface="+mn-lt"/>
                        <a:ea typeface="Times New Roman"/>
                      </a:endParaRPr>
                    </a:p>
                  </a:txBody>
                  <a:tcPr marL="68580" marR="68580" marT="0" marB="0" anchor="ctr">
                    <a:lnL>
                      <a:noFill/>
                    </a:lnL>
                    <a:lnR>
                      <a:noFill/>
                    </a:lnR>
                    <a:lnT>
                      <a:noFill/>
                    </a:lnT>
                    <a:lnB>
                      <a:noFill/>
                    </a:lnB>
                  </a:tcPr>
                </a:tc>
                <a:tc>
                  <a:txBody>
                    <a:bodyPr/>
                    <a:lstStyle/>
                    <a:p>
                      <a:pPr algn="ctr">
                        <a:spcAft>
                          <a:spcPts val="0"/>
                        </a:spcAft>
                      </a:pPr>
                      <a:r>
                        <a:rPr lang="en-GB" sz="1800" b="1">
                          <a:latin typeface="+mn-lt"/>
                          <a:ea typeface="Times New Roman"/>
                        </a:rPr>
                        <a:t>67.0%</a:t>
                      </a:r>
                      <a:endParaRPr lang="fr-FR" sz="1800" b="1">
                        <a:latin typeface="+mn-lt"/>
                        <a:ea typeface="Times New Roman"/>
                      </a:endParaRPr>
                    </a:p>
                  </a:txBody>
                  <a:tcPr marL="68580" marR="68580" marT="0" marB="0" anchor="ctr">
                    <a:lnL>
                      <a:noFill/>
                    </a:lnL>
                    <a:lnR>
                      <a:noFill/>
                    </a:lnR>
                    <a:lnT>
                      <a:noFill/>
                    </a:lnT>
                    <a:lnB>
                      <a:noFill/>
                    </a:lnB>
                  </a:tcPr>
                </a:tc>
                <a:tc>
                  <a:txBody>
                    <a:bodyPr/>
                    <a:lstStyle/>
                    <a:p>
                      <a:pPr algn="ctr">
                        <a:spcAft>
                          <a:spcPts val="0"/>
                        </a:spcAft>
                      </a:pPr>
                      <a:r>
                        <a:rPr lang="en-GB" sz="1800" b="1">
                          <a:latin typeface="+mn-lt"/>
                          <a:ea typeface="Times New Roman"/>
                        </a:rPr>
                        <a:t>91.7%</a:t>
                      </a:r>
                      <a:endParaRPr lang="fr-FR" sz="1800" b="1">
                        <a:latin typeface="+mn-lt"/>
                        <a:ea typeface="Times New Roman"/>
                      </a:endParaRPr>
                    </a:p>
                  </a:txBody>
                  <a:tcPr marL="68580" marR="68580" marT="0" marB="0" anchor="ctr">
                    <a:lnL>
                      <a:noFill/>
                    </a:lnL>
                    <a:lnR>
                      <a:noFill/>
                    </a:lnR>
                    <a:lnT>
                      <a:noFill/>
                    </a:lnT>
                    <a:lnB>
                      <a:noFill/>
                    </a:lnB>
                  </a:tcPr>
                </a:tc>
                <a:tc>
                  <a:txBody>
                    <a:bodyPr/>
                    <a:lstStyle/>
                    <a:p>
                      <a:pPr algn="ctr">
                        <a:spcAft>
                          <a:spcPts val="0"/>
                        </a:spcAft>
                      </a:pPr>
                      <a:r>
                        <a:rPr lang="en-GB" sz="1800" b="1">
                          <a:latin typeface="+mn-lt"/>
                          <a:ea typeface="Times New Roman"/>
                        </a:rPr>
                        <a:t>98.4%</a:t>
                      </a:r>
                      <a:endParaRPr lang="fr-FR" sz="1800" b="1">
                        <a:latin typeface="+mn-lt"/>
                        <a:ea typeface="Times New Roman"/>
                      </a:endParaRPr>
                    </a:p>
                  </a:txBody>
                  <a:tcPr marL="68580" marR="68580" marT="0" marB="0" anchor="ctr">
                    <a:lnL>
                      <a:noFill/>
                    </a:lnL>
                    <a:lnR>
                      <a:noFill/>
                    </a:lnR>
                    <a:lnT>
                      <a:noFill/>
                    </a:lnT>
                    <a:lnB>
                      <a:noFill/>
                    </a:lnB>
                  </a:tcPr>
                </a:tc>
                <a:tc>
                  <a:txBody>
                    <a:bodyPr/>
                    <a:lstStyle/>
                    <a:p>
                      <a:pPr algn="ctr">
                        <a:spcAft>
                          <a:spcPts val="0"/>
                        </a:spcAft>
                      </a:pPr>
                      <a:r>
                        <a:rPr lang="en-GB" sz="1800" b="1">
                          <a:latin typeface="+mn-lt"/>
                          <a:ea typeface="Times New Roman"/>
                        </a:rPr>
                        <a:t>100.0%</a:t>
                      </a:r>
                      <a:endParaRPr lang="fr-FR" sz="1800" b="1">
                        <a:latin typeface="+mn-lt"/>
                        <a:ea typeface="Times New Roman"/>
                      </a:endParaRPr>
                    </a:p>
                  </a:txBody>
                  <a:tcPr marL="68580" marR="68580" marT="0" marB="0" anchor="ctr">
                    <a:lnL>
                      <a:noFill/>
                    </a:lnL>
                    <a:lnR>
                      <a:noFill/>
                    </a:lnR>
                    <a:lnT>
                      <a:noFill/>
                    </a:lnT>
                    <a:lnB>
                      <a:noFill/>
                    </a:lnB>
                  </a:tcPr>
                </a:tc>
              </a:tr>
              <a:tr h="462908">
                <a:tc>
                  <a:txBody>
                    <a:bodyPr/>
                    <a:lstStyle/>
                    <a:p>
                      <a:pPr algn="l">
                        <a:spcAft>
                          <a:spcPts val="0"/>
                        </a:spcAft>
                      </a:pPr>
                      <a:endParaRPr lang="en-GB" sz="1800" b="1">
                        <a:latin typeface="+mn-lt"/>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spcAft>
                          <a:spcPts val="0"/>
                        </a:spcAft>
                      </a:pPr>
                      <a:r>
                        <a:rPr lang="en-GB" sz="1800" b="1">
                          <a:latin typeface="+mn-lt"/>
                          <a:ea typeface="Times New Roman"/>
                        </a:rPr>
                        <a:t>C4</a:t>
                      </a:r>
                      <a:endParaRPr lang="fr-FR" sz="1800" b="1">
                        <a:latin typeface="+mn-lt"/>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mn-lt"/>
                          <a:ea typeface="Times New Roman"/>
                        </a:rPr>
                        <a:t>65.5%</a:t>
                      </a:r>
                      <a:endParaRPr lang="fr-FR" sz="1800" b="1">
                        <a:latin typeface="+mn-lt"/>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mn-lt"/>
                          <a:ea typeface="Times New Roman"/>
                        </a:rPr>
                        <a:t>91.0%</a:t>
                      </a:r>
                      <a:endParaRPr lang="fr-FR" sz="1800" b="1">
                        <a:latin typeface="+mn-lt"/>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800" b="1">
                          <a:latin typeface="+mn-lt"/>
                          <a:ea typeface="Times New Roman"/>
                        </a:rPr>
                        <a:t>98.3%</a:t>
                      </a:r>
                      <a:endParaRPr lang="fr-FR" sz="1800" b="1">
                        <a:latin typeface="+mn-lt"/>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GB" sz="1800" b="1" dirty="0">
                          <a:latin typeface="+mn-lt"/>
                          <a:ea typeface="Times New Roman"/>
                        </a:rPr>
                        <a:t>100.0%</a:t>
                      </a:r>
                      <a:endParaRPr lang="fr-FR" sz="1800" b="1" dirty="0">
                        <a:latin typeface="+mn-lt"/>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Effect of decontaminations in slaughter-house on the relative reduction in human cases in the four study countries</a:t>
            </a:r>
            <a:endParaRPr lang="fr-FR" dirty="0"/>
          </a:p>
        </p:txBody>
      </p:sp>
      <p:graphicFrame>
        <p:nvGraphicFramePr>
          <p:cNvPr id="5" name="Tableau 4"/>
          <p:cNvGraphicFramePr>
            <a:graphicFrameLocks noGrp="1"/>
          </p:cNvGraphicFramePr>
          <p:nvPr/>
        </p:nvGraphicFramePr>
        <p:xfrm>
          <a:off x="539552" y="1700808"/>
          <a:ext cx="7704856" cy="3756927"/>
        </p:xfrm>
        <a:graphic>
          <a:graphicData uri="http://schemas.openxmlformats.org/drawingml/2006/table">
            <a:tbl>
              <a:tblPr/>
              <a:tblGrid>
                <a:gridCol w="4850977"/>
                <a:gridCol w="1308285"/>
                <a:gridCol w="1545594"/>
              </a:tblGrid>
              <a:tr h="585010">
                <a:tc>
                  <a:txBody>
                    <a:bodyPr/>
                    <a:lstStyle/>
                    <a:p>
                      <a:pPr algn="l">
                        <a:spcAft>
                          <a:spcPts val="0"/>
                        </a:spcAft>
                      </a:pPr>
                      <a:r>
                        <a:rPr lang="en-GB" sz="1800" b="1" dirty="0">
                          <a:latin typeface="+mn-lt"/>
                          <a:ea typeface="Times New Roman"/>
                        </a:rPr>
                        <a:t>Treatment</a:t>
                      </a:r>
                      <a:endParaRPr lang="fr-FR" sz="2400" b="1" dirty="0">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en-GB" sz="1800" b="1">
                          <a:latin typeface="+mn-lt"/>
                          <a:ea typeface="Times New Roman"/>
                        </a:rPr>
                        <a:t>Effect (log</a:t>
                      </a:r>
                      <a:r>
                        <a:rPr lang="en-GB" sz="1800" b="1" baseline="-25000">
                          <a:latin typeface="+mn-lt"/>
                          <a:ea typeface="Times New Roman"/>
                        </a:rPr>
                        <a:t>10</a:t>
                      </a:r>
                      <a:r>
                        <a:rPr lang="en-GB" sz="1800" b="1">
                          <a:latin typeface="+mn-lt"/>
                          <a:ea typeface="Times New Roman"/>
                        </a:rPr>
                        <a:t> reduction)</a:t>
                      </a:r>
                      <a:endParaRPr lang="fr-FR" sz="24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en-US" sz="1800" b="1">
                          <a:latin typeface="+mn-lt"/>
                          <a:ea typeface="Times New Roman"/>
                        </a:rPr>
                        <a:t>Reduction in public health risk</a:t>
                      </a:r>
                      <a:endParaRPr lang="fr-FR" sz="24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92505">
                <a:tc>
                  <a:txBody>
                    <a:bodyPr/>
                    <a:lstStyle/>
                    <a:p>
                      <a:pPr algn="l">
                        <a:spcAft>
                          <a:spcPts val="0"/>
                        </a:spcAft>
                      </a:pPr>
                      <a:r>
                        <a:rPr lang="en-GB" sz="1800" b="1">
                          <a:latin typeface="+mn-lt"/>
                          <a:ea typeface="Times New Roman"/>
                        </a:rPr>
                        <a:t>Irradiation/cooking</a:t>
                      </a:r>
                      <a:endParaRPr lang="fr-FR" sz="24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a:spcAft>
                          <a:spcPts val="0"/>
                        </a:spcAft>
                      </a:pPr>
                      <a:r>
                        <a:rPr lang="en-GB" sz="1800" b="1">
                          <a:latin typeface="+mn-lt"/>
                          <a:ea typeface="Times New Roman"/>
                        </a:rPr>
                        <a:t>6.00</a:t>
                      </a:r>
                      <a:endParaRPr lang="fr-FR" sz="24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a:spcAft>
                          <a:spcPts val="0"/>
                        </a:spcAft>
                      </a:pPr>
                      <a:r>
                        <a:rPr lang="en-US" sz="1800" b="1">
                          <a:latin typeface="+mn-lt"/>
                          <a:ea typeface="Times New Roman"/>
                        </a:rPr>
                        <a:t>100%</a:t>
                      </a:r>
                      <a:endParaRPr lang="fr-FR" sz="24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r>
              <a:tr h="585010">
                <a:tc>
                  <a:txBody>
                    <a:bodyPr/>
                    <a:lstStyle/>
                    <a:p>
                      <a:pPr algn="l">
                        <a:spcAft>
                          <a:spcPts val="0"/>
                        </a:spcAft>
                      </a:pPr>
                      <a:r>
                        <a:rPr lang="en-GB" sz="1800" b="1">
                          <a:latin typeface="+mn-lt"/>
                          <a:ea typeface="Times New Roman"/>
                        </a:rPr>
                        <a:t>Short time freezing: Georgsson </a:t>
                      </a:r>
                      <a:r>
                        <a:rPr lang="en-GB" sz="1800" b="1" i="1">
                          <a:latin typeface="+mn-lt"/>
                          <a:ea typeface="Times New Roman"/>
                        </a:rPr>
                        <a:t>et al.</a:t>
                      </a:r>
                      <a:r>
                        <a:rPr lang="en-GB" sz="1800" b="1">
                          <a:latin typeface="+mn-lt"/>
                          <a:ea typeface="Times New Roman"/>
                        </a:rPr>
                        <a:t> </a:t>
                      </a:r>
                      <a:r>
                        <a:rPr lang="da-DK" sz="1800" b="1">
                          <a:latin typeface="+mn-lt"/>
                          <a:ea typeface="Times New Roman"/>
                        </a:rPr>
                        <a:t>(2006), Rosenquist </a:t>
                      </a:r>
                      <a:r>
                        <a:rPr lang="da-DK" sz="1800" b="1" i="1">
                          <a:latin typeface="+mn-lt"/>
                          <a:ea typeface="Times New Roman"/>
                        </a:rPr>
                        <a:t>et al.</a:t>
                      </a:r>
                      <a:r>
                        <a:rPr lang="da-DK" sz="1800" b="1">
                          <a:latin typeface="+mn-lt"/>
                          <a:ea typeface="Times New Roman"/>
                        </a:rPr>
                        <a:t> (2006), Sandberg </a:t>
                      </a:r>
                      <a:r>
                        <a:rPr lang="da-DK" sz="1800" b="1" i="1">
                          <a:latin typeface="+mn-lt"/>
                          <a:ea typeface="Times New Roman"/>
                        </a:rPr>
                        <a:t>et al.</a:t>
                      </a:r>
                      <a:r>
                        <a:rPr lang="da-DK" sz="1800" b="1">
                          <a:latin typeface="+mn-lt"/>
                          <a:ea typeface="Times New Roman"/>
                        </a:rPr>
                        <a:t> (2005), </a:t>
                      </a:r>
                      <a:endParaRPr lang="fr-FR" sz="2400" b="1">
                        <a:latin typeface="+mn-lt"/>
                        <a:ea typeface="Times New Roman"/>
                      </a:endParaRPr>
                    </a:p>
                  </a:txBody>
                  <a:tcPr marL="68580" marR="68580" marT="0" marB="0">
                    <a:lnL>
                      <a:noFill/>
                    </a:lnL>
                    <a:lnR>
                      <a:noFill/>
                    </a:lnR>
                    <a:lnT>
                      <a:noFill/>
                    </a:lnT>
                    <a:lnB>
                      <a:noFill/>
                    </a:lnB>
                  </a:tcPr>
                </a:tc>
                <a:tc>
                  <a:txBody>
                    <a:bodyPr/>
                    <a:lstStyle/>
                    <a:p>
                      <a:pPr algn="l">
                        <a:spcAft>
                          <a:spcPts val="0"/>
                        </a:spcAft>
                      </a:pPr>
                      <a:r>
                        <a:rPr lang="en-GB" sz="1800" b="1">
                          <a:latin typeface="+mn-lt"/>
                          <a:ea typeface="Times New Roman"/>
                        </a:rPr>
                        <a:t>0.91 - 1.44</a:t>
                      </a:r>
                      <a:endParaRPr lang="fr-FR" sz="2400" b="1">
                        <a:latin typeface="+mn-lt"/>
                        <a:ea typeface="Times New Roman"/>
                      </a:endParaRPr>
                    </a:p>
                  </a:txBody>
                  <a:tcPr marL="68580" marR="68580" marT="0" marB="0">
                    <a:lnL>
                      <a:noFill/>
                    </a:lnL>
                    <a:lnR>
                      <a:noFill/>
                    </a:lnR>
                    <a:lnT>
                      <a:noFill/>
                    </a:lnT>
                    <a:lnB>
                      <a:noFill/>
                    </a:lnB>
                  </a:tcPr>
                </a:tc>
                <a:tc>
                  <a:txBody>
                    <a:bodyPr/>
                    <a:lstStyle/>
                    <a:p>
                      <a:pPr algn="l">
                        <a:spcAft>
                          <a:spcPts val="0"/>
                        </a:spcAft>
                      </a:pPr>
                      <a:r>
                        <a:rPr lang="en-US" sz="1800" b="1" dirty="0">
                          <a:latin typeface="+mn-lt"/>
                          <a:ea typeface="Times New Roman"/>
                        </a:rPr>
                        <a:t>62 – 93</a:t>
                      </a:r>
                      <a:r>
                        <a:rPr lang="en-US" sz="1800" b="1" dirty="0" smtClean="0">
                          <a:latin typeface="+mn-lt"/>
                          <a:ea typeface="Times New Roman"/>
                        </a:rPr>
                        <a:t>%</a:t>
                      </a:r>
                      <a:endParaRPr lang="fr-FR" sz="2400" b="1" dirty="0">
                        <a:latin typeface="+mn-lt"/>
                        <a:ea typeface="Times New Roman"/>
                      </a:endParaRPr>
                    </a:p>
                  </a:txBody>
                  <a:tcPr marL="68580" marR="68580" marT="0" marB="0">
                    <a:lnL>
                      <a:noFill/>
                    </a:lnL>
                    <a:lnR>
                      <a:noFill/>
                    </a:lnR>
                    <a:lnT>
                      <a:noFill/>
                    </a:lnT>
                    <a:lnB>
                      <a:noFill/>
                    </a:lnB>
                  </a:tcPr>
                </a:tc>
              </a:tr>
              <a:tr h="292505">
                <a:tc>
                  <a:txBody>
                    <a:bodyPr/>
                    <a:lstStyle/>
                    <a:p>
                      <a:pPr algn="l">
                        <a:spcAft>
                          <a:spcPts val="0"/>
                        </a:spcAft>
                      </a:pPr>
                      <a:r>
                        <a:rPr lang="da-DK" sz="1800" b="1">
                          <a:latin typeface="+mn-lt"/>
                          <a:ea typeface="Times New Roman"/>
                        </a:rPr>
                        <a:t>Long time freezing: Sandberg </a:t>
                      </a:r>
                      <a:r>
                        <a:rPr lang="da-DK" sz="1800" b="1" i="1">
                          <a:latin typeface="+mn-lt"/>
                          <a:ea typeface="Times New Roman"/>
                        </a:rPr>
                        <a:t>et al.</a:t>
                      </a:r>
                      <a:r>
                        <a:rPr lang="da-DK" sz="1800" b="1">
                          <a:latin typeface="+mn-lt"/>
                          <a:ea typeface="Times New Roman"/>
                        </a:rPr>
                        <a:t> (2005), Georgsson </a:t>
                      </a:r>
                      <a:r>
                        <a:rPr lang="da-DK" sz="1800" b="1" i="1">
                          <a:latin typeface="+mn-lt"/>
                          <a:ea typeface="Times New Roman"/>
                        </a:rPr>
                        <a:t>et al.</a:t>
                      </a:r>
                      <a:r>
                        <a:rPr lang="da-DK" sz="1800" b="1">
                          <a:latin typeface="+mn-lt"/>
                          <a:ea typeface="Times New Roman"/>
                        </a:rPr>
                        <a:t> </a:t>
                      </a:r>
                      <a:r>
                        <a:rPr lang="en-GB" sz="1800" b="1">
                          <a:latin typeface="+mn-lt"/>
                          <a:ea typeface="Times New Roman"/>
                        </a:rPr>
                        <a:t>(2006)</a:t>
                      </a:r>
                      <a:endParaRPr lang="fr-FR" sz="2400" b="1">
                        <a:latin typeface="+mn-lt"/>
                        <a:ea typeface="Times New Roman"/>
                      </a:endParaRPr>
                    </a:p>
                  </a:txBody>
                  <a:tcPr marL="68580" marR="68580" marT="0" marB="0">
                    <a:lnL>
                      <a:noFill/>
                    </a:lnL>
                    <a:lnR>
                      <a:noFill/>
                    </a:lnR>
                    <a:lnT>
                      <a:noFill/>
                    </a:lnT>
                    <a:lnB>
                      <a:noFill/>
                    </a:lnB>
                  </a:tcPr>
                </a:tc>
                <a:tc>
                  <a:txBody>
                    <a:bodyPr/>
                    <a:lstStyle/>
                    <a:p>
                      <a:pPr algn="l">
                        <a:spcAft>
                          <a:spcPts val="0"/>
                        </a:spcAft>
                      </a:pPr>
                      <a:r>
                        <a:rPr lang="en-GB" sz="1800" b="1">
                          <a:latin typeface="+mn-lt"/>
                          <a:ea typeface="Times New Roman"/>
                        </a:rPr>
                        <a:t>1.77 - 2.18</a:t>
                      </a:r>
                      <a:endParaRPr lang="fr-FR" sz="2400" b="1">
                        <a:latin typeface="+mn-lt"/>
                        <a:ea typeface="Times New Roman"/>
                      </a:endParaRPr>
                    </a:p>
                  </a:txBody>
                  <a:tcPr marL="68580" marR="68580" marT="0" marB="0">
                    <a:lnL>
                      <a:noFill/>
                    </a:lnL>
                    <a:lnR>
                      <a:noFill/>
                    </a:lnR>
                    <a:lnT>
                      <a:noFill/>
                    </a:lnT>
                    <a:lnB>
                      <a:noFill/>
                    </a:lnB>
                  </a:tcPr>
                </a:tc>
                <a:tc>
                  <a:txBody>
                    <a:bodyPr/>
                    <a:lstStyle/>
                    <a:p>
                      <a:pPr algn="l">
                        <a:spcAft>
                          <a:spcPts val="0"/>
                        </a:spcAft>
                      </a:pPr>
                      <a:r>
                        <a:rPr lang="en-US" sz="1800" b="1">
                          <a:latin typeface="+mn-lt"/>
                          <a:ea typeface="Times New Roman"/>
                        </a:rPr>
                        <a:t>87 – 98%</a:t>
                      </a:r>
                      <a:endParaRPr lang="fr-FR" sz="2400" b="1">
                        <a:latin typeface="+mn-lt"/>
                        <a:ea typeface="Times New Roman"/>
                      </a:endParaRPr>
                    </a:p>
                  </a:txBody>
                  <a:tcPr marL="68580" marR="68580" marT="0" marB="0">
                    <a:lnL>
                      <a:noFill/>
                    </a:lnL>
                    <a:lnR>
                      <a:noFill/>
                    </a:lnR>
                    <a:lnT>
                      <a:noFill/>
                    </a:lnT>
                    <a:lnB>
                      <a:noFill/>
                    </a:lnB>
                  </a:tcPr>
                </a:tc>
              </a:tr>
              <a:tr h="292505">
                <a:tc>
                  <a:txBody>
                    <a:bodyPr/>
                    <a:lstStyle/>
                    <a:p>
                      <a:pPr algn="l">
                        <a:spcAft>
                          <a:spcPts val="0"/>
                        </a:spcAft>
                      </a:pPr>
                      <a:r>
                        <a:rPr lang="en-GB" sz="1800" b="1">
                          <a:latin typeface="+mn-lt"/>
                          <a:ea typeface="Times New Roman"/>
                        </a:rPr>
                        <a:t>Lactic acid: Bolder (2007)</a:t>
                      </a:r>
                      <a:endParaRPr lang="fr-FR" sz="2400" b="1">
                        <a:latin typeface="+mn-lt"/>
                        <a:ea typeface="Times New Roman"/>
                      </a:endParaRPr>
                    </a:p>
                  </a:txBody>
                  <a:tcPr marL="68580" marR="68580" marT="0" marB="0">
                    <a:lnL>
                      <a:noFill/>
                    </a:lnL>
                    <a:lnR>
                      <a:noFill/>
                    </a:lnR>
                    <a:lnT>
                      <a:noFill/>
                    </a:lnT>
                    <a:lnB>
                      <a:noFill/>
                    </a:lnB>
                  </a:tcPr>
                </a:tc>
                <a:tc>
                  <a:txBody>
                    <a:bodyPr/>
                    <a:lstStyle/>
                    <a:p>
                      <a:pPr algn="l">
                        <a:spcAft>
                          <a:spcPts val="0"/>
                        </a:spcAft>
                      </a:pPr>
                      <a:r>
                        <a:rPr lang="en-US" sz="1800" b="1">
                          <a:latin typeface="+mn-lt"/>
                          <a:ea typeface="Times New Roman"/>
                        </a:rPr>
                        <a:t>0.47</a:t>
                      </a:r>
                      <a:endParaRPr lang="fr-FR" sz="2400" b="1">
                        <a:latin typeface="+mn-lt"/>
                        <a:ea typeface="Times New Roman"/>
                      </a:endParaRPr>
                    </a:p>
                  </a:txBody>
                  <a:tcPr marL="68580" marR="68580" marT="0" marB="0">
                    <a:lnL>
                      <a:noFill/>
                    </a:lnL>
                    <a:lnR>
                      <a:noFill/>
                    </a:lnR>
                    <a:lnT>
                      <a:noFill/>
                    </a:lnT>
                    <a:lnB>
                      <a:noFill/>
                    </a:lnB>
                  </a:tcPr>
                </a:tc>
                <a:tc>
                  <a:txBody>
                    <a:bodyPr/>
                    <a:lstStyle/>
                    <a:p>
                      <a:pPr algn="l">
                        <a:spcAft>
                          <a:spcPts val="0"/>
                        </a:spcAft>
                      </a:pPr>
                      <a:r>
                        <a:rPr lang="en-US" sz="1800" b="1">
                          <a:latin typeface="+mn-lt"/>
                          <a:ea typeface="Times New Roman"/>
                        </a:rPr>
                        <a:t>37 – 56%</a:t>
                      </a:r>
                      <a:endParaRPr lang="fr-FR" sz="2400" b="1">
                        <a:latin typeface="+mn-lt"/>
                        <a:ea typeface="Times New Roman"/>
                      </a:endParaRPr>
                    </a:p>
                  </a:txBody>
                  <a:tcPr marL="68580" marR="68580" marT="0" marB="0">
                    <a:lnL>
                      <a:noFill/>
                    </a:lnL>
                    <a:lnR>
                      <a:noFill/>
                    </a:lnR>
                    <a:lnT>
                      <a:noFill/>
                    </a:lnT>
                    <a:lnB>
                      <a:noFill/>
                    </a:lnB>
                  </a:tcPr>
                </a:tc>
              </a:tr>
              <a:tr h="292505">
                <a:tc>
                  <a:txBody>
                    <a:bodyPr/>
                    <a:lstStyle/>
                    <a:p>
                      <a:pPr algn="l">
                        <a:spcAft>
                          <a:spcPts val="0"/>
                        </a:spcAft>
                      </a:pPr>
                      <a:r>
                        <a:rPr lang="en-GB" sz="1800" b="1">
                          <a:latin typeface="+mn-lt"/>
                          <a:ea typeface="Times New Roman"/>
                        </a:rPr>
                        <a:t>Hot water: Corry </a:t>
                      </a:r>
                      <a:r>
                        <a:rPr lang="en-GB" sz="1800" b="1" i="1">
                          <a:latin typeface="+mn-lt"/>
                          <a:ea typeface="Times New Roman"/>
                        </a:rPr>
                        <a:t>et al.</a:t>
                      </a:r>
                      <a:r>
                        <a:rPr lang="en-GB" sz="1800" b="1">
                          <a:latin typeface="+mn-lt"/>
                          <a:ea typeface="Times New Roman"/>
                        </a:rPr>
                        <a:t> (2006)</a:t>
                      </a:r>
                      <a:endParaRPr lang="fr-FR" sz="2400" b="1">
                        <a:latin typeface="+mn-lt"/>
                        <a:ea typeface="Times New Roman"/>
                      </a:endParaRPr>
                    </a:p>
                  </a:txBody>
                  <a:tcPr marL="68580" marR="68580" marT="0" marB="0">
                    <a:lnL>
                      <a:noFill/>
                    </a:lnL>
                    <a:lnR>
                      <a:noFill/>
                    </a:lnR>
                    <a:lnT>
                      <a:noFill/>
                    </a:lnT>
                    <a:lnB>
                      <a:noFill/>
                    </a:lnB>
                  </a:tcPr>
                </a:tc>
                <a:tc>
                  <a:txBody>
                    <a:bodyPr/>
                    <a:lstStyle/>
                    <a:p>
                      <a:pPr algn="l">
                        <a:spcAft>
                          <a:spcPts val="0"/>
                        </a:spcAft>
                      </a:pPr>
                      <a:r>
                        <a:rPr lang="en-US" sz="1800" b="1">
                          <a:latin typeface="+mn-lt"/>
                          <a:ea typeface="Times New Roman"/>
                        </a:rPr>
                        <a:t>1.25</a:t>
                      </a:r>
                      <a:endParaRPr lang="fr-FR" sz="2400" b="1">
                        <a:latin typeface="+mn-lt"/>
                        <a:ea typeface="Times New Roman"/>
                      </a:endParaRPr>
                    </a:p>
                  </a:txBody>
                  <a:tcPr marL="68580" marR="68580" marT="0" marB="0">
                    <a:lnL>
                      <a:noFill/>
                    </a:lnL>
                    <a:lnR>
                      <a:noFill/>
                    </a:lnR>
                    <a:lnT>
                      <a:noFill/>
                    </a:lnT>
                    <a:lnB>
                      <a:noFill/>
                    </a:lnB>
                  </a:tcPr>
                </a:tc>
                <a:tc>
                  <a:txBody>
                    <a:bodyPr/>
                    <a:lstStyle/>
                    <a:p>
                      <a:pPr algn="l">
                        <a:spcAft>
                          <a:spcPts val="0"/>
                        </a:spcAft>
                      </a:pPr>
                      <a:r>
                        <a:rPr lang="en-US" sz="1800" b="1">
                          <a:latin typeface="+mn-lt"/>
                          <a:ea typeface="Times New Roman"/>
                        </a:rPr>
                        <a:t>75 – 89%</a:t>
                      </a:r>
                      <a:endParaRPr lang="fr-FR" sz="2400" b="1">
                        <a:latin typeface="+mn-lt"/>
                        <a:ea typeface="Times New Roman"/>
                      </a:endParaRPr>
                    </a:p>
                  </a:txBody>
                  <a:tcPr marL="68580" marR="68580" marT="0" marB="0">
                    <a:lnL>
                      <a:noFill/>
                    </a:lnL>
                    <a:lnR>
                      <a:noFill/>
                    </a:lnR>
                    <a:lnT>
                      <a:noFill/>
                    </a:lnT>
                    <a:lnB>
                      <a:noFill/>
                    </a:lnB>
                  </a:tcPr>
                </a:tc>
              </a:tr>
              <a:tr h="292505">
                <a:tc>
                  <a:txBody>
                    <a:bodyPr/>
                    <a:lstStyle/>
                    <a:p>
                      <a:pPr algn="l">
                        <a:spcAft>
                          <a:spcPts val="0"/>
                        </a:spcAft>
                      </a:pPr>
                      <a:r>
                        <a:rPr lang="en-US" sz="1800" b="1">
                          <a:latin typeface="+mn-lt"/>
                          <a:ea typeface="Times New Roman"/>
                        </a:rPr>
                        <a:t>Acidified sodium chlorite: Bashor </a:t>
                      </a:r>
                      <a:r>
                        <a:rPr lang="en-US" sz="1800" b="1" i="1">
                          <a:latin typeface="+mn-lt"/>
                          <a:ea typeface="Times New Roman"/>
                        </a:rPr>
                        <a:t>et al.</a:t>
                      </a:r>
                      <a:r>
                        <a:rPr lang="en-US" sz="1800" b="1">
                          <a:latin typeface="+mn-lt"/>
                          <a:ea typeface="Times New Roman"/>
                        </a:rPr>
                        <a:t> (2004), Kemp (2001), </a:t>
                      </a:r>
                      <a:endParaRPr lang="fr-FR" sz="2400" b="1">
                        <a:latin typeface="+mn-lt"/>
                        <a:ea typeface="Times New Roman"/>
                      </a:endParaRPr>
                    </a:p>
                  </a:txBody>
                  <a:tcPr marL="68580" marR="68580" marT="0" marB="0">
                    <a:lnL>
                      <a:noFill/>
                    </a:lnL>
                    <a:lnR>
                      <a:noFill/>
                    </a:lnR>
                    <a:lnT>
                      <a:noFill/>
                    </a:lnT>
                    <a:lnB>
                      <a:noFill/>
                    </a:lnB>
                  </a:tcPr>
                </a:tc>
                <a:tc>
                  <a:txBody>
                    <a:bodyPr/>
                    <a:lstStyle/>
                    <a:p>
                      <a:pPr algn="l">
                        <a:spcAft>
                          <a:spcPts val="0"/>
                        </a:spcAft>
                      </a:pPr>
                      <a:r>
                        <a:rPr lang="en-US" sz="1800" b="1">
                          <a:latin typeface="+mn-lt"/>
                          <a:ea typeface="Times New Roman"/>
                        </a:rPr>
                        <a:t>1.26 – 1.75</a:t>
                      </a:r>
                      <a:endParaRPr lang="fr-FR" sz="2400" b="1">
                        <a:latin typeface="+mn-lt"/>
                        <a:ea typeface="Times New Roman"/>
                      </a:endParaRPr>
                    </a:p>
                  </a:txBody>
                  <a:tcPr marL="68580" marR="68580" marT="0" marB="0">
                    <a:lnL>
                      <a:noFill/>
                    </a:lnL>
                    <a:lnR>
                      <a:noFill/>
                    </a:lnR>
                    <a:lnT>
                      <a:noFill/>
                    </a:lnT>
                    <a:lnB>
                      <a:noFill/>
                    </a:lnB>
                  </a:tcPr>
                </a:tc>
                <a:tc>
                  <a:txBody>
                    <a:bodyPr/>
                    <a:lstStyle/>
                    <a:p>
                      <a:pPr algn="l">
                        <a:spcAft>
                          <a:spcPts val="0"/>
                        </a:spcAft>
                      </a:pPr>
                      <a:r>
                        <a:rPr lang="en-US" sz="1800" b="1">
                          <a:latin typeface="+mn-lt"/>
                          <a:ea typeface="Times New Roman"/>
                        </a:rPr>
                        <a:t>75 – 96%</a:t>
                      </a:r>
                      <a:endParaRPr lang="fr-FR" sz="2400" b="1">
                        <a:latin typeface="+mn-lt"/>
                        <a:ea typeface="Times New Roman"/>
                      </a:endParaRPr>
                    </a:p>
                  </a:txBody>
                  <a:tcPr marL="68580" marR="68580" marT="0" marB="0">
                    <a:lnL>
                      <a:noFill/>
                    </a:lnL>
                    <a:lnR>
                      <a:noFill/>
                    </a:lnR>
                    <a:lnT>
                      <a:noFill/>
                    </a:lnT>
                    <a:lnB>
                      <a:noFill/>
                    </a:lnB>
                  </a:tcPr>
                </a:tc>
              </a:tr>
              <a:tr h="374162">
                <a:tc>
                  <a:txBody>
                    <a:bodyPr/>
                    <a:lstStyle/>
                    <a:p>
                      <a:pPr algn="l">
                        <a:spcAft>
                          <a:spcPts val="0"/>
                        </a:spcAft>
                      </a:pPr>
                      <a:r>
                        <a:rPr lang="da-DK" sz="1800" b="1">
                          <a:latin typeface="+mn-lt"/>
                          <a:ea typeface="Times New Roman"/>
                        </a:rPr>
                        <a:t>Trisodium phosphate: Bashor </a:t>
                      </a:r>
                      <a:r>
                        <a:rPr lang="da-DK" sz="1800" b="1" i="1">
                          <a:latin typeface="+mn-lt"/>
                          <a:ea typeface="Times New Roman"/>
                        </a:rPr>
                        <a:t>et al.</a:t>
                      </a:r>
                      <a:r>
                        <a:rPr lang="da-DK" sz="1800" b="1">
                          <a:latin typeface="+mn-lt"/>
                          <a:ea typeface="Times New Roman"/>
                        </a:rPr>
                        <a:t> (2004)</a:t>
                      </a:r>
                      <a:endParaRPr lang="fr-FR" sz="2400" b="1">
                        <a:latin typeface="+mn-lt"/>
                        <a:ea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spcAft>
                          <a:spcPts val="0"/>
                        </a:spcAft>
                      </a:pPr>
                      <a:r>
                        <a:rPr lang="en-US" sz="1800" b="1">
                          <a:latin typeface="+mn-lt"/>
                          <a:ea typeface="Times New Roman"/>
                        </a:rPr>
                        <a:t>1.03</a:t>
                      </a:r>
                      <a:endParaRPr lang="fr-FR" sz="2400" b="1">
                        <a:latin typeface="+mn-lt"/>
                        <a:ea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a:spcAft>
                          <a:spcPts val="0"/>
                        </a:spcAft>
                      </a:pPr>
                      <a:r>
                        <a:rPr lang="en-US" sz="1800" b="1" dirty="0">
                          <a:latin typeface="+mn-lt"/>
                          <a:ea typeface="Times New Roman"/>
                        </a:rPr>
                        <a:t>67 – 84%</a:t>
                      </a:r>
                      <a:endParaRPr lang="fr-FR" sz="2400" b="1" dirty="0">
                        <a:latin typeface="+mn-lt"/>
                        <a:ea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GB" sz="1800" dirty="0" smtClean="0"/>
              <a:t>Effect of reducing the slaughter of indoor flocks on the relative reduction in human cases (at country level) for consumers of broiler meat from flocks coming from different production systems</a:t>
            </a:r>
            <a:r>
              <a:rPr lang="fr-FR" sz="1800" dirty="0" smtClean="0"/>
              <a:t/>
            </a:r>
            <a:br>
              <a:rPr lang="fr-FR" sz="1800" dirty="0" smtClean="0"/>
            </a:br>
            <a:endParaRPr lang="fr-FR" sz="1800" dirty="0"/>
          </a:p>
        </p:txBody>
      </p:sp>
      <p:pic>
        <p:nvPicPr>
          <p:cNvPr id="5" name="Chart 4"/>
          <p:cNvPicPr/>
          <p:nvPr/>
        </p:nvPicPr>
        <p:blipFill>
          <a:blip r:embed="rId2" cstate="print">
            <a:grayscl/>
          </a:blip>
          <a:srcRect/>
          <a:stretch>
            <a:fillRect/>
          </a:stretch>
        </p:blipFill>
        <p:spPr bwMode="auto">
          <a:xfrm>
            <a:off x="539552" y="908720"/>
            <a:ext cx="7344816" cy="5184576"/>
          </a:xfrm>
          <a:prstGeom prst="rect">
            <a:avLst/>
          </a:prstGeom>
          <a:noFill/>
          <a:ln w="9525">
            <a:solidFill>
              <a:srgbClr val="C000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29"/>
          <p:cNvSpPr>
            <a:spLocks noGrp="1"/>
          </p:cNvSpPr>
          <p:nvPr>
            <p:ph type="title"/>
          </p:nvPr>
        </p:nvSpPr>
        <p:spPr/>
        <p:txBody>
          <a:bodyPr>
            <a:normAutofit fontScale="90000"/>
          </a:bodyPr>
          <a:lstStyle/>
          <a:p>
            <a:r>
              <a:rPr lang="en-GB" dirty="0" smtClean="0"/>
              <a:t>Estimated true incidence rate (per 100,000) of human </a:t>
            </a:r>
            <a:r>
              <a:rPr lang="en-GB" dirty="0" err="1" smtClean="0"/>
              <a:t>campylobacteriosis</a:t>
            </a:r>
            <a:r>
              <a:rPr lang="en-GB" dirty="0" smtClean="0"/>
              <a:t> in the EU-27</a:t>
            </a:r>
            <a:endParaRPr lang="fr-FR" dirty="0"/>
          </a:p>
        </p:txBody>
      </p:sp>
      <p:pic>
        <p:nvPicPr>
          <p:cNvPr id="32" name="Image 31" descr="BIOHAZ_Human_CA_2009_log10"/>
          <p:cNvPicPr/>
          <p:nvPr/>
        </p:nvPicPr>
        <p:blipFill>
          <a:blip r:embed="rId2" cstate="print"/>
          <a:srcRect/>
          <a:stretch>
            <a:fillRect/>
          </a:stretch>
        </p:blipFill>
        <p:spPr bwMode="auto">
          <a:xfrm>
            <a:off x="539552" y="908720"/>
            <a:ext cx="7632848"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Risk reduction using decontamination treatments </a:t>
            </a:r>
            <a:r>
              <a:rPr lang="en-GB" dirty="0" smtClean="0"/>
              <a:t>in the four study countries</a:t>
            </a:r>
            <a:endParaRPr lang="fr-FR" dirty="0"/>
          </a:p>
        </p:txBody>
      </p:sp>
      <p:graphicFrame>
        <p:nvGraphicFramePr>
          <p:cNvPr id="5" name="Chart 5"/>
          <p:cNvGraphicFramePr/>
          <p:nvPr/>
        </p:nvGraphicFramePr>
        <p:xfrm>
          <a:off x="899592" y="908720"/>
          <a:ext cx="6696743" cy="551723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dirty="0" smtClean="0"/>
              <a:t>Risk reduction from scheduled slaughter in C1</a:t>
            </a:r>
            <a:endParaRPr lang="fr-FR" dirty="0"/>
          </a:p>
        </p:txBody>
      </p:sp>
      <p:graphicFrame>
        <p:nvGraphicFramePr>
          <p:cNvPr id="7" name="Tableau 6"/>
          <p:cNvGraphicFramePr>
            <a:graphicFrameLocks noGrp="1"/>
          </p:cNvGraphicFramePr>
          <p:nvPr/>
        </p:nvGraphicFramePr>
        <p:xfrm>
          <a:off x="251520" y="1844824"/>
          <a:ext cx="8424935" cy="3660068"/>
        </p:xfrm>
        <a:graphic>
          <a:graphicData uri="http://schemas.openxmlformats.org/drawingml/2006/table">
            <a:tbl>
              <a:tblPr/>
              <a:tblGrid>
                <a:gridCol w="1641788"/>
                <a:gridCol w="2055637"/>
                <a:gridCol w="2316108"/>
                <a:gridCol w="2411402"/>
              </a:tblGrid>
              <a:tr h="306034">
                <a:tc>
                  <a:txBody>
                    <a:bodyPr/>
                    <a:lstStyle/>
                    <a:p>
                      <a:pPr algn="just">
                        <a:spcAft>
                          <a:spcPts val="0"/>
                        </a:spcAft>
                      </a:pPr>
                      <a:r>
                        <a:rPr lang="en-US" sz="2000" b="1" dirty="0">
                          <a:latin typeface="+mn-lt"/>
                          <a:ea typeface="Times New Roman"/>
                        </a:rPr>
                        <a:t>Intervention</a:t>
                      </a:r>
                      <a:endParaRPr lang="fr-FR" sz="2800" b="1" dirty="0">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3">
                  <a:txBody>
                    <a:bodyPr/>
                    <a:lstStyle/>
                    <a:p>
                      <a:pPr algn="just">
                        <a:spcAft>
                          <a:spcPts val="0"/>
                        </a:spcAft>
                      </a:pPr>
                      <a:r>
                        <a:rPr lang="en-US" sz="2000" b="1">
                          <a:latin typeface="+mn-lt"/>
                          <a:ea typeface="Times New Roman"/>
                        </a:rPr>
                        <a:t>Risk reduction with scheduling based on the effect of decontamination at slaughter </a:t>
                      </a:r>
                      <a:endParaRPr lang="fr-FR" sz="28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918102">
                <a:tc>
                  <a:txBody>
                    <a:bodyPr/>
                    <a:lstStyle/>
                    <a:p>
                      <a:pPr algn="just">
                        <a:spcAft>
                          <a:spcPts val="0"/>
                        </a:spcAft>
                      </a:pPr>
                      <a:endParaRPr lang="fr-FR" sz="2800" b="1">
                        <a:latin typeface="+mn-lt"/>
                        <a:ea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spcAft>
                          <a:spcPts val="0"/>
                        </a:spcAft>
                      </a:pPr>
                      <a:r>
                        <a:rPr lang="en-US" sz="2000" b="1">
                          <a:latin typeface="+mn-lt"/>
                          <a:ea typeface="Times New Roman"/>
                        </a:rPr>
                        <a:t>Treatment of all flocks</a:t>
                      </a:r>
                      <a:endParaRPr lang="fr-FR" sz="2800" b="1">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mn-lt"/>
                          <a:ea typeface="Times New Roman"/>
                        </a:rPr>
                        <a:t>Scheduling with detection (sampling 4 days before slaughter)</a:t>
                      </a:r>
                      <a:endParaRPr lang="fr-FR" sz="2800" b="1"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mn-lt"/>
                          <a:ea typeface="Times New Roman"/>
                        </a:rPr>
                        <a:t>Scheduling with culture detection (sampling 7 days before slaughter)</a:t>
                      </a:r>
                      <a:endParaRPr lang="fr-FR" sz="2800" b="1"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06034">
                <a:tc>
                  <a:txBody>
                    <a:bodyPr/>
                    <a:lstStyle/>
                    <a:p>
                      <a:pPr algn="l">
                        <a:spcAft>
                          <a:spcPts val="0"/>
                        </a:spcAft>
                      </a:pPr>
                      <a:r>
                        <a:rPr lang="en-US" sz="2000" b="1" dirty="0">
                          <a:latin typeface="+mn-lt"/>
                          <a:ea typeface="Times New Roman"/>
                        </a:rPr>
                        <a:t>Irradiation</a:t>
                      </a:r>
                      <a:endParaRPr lang="fr-FR" sz="2800" b="1" dirty="0">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000" b="1" dirty="0">
                          <a:latin typeface="+mn-lt"/>
                          <a:ea typeface="Times New Roman"/>
                        </a:rPr>
                        <a:t>100%</a:t>
                      </a:r>
                      <a:endParaRPr lang="fr-FR" sz="2800" b="1" dirty="0">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000" b="1">
                          <a:latin typeface="+mn-lt"/>
                          <a:ea typeface="Times New Roman"/>
                        </a:rPr>
                        <a:t>75%</a:t>
                      </a:r>
                      <a:endParaRPr lang="fr-FR" sz="28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000" b="1">
                          <a:latin typeface="+mn-lt"/>
                          <a:ea typeface="Times New Roman"/>
                        </a:rPr>
                        <a:t>48%</a:t>
                      </a:r>
                      <a:endParaRPr lang="fr-FR" sz="2800" b="1">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r>
              <a:tr h="306034">
                <a:tc>
                  <a:txBody>
                    <a:bodyPr/>
                    <a:lstStyle/>
                    <a:p>
                      <a:pPr algn="l">
                        <a:spcAft>
                          <a:spcPts val="0"/>
                        </a:spcAft>
                      </a:pPr>
                      <a:r>
                        <a:rPr lang="en-US" sz="2000" b="1" dirty="0">
                          <a:latin typeface="+mn-lt"/>
                          <a:ea typeface="Times New Roman"/>
                        </a:rPr>
                        <a:t>Long term freezing</a:t>
                      </a:r>
                      <a:endParaRPr lang="fr-FR" sz="2800" b="1" dirty="0">
                        <a:latin typeface="+mn-lt"/>
                        <a:ea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spcAft>
                          <a:spcPts val="0"/>
                        </a:spcAft>
                      </a:pPr>
                      <a:r>
                        <a:rPr lang="en-US" sz="2000" b="1" dirty="0">
                          <a:latin typeface="+mn-lt"/>
                          <a:ea typeface="Times New Roman"/>
                        </a:rPr>
                        <a:t>98%</a:t>
                      </a:r>
                      <a:endParaRPr lang="fr-FR" sz="2800" b="1" dirty="0">
                        <a:latin typeface="+mn-lt"/>
                        <a:ea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spcAft>
                          <a:spcPts val="0"/>
                        </a:spcAft>
                      </a:pPr>
                      <a:r>
                        <a:rPr lang="en-US" sz="2000" b="1" dirty="0">
                          <a:latin typeface="+mn-lt"/>
                          <a:ea typeface="Times New Roman"/>
                        </a:rPr>
                        <a:t>74%</a:t>
                      </a:r>
                      <a:endParaRPr lang="fr-FR" sz="2800" b="1" dirty="0">
                        <a:latin typeface="+mn-lt"/>
                        <a:ea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algn="ctr">
                        <a:spcAft>
                          <a:spcPts val="0"/>
                        </a:spcAft>
                      </a:pPr>
                      <a:r>
                        <a:rPr lang="en-US" sz="2000" b="1" dirty="0">
                          <a:latin typeface="+mn-lt"/>
                          <a:ea typeface="Times New Roman"/>
                        </a:rPr>
                        <a:t>7%</a:t>
                      </a:r>
                      <a:endParaRPr lang="fr-FR" sz="2800" b="1" dirty="0">
                        <a:latin typeface="+mn-lt"/>
                        <a:ea typeface="Times New Roman"/>
                      </a:endParaRPr>
                    </a:p>
                  </a:txBody>
                  <a:tcPr marL="68580" marR="68580" marT="0" marB="0">
                    <a:lnL>
                      <a:noFill/>
                    </a:lnL>
                    <a:lnR>
                      <a:noFill/>
                    </a:lnR>
                    <a:lnT>
                      <a:noFill/>
                    </a:lnT>
                    <a:lnB>
                      <a:noFill/>
                    </a:lnB>
                    <a:solidFill>
                      <a:schemeClr val="accent2">
                        <a:lumMod val="20000"/>
                        <a:lumOff val="80000"/>
                      </a:schemeClr>
                    </a:solidFill>
                  </a:tcPr>
                </a:tc>
              </a:tr>
              <a:tr h="306034">
                <a:tc>
                  <a:txBody>
                    <a:bodyPr/>
                    <a:lstStyle/>
                    <a:p>
                      <a:pPr algn="l">
                        <a:spcAft>
                          <a:spcPts val="0"/>
                        </a:spcAft>
                      </a:pPr>
                      <a:r>
                        <a:rPr lang="en-US" sz="2000" b="1" dirty="0">
                          <a:latin typeface="+mn-lt"/>
                          <a:ea typeface="Times New Roman"/>
                        </a:rPr>
                        <a:t>Short term freezing</a:t>
                      </a:r>
                      <a:endParaRPr lang="fr-FR" sz="2800" b="1" dirty="0">
                        <a:latin typeface="+mn-lt"/>
                        <a:ea typeface="Times New Roman"/>
                      </a:endParaRPr>
                    </a:p>
                  </a:txBody>
                  <a:tcPr marL="68580" marR="68580" marT="0" marB="0">
                    <a:lnL>
                      <a:noFill/>
                    </a:lnL>
                    <a:lnR>
                      <a:noFill/>
                    </a:lnR>
                    <a:lnT>
                      <a:noFill/>
                    </a:lnT>
                    <a:lnB>
                      <a:noFill/>
                    </a:lnB>
                  </a:tcPr>
                </a:tc>
                <a:tc>
                  <a:txBody>
                    <a:bodyPr/>
                    <a:lstStyle/>
                    <a:p>
                      <a:pPr algn="ctr">
                        <a:spcAft>
                          <a:spcPts val="0"/>
                        </a:spcAft>
                      </a:pPr>
                      <a:r>
                        <a:rPr lang="en-US" sz="2000" b="1">
                          <a:latin typeface="+mn-lt"/>
                          <a:ea typeface="Times New Roman"/>
                        </a:rPr>
                        <a:t>83%</a:t>
                      </a:r>
                      <a:endParaRPr lang="fr-FR" sz="2800" b="1">
                        <a:latin typeface="+mn-lt"/>
                        <a:ea typeface="Times New Roman"/>
                      </a:endParaRPr>
                    </a:p>
                  </a:txBody>
                  <a:tcPr marL="68580" marR="68580" marT="0" marB="0">
                    <a:lnL>
                      <a:noFill/>
                    </a:lnL>
                    <a:lnR>
                      <a:noFill/>
                    </a:lnR>
                    <a:lnT>
                      <a:noFill/>
                    </a:lnT>
                    <a:lnB>
                      <a:noFill/>
                    </a:lnB>
                  </a:tcPr>
                </a:tc>
                <a:tc>
                  <a:txBody>
                    <a:bodyPr/>
                    <a:lstStyle/>
                    <a:p>
                      <a:pPr algn="ctr">
                        <a:spcAft>
                          <a:spcPts val="0"/>
                        </a:spcAft>
                      </a:pPr>
                      <a:r>
                        <a:rPr lang="en-US" sz="2000" b="1" dirty="0">
                          <a:latin typeface="+mn-lt"/>
                          <a:ea typeface="Times New Roman"/>
                        </a:rPr>
                        <a:t>62%</a:t>
                      </a:r>
                      <a:endParaRPr lang="fr-FR" sz="2800" b="1" dirty="0">
                        <a:latin typeface="+mn-lt"/>
                        <a:ea typeface="Times New Roman"/>
                      </a:endParaRPr>
                    </a:p>
                  </a:txBody>
                  <a:tcPr marL="68580" marR="68580" marT="0" marB="0">
                    <a:lnL>
                      <a:noFill/>
                    </a:lnL>
                    <a:lnR>
                      <a:noFill/>
                    </a:lnR>
                    <a:lnT>
                      <a:noFill/>
                    </a:lnT>
                    <a:lnB>
                      <a:noFill/>
                    </a:lnB>
                  </a:tcPr>
                </a:tc>
                <a:tc>
                  <a:txBody>
                    <a:bodyPr/>
                    <a:lstStyle/>
                    <a:p>
                      <a:pPr algn="ctr">
                        <a:spcAft>
                          <a:spcPts val="0"/>
                        </a:spcAft>
                      </a:pPr>
                      <a:r>
                        <a:rPr lang="en-US" sz="2000" b="1">
                          <a:latin typeface="+mn-lt"/>
                          <a:ea typeface="Times New Roman"/>
                        </a:rPr>
                        <a:t>40%</a:t>
                      </a:r>
                      <a:endParaRPr lang="fr-FR" sz="2800" b="1">
                        <a:latin typeface="+mn-lt"/>
                        <a:ea typeface="Times New Roman"/>
                      </a:endParaRPr>
                    </a:p>
                  </a:txBody>
                  <a:tcPr marL="68580" marR="68580" marT="0" marB="0">
                    <a:lnL>
                      <a:noFill/>
                    </a:lnL>
                    <a:lnR>
                      <a:noFill/>
                    </a:lnR>
                    <a:lnT>
                      <a:noFill/>
                    </a:lnT>
                    <a:lnB>
                      <a:noFill/>
                    </a:lnB>
                  </a:tcPr>
                </a:tc>
              </a:tr>
              <a:tr h="306034">
                <a:tc>
                  <a:txBody>
                    <a:bodyPr/>
                    <a:lstStyle/>
                    <a:p>
                      <a:pPr algn="l">
                        <a:spcAft>
                          <a:spcPts val="0"/>
                        </a:spcAft>
                      </a:pPr>
                      <a:r>
                        <a:rPr lang="en-US" sz="2000" b="1" dirty="0">
                          <a:latin typeface="+mn-lt"/>
                          <a:ea typeface="Times New Roman"/>
                        </a:rPr>
                        <a:t>Lactic acid</a:t>
                      </a:r>
                      <a:endParaRPr lang="fr-FR" sz="2800" b="1" dirty="0">
                        <a:latin typeface="+mn-lt"/>
                        <a:ea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2000" b="1" dirty="0">
                          <a:latin typeface="+mn-lt"/>
                          <a:ea typeface="Times New Roman"/>
                        </a:rPr>
                        <a:t>56%</a:t>
                      </a:r>
                      <a:endParaRPr lang="fr-FR" sz="2800" b="1" dirty="0">
                        <a:latin typeface="+mn-lt"/>
                        <a:ea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2000" b="1" dirty="0">
                          <a:latin typeface="+mn-lt"/>
                          <a:ea typeface="Times New Roman"/>
                        </a:rPr>
                        <a:t>42%</a:t>
                      </a:r>
                      <a:endParaRPr lang="fr-FR" sz="2800" b="1" dirty="0">
                        <a:latin typeface="+mn-lt"/>
                        <a:ea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2000" b="1" dirty="0">
                          <a:latin typeface="+mn-lt"/>
                          <a:ea typeface="Times New Roman"/>
                        </a:rPr>
                        <a:t>27%</a:t>
                      </a:r>
                      <a:endParaRPr lang="fr-FR" sz="2800" b="1" dirty="0">
                        <a:latin typeface="+mn-lt"/>
                        <a:ea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The impact of the implementation of Microbiological criteria</a:t>
            </a:r>
            <a:endParaRPr lang="fr-FR" dirty="0"/>
          </a:p>
        </p:txBody>
      </p:sp>
      <p:graphicFrame>
        <p:nvGraphicFramePr>
          <p:cNvPr id="5" name="Tableau 4"/>
          <p:cNvGraphicFramePr>
            <a:graphicFrameLocks noGrp="1"/>
          </p:cNvGraphicFramePr>
          <p:nvPr/>
        </p:nvGraphicFramePr>
        <p:xfrm>
          <a:off x="1403648" y="908722"/>
          <a:ext cx="4608512" cy="5760646"/>
        </p:xfrm>
        <a:graphic>
          <a:graphicData uri="http://schemas.openxmlformats.org/drawingml/2006/table">
            <a:tbl>
              <a:tblPr>
                <a:tableStyleId>{E929F9F4-4A8F-4326-A1B4-22849713DDAB}</a:tableStyleId>
              </a:tblPr>
              <a:tblGrid>
                <a:gridCol w="841294"/>
                <a:gridCol w="1161729"/>
                <a:gridCol w="1171331"/>
                <a:gridCol w="1434158"/>
              </a:tblGrid>
              <a:tr h="215726">
                <a:tc>
                  <a:txBody>
                    <a:bodyPr/>
                    <a:lstStyle/>
                    <a:p>
                      <a:pPr algn="just">
                        <a:spcAft>
                          <a:spcPts val="0"/>
                        </a:spcAft>
                      </a:pPr>
                      <a:r>
                        <a:rPr lang="en-GB" sz="1400" b="1" dirty="0"/>
                        <a:t>MS</a:t>
                      </a:r>
                      <a:endParaRPr lang="fr-FR" sz="1400" b="1" dirty="0">
                        <a:latin typeface="Times New Roman"/>
                        <a:ea typeface="Times New Roman"/>
                      </a:endParaRPr>
                    </a:p>
                  </a:txBody>
                  <a:tcPr marL="66051" marR="66051" marT="0" marB="0" anchor="b"/>
                </a:tc>
                <a:tc>
                  <a:txBody>
                    <a:bodyPr/>
                    <a:lstStyle/>
                    <a:p>
                      <a:pPr algn="r">
                        <a:spcAft>
                          <a:spcPts val="0"/>
                        </a:spcAft>
                      </a:pPr>
                      <a:r>
                        <a:rPr lang="en-GB" sz="1400" b="1"/>
                        <a:t>μ</a:t>
                      </a:r>
                      <a:r>
                        <a:rPr lang="en-GB" sz="1400" b="1" baseline="-25000"/>
                        <a:t>est</a:t>
                      </a:r>
                      <a:endParaRPr lang="fr-FR" sz="1400" b="1">
                        <a:latin typeface="Times New Roman"/>
                        <a:ea typeface="Times New Roman"/>
                      </a:endParaRPr>
                    </a:p>
                  </a:txBody>
                  <a:tcPr marL="66051" marR="66051" marT="0" marB="0" anchor="b"/>
                </a:tc>
                <a:tc>
                  <a:txBody>
                    <a:bodyPr/>
                    <a:lstStyle/>
                    <a:p>
                      <a:pPr algn="r">
                        <a:spcAft>
                          <a:spcPts val="0"/>
                        </a:spcAft>
                      </a:pPr>
                      <a:r>
                        <a:rPr lang="en-GB" sz="1400" b="1"/>
                        <a:t>Sd</a:t>
                      </a:r>
                      <a:r>
                        <a:rPr lang="en-GB" sz="1400" b="1" baseline="-25000"/>
                        <a:t>est</a:t>
                      </a:r>
                      <a:endParaRPr lang="fr-FR" sz="1400" b="1">
                        <a:latin typeface="Times New Roman"/>
                        <a:ea typeface="Times New Roman"/>
                      </a:endParaRPr>
                    </a:p>
                  </a:txBody>
                  <a:tcPr marL="66051" marR="66051" marT="0" marB="0" anchor="b"/>
                </a:tc>
                <a:tc>
                  <a:txBody>
                    <a:bodyPr/>
                    <a:lstStyle/>
                    <a:p>
                      <a:pPr algn="r">
                        <a:spcAft>
                          <a:spcPts val="0"/>
                        </a:spcAft>
                      </a:pPr>
                      <a:r>
                        <a:rPr lang="en-GB" sz="1400" b="1"/>
                        <a:t>prevalence</a:t>
                      </a:r>
                      <a:endParaRPr lang="fr-FR" sz="1400" b="1">
                        <a:latin typeface="Times New Roman"/>
                        <a:ea typeface="Times New Roman"/>
                      </a:endParaRPr>
                    </a:p>
                  </a:txBody>
                  <a:tcPr marL="66051" marR="66051" marT="0" marB="0" anchor="b"/>
                </a:tc>
              </a:tr>
              <a:tr h="233743">
                <a:tc>
                  <a:txBody>
                    <a:bodyPr/>
                    <a:lstStyle/>
                    <a:p>
                      <a:pPr algn="just">
                        <a:spcAft>
                          <a:spcPts val="0"/>
                        </a:spcAft>
                      </a:pPr>
                      <a:r>
                        <a:rPr lang="en-GB" sz="1400" b="1"/>
                        <a:t>AT</a:t>
                      </a:r>
                      <a:endParaRPr lang="fr-FR" sz="1400" b="1">
                        <a:latin typeface="Times New Roman"/>
                        <a:ea typeface="Times New Roman"/>
                      </a:endParaRPr>
                    </a:p>
                  </a:txBody>
                  <a:tcPr marL="66051" marR="66051" marT="0" marB="0" anchor="b"/>
                </a:tc>
                <a:tc>
                  <a:txBody>
                    <a:bodyPr/>
                    <a:lstStyle/>
                    <a:p>
                      <a:pPr algn="r">
                        <a:spcAft>
                          <a:spcPts val="0"/>
                        </a:spcAft>
                      </a:pPr>
                      <a:r>
                        <a:rPr lang="en-GB" sz="1400" b="1"/>
                        <a:t>2.18</a:t>
                      </a:r>
                      <a:endParaRPr lang="fr-FR" sz="1400" b="1">
                        <a:latin typeface="Times New Roman"/>
                        <a:ea typeface="Times New Roman"/>
                      </a:endParaRPr>
                    </a:p>
                  </a:txBody>
                  <a:tcPr marL="66051" marR="66051" marT="0" marB="0" anchor="b"/>
                </a:tc>
                <a:tc>
                  <a:txBody>
                    <a:bodyPr/>
                    <a:lstStyle/>
                    <a:p>
                      <a:pPr algn="r">
                        <a:spcAft>
                          <a:spcPts val="0"/>
                        </a:spcAft>
                      </a:pPr>
                      <a:r>
                        <a:rPr lang="en-GB" sz="1400" b="1"/>
                        <a:t>1.38</a:t>
                      </a:r>
                      <a:endParaRPr lang="fr-FR" sz="1400" b="1">
                        <a:latin typeface="Times New Roman"/>
                        <a:ea typeface="Times New Roman"/>
                      </a:endParaRPr>
                    </a:p>
                  </a:txBody>
                  <a:tcPr marL="66051" marR="66051" marT="0" marB="0" anchor="b"/>
                </a:tc>
                <a:tc>
                  <a:txBody>
                    <a:bodyPr/>
                    <a:lstStyle/>
                    <a:p>
                      <a:pPr algn="r">
                        <a:spcAft>
                          <a:spcPts val="0"/>
                        </a:spcAft>
                      </a:pPr>
                      <a:r>
                        <a:rPr lang="en-GB" sz="1400" b="1"/>
                        <a:t>80.6%</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dirty="0"/>
                        <a:t>BE</a:t>
                      </a:r>
                      <a:endParaRPr lang="fr-FR" sz="1400" b="1" dirty="0">
                        <a:latin typeface="Times New Roman"/>
                        <a:ea typeface="Times New Roman"/>
                      </a:endParaRPr>
                    </a:p>
                  </a:txBody>
                  <a:tcPr marL="66051" marR="66051" marT="0" marB="0" anchor="b"/>
                </a:tc>
                <a:tc>
                  <a:txBody>
                    <a:bodyPr/>
                    <a:lstStyle/>
                    <a:p>
                      <a:pPr algn="r">
                        <a:spcAft>
                          <a:spcPts val="0"/>
                        </a:spcAft>
                      </a:pPr>
                      <a:r>
                        <a:rPr lang="en-GB" sz="1400" b="1"/>
                        <a:t>2.72</a:t>
                      </a:r>
                      <a:endParaRPr lang="fr-FR" sz="1400" b="1">
                        <a:latin typeface="Times New Roman"/>
                        <a:ea typeface="Times New Roman"/>
                      </a:endParaRPr>
                    </a:p>
                  </a:txBody>
                  <a:tcPr marL="66051" marR="66051" marT="0" marB="0" anchor="b"/>
                </a:tc>
                <a:tc>
                  <a:txBody>
                    <a:bodyPr/>
                    <a:lstStyle/>
                    <a:p>
                      <a:pPr algn="r">
                        <a:spcAft>
                          <a:spcPts val="0"/>
                        </a:spcAft>
                      </a:pPr>
                      <a:r>
                        <a:rPr lang="en-GB" sz="1400" b="1"/>
                        <a:t>0.93</a:t>
                      </a:r>
                      <a:endParaRPr lang="fr-FR" sz="1400" b="1">
                        <a:latin typeface="Times New Roman"/>
                        <a:ea typeface="Times New Roman"/>
                      </a:endParaRPr>
                    </a:p>
                  </a:txBody>
                  <a:tcPr marL="66051" marR="66051" marT="0" marB="0" anchor="b"/>
                </a:tc>
                <a:tc>
                  <a:txBody>
                    <a:bodyPr/>
                    <a:lstStyle/>
                    <a:p>
                      <a:pPr algn="r">
                        <a:spcAft>
                          <a:spcPts val="0"/>
                        </a:spcAft>
                      </a:pPr>
                      <a:r>
                        <a:rPr lang="en-GB" sz="1400" b="1"/>
                        <a:t>52.1%</a:t>
                      </a:r>
                      <a:endParaRPr lang="fr-FR" sz="1400" b="1">
                        <a:latin typeface="Times New Roman"/>
                        <a:ea typeface="Times New Roman"/>
                      </a:endParaRPr>
                    </a:p>
                  </a:txBody>
                  <a:tcPr marL="66051" marR="66051" marT="0" marB="0" anchor="b"/>
                </a:tc>
              </a:tr>
              <a:tr h="233743">
                <a:tc>
                  <a:txBody>
                    <a:bodyPr/>
                    <a:lstStyle/>
                    <a:p>
                      <a:pPr algn="just">
                        <a:spcAft>
                          <a:spcPts val="0"/>
                        </a:spcAft>
                      </a:pPr>
                      <a:r>
                        <a:rPr lang="en-GB" sz="1400" b="1"/>
                        <a:t>BG</a:t>
                      </a:r>
                      <a:endParaRPr lang="fr-FR" sz="1400" b="1">
                        <a:latin typeface="Times New Roman"/>
                        <a:ea typeface="Times New Roman"/>
                      </a:endParaRPr>
                    </a:p>
                  </a:txBody>
                  <a:tcPr marL="66051" marR="66051" marT="0" marB="0" anchor="b"/>
                </a:tc>
                <a:tc>
                  <a:txBody>
                    <a:bodyPr/>
                    <a:lstStyle/>
                    <a:p>
                      <a:pPr algn="r">
                        <a:spcAft>
                          <a:spcPts val="0"/>
                        </a:spcAft>
                      </a:pPr>
                      <a:r>
                        <a:rPr lang="en-GB" sz="1400" b="1"/>
                        <a:t>2.87</a:t>
                      </a:r>
                      <a:endParaRPr lang="fr-FR" sz="1400" b="1">
                        <a:latin typeface="Times New Roman"/>
                        <a:ea typeface="Times New Roman"/>
                      </a:endParaRPr>
                    </a:p>
                  </a:txBody>
                  <a:tcPr marL="66051" marR="66051" marT="0" marB="0" anchor="b"/>
                </a:tc>
                <a:tc>
                  <a:txBody>
                    <a:bodyPr/>
                    <a:lstStyle/>
                    <a:p>
                      <a:pPr algn="r">
                        <a:spcAft>
                          <a:spcPts val="0"/>
                        </a:spcAft>
                      </a:pPr>
                      <a:r>
                        <a:rPr lang="en-GB" sz="1400" b="1"/>
                        <a:t>1.04</a:t>
                      </a:r>
                      <a:endParaRPr lang="fr-FR" sz="1400" b="1">
                        <a:latin typeface="Times New Roman"/>
                        <a:ea typeface="Times New Roman"/>
                      </a:endParaRPr>
                    </a:p>
                  </a:txBody>
                  <a:tcPr marL="66051" marR="66051" marT="0" marB="0" anchor="b"/>
                </a:tc>
                <a:tc>
                  <a:txBody>
                    <a:bodyPr/>
                    <a:lstStyle/>
                    <a:p>
                      <a:pPr algn="r">
                        <a:spcAft>
                          <a:spcPts val="0"/>
                        </a:spcAft>
                      </a:pPr>
                      <a:r>
                        <a:rPr lang="en-GB" sz="1400" b="1"/>
                        <a:t>45.0%</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CZ</a:t>
                      </a:r>
                      <a:endParaRPr lang="fr-FR" sz="1400" b="1">
                        <a:latin typeface="Times New Roman"/>
                        <a:ea typeface="Times New Roman"/>
                      </a:endParaRPr>
                    </a:p>
                  </a:txBody>
                  <a:tcPr marL="66051" marR="66051" marT="0" marB="0" anchor="b"/>
                </a:tc>
                <a:tc>
                  <a:txBody>
                    <a:bodyPr/>
                    <a:lstStyle/>
                    <a:p>
                      <a:pPr algn="r">
                        <a:spcAft>
                          <a:spcPts val="0"/>
                        </a:spcAft>
                      </a:pPr>
                      <a:r>
                        <a:rPr lang="en-GB" sz="1400" b="1"/>
                        <a:t>2.35</a:t>
                      </a:r>
                      <a:endParaRPr lang="fr-FR" sz="1400" b="1">
                        <a:latin typeface="Times New Roman"/>
                        <a:ea typeface="Times New Roman"/>
                      </a:endParaRPr>
                    </a:p>
                  </a:txBody>
                  <a:tcPr marL="66051" marR="66051" marT="0" marB="0" anchor="b"/>
                </a:tc>
                <a:tc>
                  <a:txBody>
                    <a:bodyPr/>
                    <a:lstStyle/>
                    <a:p>
                      <a:pPr algn="r">
                        <a:spcAft>
                          <a:spcPts val="0"/>
                        </a:spcAft>
                      </a:pPr>
                      <a:r>
                        <a:rPr lang="en-GB" sz="1400" b="1"/>
                        <a:t>1.58</a:t>
                      </a:r>
                      <a:endParaRPr lang="fr-FR" sz="1400" b="1">
                        <a:latin typeface="Times New Roman"/>
                        <a:ea typeface="Times New Roman"/>
                      </a:endParaRPr>
                    </a:p>
                  </a:txBody>
                  <a:tcPr marL="66051" marR="66051" marT="0" marB="0" anchor="b"/>
                </a:tc>
                <a:tc>
                  <a:txBody>
                    <a:bodyPr/>
                    <a:lstStyle/>
                    <a:p>
                      <a:pPr algn="r">
                        <a:spcAft>
                          <a:spcPts val="0"/>
                        </a:spcAft>
                      </a:pPr>
                      <a:r>
                        <a:rPr lang="en-GB" sz="1400" b="1"/>
                        <a:t>69.9%</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DK</a:t>
                      </a:r>
                      <a:endParaRPr lang="fr-FR" sz="1400" b="1">
                        <a:latin typeface="Times New Roman"/>
                        <a:ea typeface="Times New Roman"/>
                      </a:endParaRPr>
                    </a:p>
                  </a:txBody>
                  <a:tcPr marL="66051" marR="66051" marT="0" marB="0" anchor="b"/>
                </a:tc>
                <a:tc>
                  <a:txBody>
                    <a:bodyPr/>
                    <a:lstStyle/>
                    <a:p>
                      <a:pPr algn="r">
                        <a:spcAft>
                          <a:spcPts val="0"/>
                        </a:spcAft>
                      </a:pPr>
                      <a:r>
                        <a:rPr lang="en-GB" sz="1400" b="1"/>
                        <a:t>2.11</a:t>
                      </a:r>
                      <a:endParaRPr lang="fr-FR" sz="1400" b="1">
                        <a:latin typeface="Times New Roman"/>
                        <a:ea typeface="Times New Roman"/>
                      </a:endParaRPr>
                    </a:p>
                  </a:txBody>
                  <a:tcPr marL="66051" marR="66051" marT="0" marB="0" anchor="b"/>
                </a:tc>
                <a:tc>
                  <a:txBody>
                    <a:bodyPr/>
                    <a:lstStyle/>
                    <a:p>
                      <a:pPr algn="r">
                        <a:spcAft>
                          <a:spcPts val="0"/>
                        </a:spcAft>
                      </a:pPr>
                      <a:r>
                        <a:rPr lang="en-GB" sz="1400" b="1"/>
                        <a:t>1.28</a:t>
                      </a:r>
                      <a:endParaRPr lang="fr-FR" sz="1400" b="1">
                        <a:latin typeface="Times New Roman"/>
                        <a:ea typeface="Times New Roman"/>
                      </a:endParaRPr>
                    </a:p>
                  </a:txBody>
                  <a:tcPr marL="66051" marR="66051" marT="0" marB="0" anchor="b"/>
                </a:tc>
                <a:tc>
                  <a:txBody>
                    <a:bodyPr/>
                    <a:lstStyle/>
                    <a:p>
                      <a:pPr algn="r">
                        <a:spcAft>
                          <a:spcPts val="0"/>
                        </a:spcAft>
                      </a:pPr>
                      <a:r>
                        <a:rPr lang="en-GB" sz="1400" b="1"/>
                        <a:t>31.1%</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FI</a:t>
                      </a:r>
                      <a:endParaRPr lang="fr-FR" sz="1400" b="1">
                        <a:latin typeface="Times New Roman"/>
                        <a:ea typeface="Times New Roman"/>
                      </a:endParaRPr>
                    </a:p>
                  </a:txBody>
                  <a:tcPr marL="66051" marR="66051" marT="0" marB="0" anchor="b"/>
                </a:tc>
                <a:tc>
                  <a:txBody>
                    <a:bodyPr/>
                    <a:lstStyle/>
                    <a:p>
                      <a:pPr algn="r">
                        <a:spcAft>
                          <a:spcPts val="0"/>
                        </a:spcAft>
                      </a:pPr>
                      <a:r>
                        <a:rPr lang="en-GB" sz="1400" b="1"/>
                        <a:t>0.32</a:t>
                      </a:r>
                      <a:endParaRPr lang="fr-FR" sz="1400" b="1">
                        <a:latin typeface="Times New Roman"/>
                        <a:ea typeface="Times New Roman"/>
                      </a:endParaRPr>
                    </a:p>
                  </a:txBody>
                  <a:tcPr marL="66051" marR="66051" marT="0" marB="0" anchor="b"/>
                </a:tc>
                <a:tc>
                  <a:txBody>
                    <a:bodyPr/>
                    <a:lstStyle/>
                    <a:p>
                      <a:pPr algn="r">
                        <a:spcAft>
                          <a:spcPts val="0"/>
                        </a:spcAft>
                      </a:pPr>
                      <a:r>
                        <a:rPr lang="en-GB" sz="1400" b="1"/>
                        <a:t>1.59</a:t>
                      </a:r>
                      <a:endParaRPr lang="fr-FR" sz="1400" b="1">
                        <a:latin typeface="Times New Roman"/>
                        <a:ea typeface="Times New Roman"/>
                      </a:endParaRPr>
                    </a:p>
                  </a:txBody>
                  <a:tcPr marL="66051" marR="66051" marT="0" marB="0" anchor="b"/>
                </a:tc>
                <a:tc>
                  <a:txBody>
                    <a:bodyPr/>
                    <a:lstStyle/>
                    <a:p>
                      <a:pPr algn="r">
                        <a:spcAft>
                          <a:spcPts val="0"/>
                        </a:spcAft>
                      </a:pPr>
                      <a:r>
                        <a:rPr lang="en-GB" sz="1400" b="1"/>
                        <a:t>5.7%</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FR</a:t>
                      </a:r>
                      <a:endParaRPr lang="fr-FR" sz="1400" b="1">
                        <a:latin typeface="Times New Roman"/>
                        <a:ea typeface="Times New Roman"/>
                      </a:endParaRPr>
                    </a:p>
                  </a:txBody>
                  <a:tcPr marL="66051" marR="66051" marT="0" marB="0" anchor="b"/>
                </a:tc>
                <a:tc>
                  <a:txBody>
                    <a:bodyPr/>
                    <a:lstStyle/>
                    <a:p>
                      <a:pPr algn="r">
                        <a:spcAft>
                          <a:spcPts val="0"/>
                        </a:spcAft>
                      </a:pPr>
                      <a:r>
                        <a:rPr lang="en-GB" sz="1400" b="1"/>
                        <a:t>2.13</a:t>
                      </a:r>
                      <a:endParaRPr lang="fr-FR" sz="1400" b="1">
                        <a:latin typeface="Times New Roman"/>
                        <a:ea typeface="Times New Roman"/>
                      </a:endParaRPr>
                    </a:p>
                  </a:txBody>
                  <a:tcPr marL="66051" marR="66051" marT="0" marB="0" anchor="b"/>
                </a:tc>
                <a:tc>
                  <a:txBody>
                    <a:bodyPr/>
                    <a:lstStyle/>
                    <a:p>
                      <a:pPr algn="r">
                        <a:spcAft>
                          <a:spcPts val="0"/>
                        </a:spcAft>
                      </a:pPr>
                      <a:r>
                        <a:rPr lang="en-GB" sz="1400" b="1"/>
                        <a:t>1.01</a:t>
                      </a:r>
                      <a:endParaRPr lang="fr-FR" sz="1400" b="1">
                        <a:latin typeface="Times New Roman"/>
                        <a:ea typeface="Times New Roman"/>
                      </a:endParaRPr>
                    </a:p>
                  </a:txBody>
                  <a:tcPr marL="66051" marR="66051" marT="0" marB="0" anchor="b"/>
                </a:tc>
                <a:tc>
                  <a:txBody>
                    <a:bodyPr/>
                    <a:lstStyle/>
                    <a:p>
                      <a:pPr algn="r">
                        <a:spcAft>
                          <a:spcPts val="0"/>
                        </a:spcAft>
                      </a:pPr>
                      <a:r>
                        <a:rPr lang="en-GB" sz="1400" b="1"/>
                        <a:t>87.7%</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DE</a:t>
                      </a:r>
                      <a:endParaRPr lang="fr-FR" sz="1400" b="1">
                        <a:latin typeface="Times New Roman"/>
                        <a:ea typeface="Times New Roman"/>
                      </a:endParaRPr>
                    </a:p>
                  </a:txBody>
                  <a:tcPr marL="66051" marR="66051" marT="0" marB="0" anchor="b"/>
                </a:tc>
                <a:tc>
                  <a:txBody>
                    <a:bodyPr/>
                    <a:lstStyle/>
                    <a:p>
                      <a:pPr algn="r">
                        <a:spcAft>
                          <a:spcPts val="0"/>
                        </a:spcAft>
                      </a:pPr>
                      <a:r>
                        <a:rPr lang="en-GB" sz="1400" b="1"/>
                        <a:t>1.87</a:t>
                      </a:r>
                      <a:endParaRPr lang="fr-FR" sz="1400" b="1">
                        <a:latin typeface="Times New Roman"/>
                        <a:ea typeface="Times New Roman"/>
                      </a:endParaRPr>
                    </a:p>
                  </a:txBody>
                  <a:tcPr marL="66051" marR="66051" marT="0" marB="0" anchor="b"/>
                </a:tc>
                <a:tc>
                  <a:txBody>
                    <a:bodyPr/>
                    <a:lstStyle/>
                    <a:p>
                      <a:pPr algn="r">
                        <a:spcAft>
                          <a:spcPts val="0"/>
                        </a:spcAft>
                      </a:pPr>
                      <a:r>
                        <a:rPr lang="en-GB" sz="1400" b="1"/>
                        <a:t>1.66</a:t>
                      </a:r>
                      <a:endParaRPr lang="fr-FR" sz="1400" b="1">
                        <a:latin typeface="Times New Roman"/>
                        <a:ea typeface="Times New Roman"/>
                      </a:endParaRPr>
                    </a:p>
                  </a:txBody>
                  <a:tcPr marL="66051" marR="66051" marT="0" marB="0" anchor="b"/>
                </a:tc>
                <a:tc>
                  <a:txBody>
                    <a:bodyPr/>
                    <a:lstStyle/>
                    <a:p>
                      <a:pPr algn="r">
                        <a:spcAft>
                          <a:spcPts val="0"/>
                        </a:spcAft>
                      </a:pPr>
                      <a:r>
                        <a:rPr lang="en-GB" sz="1400" b="1"/>
                        <a:t>62.0%</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HU</a:t>
                      </a:r>
                      <a:endParaRPr lang="fr-FR" sz="1400" b="1">
                        <a:latin typeface="Times New Roman"/>
                        <a:ea typeface="Times New Roman"/>
                      </a:endParaRPr>
                    </a:p>
                  </a:txBody>
                  <a:tcPr marL="66051" marR="66051" marT="0" marB="0" anchor="b"/>
                </a:tc>
                <a:tc>
                  <a:txBody>
                    <a:bodyPr/>
                    <a:lstStyle/>
                    <a:p>
                      <a:pPr algn="r">
                        <a:spcAft>
                          <a:spcPts val="0"/>
                        </a:spcAft>
                      </a:pPr>
                      <a:r>
                        <a:rPr lang="en-GB" sz="1400" b="1"/>
                        <a:t>2.19</a:t>
                      </a:r>
                      <a:endParaRPr lang="fr-FR" sz="1400" b="1">
                        <a:latin typeface="Times New Roman"/>
                        <a:ea typeface="Times New Roman"/>
                      </a:endParaRPr>
                    </a:p>
                  </a:txBody>
                  <a:tcPr marL="66051" marR="66051" marT="0" marB="0" anchor="b"/>
                </a:tc>
                <a:tc>
                  <a:txBody>
                    <a:bodyPr/>
                    <a:lstStyle/>
                    <a:p>
                      <a:pPr algn="r">
                        <a:spcAft>
                          <a:spcPts val="0"/>
                        </a:spcAft>
                      </a:pPr>
                      <a:r>
                        <a:rPr lang="en-GB" sz="1400" b="1"/>
                        <a:t>1.19</a:t>
                      </a:r>
                      <a:endParaRPr lang="fr-FR" sz="1400" b="1">
                        <a:latin typeface="Times New Roman"/>
                        <a:ea typeface="Times New Roman"/>
                      </a:endParaRPr>
                    </a:p>
                  </a:txBody>
                  <a:tcPr marL="66051" marR="66051" marT="0" marB="0" anchor="b"/>
                </a:tc>
                <a:tc>
                  <a:txBody>
                    <a:bodyPr/>
                    <a:lstStyle/>
                    <a:p>
                      <a:pPr algn="r">
                        <a:spcAft>
                          <a:spcPts val="0"/>
                        </a:spcAft>
                      </a:pPr>
                      <a:r>
                        <a:rPr lang="en-GB" sz="1400" b="1"/>
                        <a:t>56.1%</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IE</a:t>
                      </a:r>
                      <a:endParaRPr lang="fr-FR" sz="1400" b="1">
                        <a:latin typeface="Times New Roman"/>
                        <a:ea typeface="Times New Roman"/>
                      </a:endParaRPr>
                    </a:p>
                  </a:txBody>
                  <a:tcPr marL="66051" marR="66051" marT="0" marB="0" anchor="b"/>
                </a:tc>
                <a:tc>
                  <a:txBody>
                    <a:bodyPr/>
                    <a:lstStyle/>
                    <a:p>
                      <a:pPr algn="r">
                        <a:spcAft>
                          <a:spcPts val="0"/>
                        </a:spcAft>
                      </a:pPr>
                      <a:r>
                        <a:rPr lang="en-GB" sz="1400" b="1"/>
                        <a:t>2.72</a:t>
                      </a:r>
                      <a:endParaRPr lang="fr-FR" sz="1400" b="1">
                        <a:latin typeface="Times New Roman"/>
                        <a:ea typeface="Times New Roman"/>
                      </a:endParaRPr>
                    </a:p>
                  </a:txBody>
                  <a:tcPr marL="66051" marR="66051" marT="0" marB="0" anchor="b"/>
                </a:tc>
                <a:tc>
                  <a:txBody>
                    <a:bodyPr/>
                    <a:lstStyle/>
                    <a:p>
                      <a:pPr algn="r">
                        <a:spcAft>
                          <a:spcPts val="0"/>
                        </a:spcAft>
                      </a:pPr>
                      <a:r>
                        <a:rPr lang="en-GB" sz="1400" b="1"/>
                        <a:t>1.01</a:t>
                      </a:r>
                      <a:endParaRPr lang="fr-FR" sz="1400" b="1">
                        <a:latin typeface="Times New Roman"/>
                        <a:ea typeface="Times New Roman"/>
                      </a:endParaRPr>
                    </a:p>
                  </a:txBody>
                  <a:tcPr marL="66051" marR="66051" marT="0" marB="0" anchor="b"/>
                </a:tc>
                <a:tc>
                  <a:txBody>
                    <a:bodyPr/>
                    <a:lstStyle/>
                    <a:p>
                      <a:pPr algn="r">
                        <a:spcAft>
                          <a:spcPts val="0"/>
                        </a:spcAft>
                      </a:pPr>
                      <a:r>
                        <a:rPr lang="en-GB" sz="1400" b="1"/>
                        <a:t>98.0%</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IT</a:t>
                      </a:r>
                      <a:endParaRPr lang="fr-FR" sz="1400" b="1">
                        <a:latin typeface="Times New Roman"/>
                        <a:ea typeface="Times New Roman"/>
                      </a:endParaRPr>
                    </a:p>
                  </a:txBody>
                  <a:tcPr marL="66051" marR="66051" marT="0" marB="0" anchor="b"/>
                </a:tc>
                <a:tc>
                  <a:txBody>
                    <a:bodyPr/>
                    <a:lstStyle/>
                    <a:p>
                      <a:pPr algn="r">
                        <a:spcAft>
                          <a:spcPts val="0"/>
                        </a:spcAft>
                      </a:pPr>
                      <a:r>
                        <a:rPr lang="en-GB" sz="1400" b="1"/>
                        <a:t>2.72</a:t>
                      </a:r>
                      <a:endParaRPr lang="fr-FR" sz="1400" b="1">
                        <a:latin typeface="Times New Roman"/>
                        <a:ea typeface="Times New Roman"/>
                      </a:endParaRPr>
                    </a:p>
                  </a:txBody>
                  <a:tcPr marL="66051" marR="66051" marT="0" marB="0" anchor="b"/>
                </a:tc>
                <a:tc>
                  <a:txBody>
                    <a:bodyPr/>
                    <a:lstStyle/>
                    <a:p>
                      <a:pPr algn="r">
                        <a:spcAft>
                          <a:spcPts val="0"/>
                        </a:spcAft>
                      </a:pPr>
                      <a:r>
                        <a:rPr lang="en-GB" sz="1400" b="1"/>
                        <a:t>1.01</a:t>
                      </a:r>
                      <a:endParaRPr lang="fr-FR" sz="1400" b="1">
                        <a:latin typeface="Times New Roman"/>
                        <a:ea typeface="Times New Roman"/>
                      </a:endParaRPr>
                    </a:p>
                  </a:txBody>
                  <a:tcPr marL="66051" marR="66051" marT="0" marB="0" anchor="b"/>
                </a:tc>
                <a:tc>
                  <a:txBody>
                    <a:bodyPr/>
                    <a:lstStyle/>
                    <a:p>
                      <a:pPr algn="r">
                        <a:spcAft>
                          <a:spcPts val="0"/>
                        </a:spcAft>
                      </a:pPr>
                      <a:r>
                        <a:rPr lang="en-GB" sz="1400" b="1"/>
                        <a:t>52.2%</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LV</a:t>
                      </a:r>
                      <a:endParaRPr lang="fr-FR" sz="1400" b="1">
                        <a:latin typeface="Times New Roman"/>
                        <a:ea typeface="Times New Roman"/>
                      </a:endParaRPr>
                    </a:p>
                  </a:txBody>
                  <a:tcPr marL="66051" marR="66051" marT="0" marB="0" anchor="b"/>
                </a:tc>
                <a:tc>
                  <a:txBody>
                    <a:bodyPr/>
                    <a:lstStyle/>
                    <a:p>
                      <a:pPr algn="r">
                        <a:spcAft>
                          <a:spcPts val="0"/>
                        </a:spcAft>
                      </a:pPr>
                      <a:r>
                        <a:rPr lang="en-GB" sz="1400" b="1"/>
                        <a:t>2.02</a:t>
                      </a:r>
                      <a:endParaRPr lang="fr-FR" sz="1400" b="1">
                        <a:latin typeface="Times New Roman"/>
                        <a:ea typeface="Times New Roman"/>
                      </a:endParaRPr>
                    </a:p>
                  </a:txBody>
                  <a:tcPr marL="66051" marR="66051" marT="0" marB="0" anchor="b"/>
                </a:tc>
                <a:tc>
                  <a:txBody>
                    <a:bodyPr/>
                    <a:lstStyle/>
                    <a:p>
                      <a:pPr algn="r">
                        <a:spcAft>
                          <a:spcPts val="0"/>
                        </a:spcAft>
                      </a:pPr>
                      <a:r>
                        <a:rPr lang="en-GB" sz="1400" b="1"/>
                        <a:t>0.78</a:t>
                      </a:r>
                      <a:endParaRPr lang="fr-FR" sz="1400" b="1">
                        <a:latin typeface="Times New Roman"/>
                        <a:ea typeface="Times New Roman"/>
                      </a:endParaRPr>
                    </a:p>
                  </a:txBody>
                  <a:tcPr marL="66051" marR="66051" marT="0" marB="0" anchor="b"/>
                </a:tc>
                <a:tc>
                  <a:txBody>
                    <a:bodyPr/>
                    <a:lstStyle/>
                    <a:p>
                      <a:pPr algn="r">
                        <a:spcAft>
                          <a:spcPts val="0"/>
                        </a:spcAft>
                      </a:pPr>
                      <a:r>
                        <a:rPr lang="en-GB" sz="1400" b="1"/>
                        <a:t>33.6%</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LT</a:t>
                      </a:r>
                      <a:endParaRPr lang="fr-FR" sz="1400" b="1">
                        <a:latin typeface="Times New Roman"/>
                        <a:ea typeface="Times New Roman"/>
                      </a:endParaRPr>
                    </a:p>
                  </a:txBody>
                  <a:tcPr marL="66051" marR="66051" marT="0" marB="0" anchor="b"/>
                </a:tc>
                <a:tc>
                  <a:txBody>
                    <a:bodyPr/>
                    <a:lstStyle/>
                    <a:p>
                      <a:pPr algn="r">
                        <a:spcAft>
                          <a:spcPts val="0"/>
                        </a:spcAft>
                      </a:pPr>
                      <a:r>
                        <a:rPr lang="en-GB" sz="1400" b="1"/>
                        <a:t>1.96</a:t>
                      </a:r>
                      <a:endParaRPr lang="fr-FR" sz="1400" b="1">
                        <a:latin typeface="Times New Roman"/>
                        <a:ea typeface="Times New Roman"/>
                      </a:endParaRPr>
                    </a:p>
                  </a:txBody>
                  <a:tcPr marL="66051" marR="66051" marT="0" marB="0" anchor="b"/>
                </a:tc>
                <a:tc>
                  <a:txBody>
                    <a:bodyPr/>
                    <a:lstStyle/>
                    <a:p>
                      <a:pPr algn="r">
                        <a:spcAft>
                          <a:spcPts val="0"/>
                        </a:spcAft>
                      </a:pPr>
                      <a:r>
                        <a:rPr lang="en-GB" sz="1400" b="1"/>
                        <a:t>0.93</a:t>
                      </a:r>
                      <a:endParaRPr lang="fr-FR" sz="1400" b="1">
                        <a:latin typeface="Times New Roman"/>
                        <a:ea typeface="Times New Roman"/>
                      </a:endParaRPr>
                    </a:p>
                  </a:txBody>
                  <a:tcPr marL="66051" marR="66051" marT="0" marB="0" anchor="b"/>
                </a:tc>
                <a:tc>
                  <a:txBody>
                    <a:bodyPr/>
                    <a:lstStyle/>
                    <a:p>
                      <a:pPr algn="r">
                        <a:spcAft>
                          <a:spcPts val="0"/>
                        </a:spcAft>
                      </a:pPr>
                      <a:r>
                        <a:rPr lang="en-GB" sz="1400" b="1"/>
                        <a:t>46.0%</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MT</a:t>
                      </a:r>
                      <a:endParaRPr lang="fr-FR" sz="1400" b="1">
                        <a:latin typeface="Times New Roman"/>
                        <a:ea typeface="Times New Roman"/>
                      </a:endParaRPr>
                    </a:p>
                  </a:txBody>
                  <a:tcPr marL="66051" marR="66051" marT="0" marB="0" anchor="b"/>
                </a:tc>
                <a:tc>
                  <a:txBody>
                    <a:bodyPr/>
                    <a:lstStyle/>
                    <a:p>
                      <a:pPr algn="r">
                        <a:spcAft>
                          <a:spcPts val="0"/>
                        </a:spcAft>
                      </a:pPr>
                      <a:r>
                        <a:rPr lang="en-GB" sz="1400" b="1"/>
                        <a:t>1.96</a:t>
                      </a:r>
                      <a:endParaRPr lang="fr-FR" sz="1400" b="1">
                        <a:latin typeface="Times New Roman"/>
                        <a:ea typeface="Times New Roman"/>
                      </a:endParaRPr>
                    </a:p>
                  </a:txBody>
                  <a:tcPr marL="66051" marR="66051" marT="0" marB="0" anchor="b"/>
                </a:tc>
                <a:tc>
                  <a:txBody>
                    <a:bodyPr/>
                    <a:lstStyle/>
                    <a:p>
                      <a:pPr algn="r">
                        <a:spcAft>
                          <a:spcPts val="0"/>
                        </a:spcAft>
                      </a:pPr>
                      <a:r>
                        <a:rPr lang="en-GB" sz="1400" b="1"/>
                        <a:t>0.93</a:t>
                      </a:r>
                      <a:endParaRPr lang="fr-FR" sz="1400" b="1">
                        <a:latin typeface="Times New Roman"/>
                        <a:ea typeface="Times New Roman"/>
                      </a:endParaRPr>
                    </a:p>
                  </a:txBody>
                  <a:tcPr marL="66051" marR="66051" marT="0" marB="0" anchor="b"/>
                </a:tc>
                <a:tc>
                  <a:txBody>
                    <a:bodyPr/>
                    <a:lstStyle/>
                    <a:p>
                      <a:pPr algn="r">
                        <a:spcAft>
                          <a:spcPts val="0"/>
                        </a:spcAft>
                      </a:pPr>
                      <a:r>
                        <a:rPr lang="en-GB" sz="1400" b="1"/>
                        <a:t>94.8%</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PL</a:t>
                      </a:r>
                      <a:endParaRPr lang="fr-FR" sz="1400" b="1">
                        <a:latin typeface="Times New Roman"/>
                        <a:ea typeface="Times New Roman"/>
                      </a:endParaRPr>
                    </a:p>
                  </a:txBody>
                  <a:tcPr marL="66051" marR="66051" marT="0" marB="0" anchor="b"/>
                </a:tc>
                <a:tc>
                  <a:txBody>
                    <a:bodyPr/>
                    <a:lstStyle/>
                    <a:p>
                      <a:pPr algn="r">
                        <a:spcAft>
                          <a:spcPts val="0"/>
                        </a:spcAft>
                      </a:pPr>
                      <a:r>
                        <a:rPr lang="en-GB" sz="1400" b="1"/>
                        <a:t>2.87</a:t>
                      </a:r>
                      <a:endParaRPr lang="fr-FR" sz="1400" b="1">
                        <a:latin typeface="Times New Roman"/>
                        <a:ea typeface="Times New Roman"/>
                      </a:endParaRPr>
                    </a:p>
                  </a:txBody>
                  <a:tcPr marL="66051" marR="66051" marT="0" marB="0" anchor="b"/>
                </a:tc>
                <a:tc>
                  <a:txBody>
                    <a:bodyPr/>
                    <a:lstStyle/>
                    <a:p>
                      <a:pPr algn="r">
                        <a:spcAft>
                          <a:spcPts val="0"/>
                        </a:spcAft>
                      </a:pPr>
                      <a:r>
                        <a:rPr lang="en-GB" sz="1400" b="1"/>
                        <a:t>0.97</a:t>
                      </a:r>
                      <a:endParaRPr lang="fr-FR" sz="1400" b="1">
                        <a:latin typeface="Times New Roman"/>
                        <a:ea typeface="Times New Roman"/>
                      </a:endParaRPr>
                    </a:p>
                  </a:txBody>
                  <a:tcPr marL="66051" marR="66051" marT="0" marB="0" anchor="b"/>
                </a:tc>
                <a:tc>
                  <a:txBody>
                    <a:bodyPr/>
                    <a:lstStyle/>
                    <a:p>
                      <a:pPr algn="r">
                        <a:spcAft>
                          <a:spcPts val="0"/>
                        </a:spcAft>
                      </a:pPr>
                      <a:r>
                        <a:rPr lang="en-GB" sz="1400" b="1"/>
                        <a:t>80.9%</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PT</a:t>
                      </a:r>
                      <a:endParaRPr lang="fr-FR" sz="1400" b="1">
                        <a:latin typeface="Times New Roman"/>
                        <a:ea typeface="Times New Roman"/>
                      </a:endParaRPr>
                    </a:p>
                  </a:txBody>
                  <a:tcPr marL="66051" marR="66051" marT="0" marB="0" anchor="b"/>
                </a:tc>
                <a:tc>
                  <a:txBody>
                    <a:bodyPr/>
                    <a:lstStyle/>
                    <a:p>
                      <a:pPr algn="r">
                        <a:spcAft>
                          <a:spcPts val="0"/>
                        </a:spcAft>
                      </a:pPr>
                      <a:r>
                        <a:rPr lang="en-GB" sz="1400" b="1"/>
                        <a:t>2.50</a:t>
                      </a:r>
                      <a:endParaRPr lang="fr-FR" sz="1400" b="1">
                        <a:latin typeface="Times New Roman"/>
                        <a:ea typeface="Times New Roman"/>
                      </a:endParaRPr>
                    </a:p>
                  </a:txBody>
                  <a:tcPr marL="66051" marR="66051" marT="0" marB="0" anchor="b"/>
                </a:tc>
                <a:tc>
                  <a:txBody>
                    <a:bodyPr/>
                    <a:lstStyle/>
                    <a:p>
                      <a:pPr algn="r">
                        <a:spcAft>
                          <a:spcPts val="0"/>
                        </a:spcAft>
                      </a:pPr>
                      <a:r>
                        <a:rPr lang="en-GB" sz="1400" b="1"/>
                        <a:t>1.05</a:t>
                      </a:r>
                      <a:endParaRPr lang="fr-FR" sz="1400" b="1">
                        <a:latin typeface="Times New Roman"/>
                        <a:ea typeface="Times New Roman"/>
                      </a:endParaRPr>
                    </a:p>
                  </a:txBody>
                  <a:tcPr marL="66051" marR="66051" marT="0" marB="0" anchor="b"/>
                </a:tc>
                <a:tc>
                  <a:txBody>
                    <a:bodyPr/>
                    <a:lstStyle/>
                    <a:p>
                      <a:pPr algn="r">
                        <a:spcAft>
                          <a:spcPts val="0"/>
                        </a:spcAft>
                      </a:pPr>
                      <a:r>
                        <a:rPr lang="en-GB" sz="1400" b="1"/>
                        <a:t>74.1%</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RO</a:t>
                      </a:r>
                      <a:endParaRPr lang="fr-FR" sz="1400" b="1">
                        <a:latin typeface="Times New Roman"/>
                        <a:ea typeface="Times New Roman"/>
                      </a:endParaRPr>
                    </a:p>
                  </a:txBody>
                  <a:tcPr marL="66051" marR="66051" marT="0" marB="0" anchor="b"/>
                </a:tc>
                <a:tc>
                  <a:txBody>
                    <a:bodyPr/>
                    <a:lstStyle/>
                    <a:p>
                      <a:pPr algn="r">
                        <a:spcAft>
                          <a:spcPts val="0"/>
                        </a:spcAft>
                      </a:pPr>
                      <a:r>
                        <a:rPr lang="en-GB" sz="1400" b="1"/>
                        <a:t>2.50</a:t>
                      </a:r>
                      <a:endParaRPr lang="fr-FR" sz="1400" b="1">
                        <a:latin typeface="Times New Roman"/>
                        <a:ea typeface="Times New Roman"/>
                      </a:endParaRPr>
                    </a:p>
                  </a:txBody>
                  <a:tcPr marL="66051" marR="66051" marT="0" marB="0" anchor="b"/>
                </a:tc>
                <a:tc>
                  <a:txBody>
                    <a:bodyPr/>
                    <a:lstStyle/>
                    <a:p>
                      <a:pPr algn="r">
                        <a:spcAft>
                          <a:spcPts val="0"/>
                        </a:spcAft>
                      </a:pPr>
                      <a:r>
                        <a:rPr lang="en-GB" sz="1400" b="1"/>
                        <a:t>1.05</a:t>
                      </a:r>
                      <a:endParaRPr lang="fr-FR" sz="1400" b="1">
                        <a:latin typeface="Times New Roman"/>
                        <a:ea typeface="Times New Roman"/>
                      </a:endParaRPr>
                    </a:p>
                  </a:txBody>
                  <a:tcPr marL="66051" marR="66051" marT="0" marB="0" anchor="b"/>
                </a:tc>
                <a:tc>
                  <a:txBody>
                    <a:bodyPr/>
                    <a:lstStyle/>
                    <a:p>
                      <a:pPr algn="r">
                        <a:spcAft>
                          <a:spcPts val="0"/>
                        </a:spcAft>
                      </a:pPr>
                      <a:r>
                        <a:rPr lang="en-GB" sz="1400" b="1"/>
                        <a:t>63.6%</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SK</a:t>
                      </a:r>
                      <a:endParaRPr lang="fr-FR" sz="1400" b="1">
                        <a:latin typeface="Times New Roman"/>
                        <a:ea typeface="Times New Roman"/>
                      </a:endParaRPr>
                    </a:p>
                  </a:txBody>
                  <a:tcPr marL="66051" marR="66051" marT="0" marB="0" anchor="b"/>
                </a:tc>
                <a:tc>
                  <a:txBody>
                    <a:bodyPr/>
                    <a:lstStyle/>
                    <a:p>
                      <a:pPr algn="r">
                        <a:spcAft>
                          <a:spcPts val="0"/>
                        </a:spcAft>
                      </a:pPr>
                      <a:r>
                        <a:rPr lang="en-GB" sz="1400" b="1"/>
                        <a:t>2.68</a:t>
                      </a:r>
                      <a:endParaRPr lang="fr-FR" sz="1400" b="1">
                        <a:latin typeface="Times New Roman"/>
                        <a:ea typeface="Times New Roman"/>
                      </a:endParaRPr>
                    </a:p>
                  </a:txBody>
                  <a:tcPr marL="66051" marR="66051" marT="0" marB="0" anchor="b"/>
                </a:tc>
                <a:tc>
                  <a:txBody>
                    <a:bodyPr/>
                    <a:lstStyle/>
                    <a:p>
                      <a:pPr algn="r">
                        <a:spcAft>
                          <a:spcPts val="0"/>
                        </a:spcAft>
                      </a:pPr>
                      <a:r>
                        <a:rPr lang="en-GB" sz="1400" b="1"/>
                        <a:t>1.06</a:t>
                      </a:r>
                      <a:endParaRPr lang="fr-FR" sz="1400" b="1">
                        <a:latin typeface="Times New Roman"/>
                        <a:ea typeface="Times New Roman"/>
                      </a:endParaRPr>
                    </a:p>
                  </a:txBody>
                  <a:tcPr marL="66051" marR="66051" marT="0" marB="0" anchor="b"/>
                </a:tc>
                <a:tc>
                  <a:txBody>
                    <a:bodyPr/>
                    <a:lstStyle/>
                    <a:p>
                      <a:pPr algn="r">
                        <a:spcAft>
                          <a:spcPts val="0"/>
                        </a:spcAft>
                      </a:pPr>
                      <a:r>
                        <a:rPr lang="en-GB" sz="1400" b="1"/>
                        <a:t>74.6%</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SI</a:t>
                      </a:r>
                      <a:endParaRPr lang="fr-FR" sz="1400" b="1">
                        <a:latin typeface="Times New Roman"/>
                        <a:ea typeface="Times New Roman"/>
                      </a:endParaRPr>
                    </a:p>
                  </a:txBody>
                  <a:tcPr marL="66051" marR="66051" marT="0" marB="0" anchor="b"/>
                </a:tc>
                <a:tc>
                  <a:txBody>
                    <a:bodyPr/>
                    <a:lstStyle/>
                    <a:p>
                      <a:pPr algn="r">
                        <a:spcAft>
                          <a:spcPts val="0"/>
                        </a:spcAft>
                      </a:pPr>
                      <a:r>
                        <a:rPr lang="en-GB" sz="1400" b="1"/>
                        <a:t>1.72</a:t>
                      </a:r>
                      <a:endParaRPr lang="fr-FR" sz="1400" b="1">
                        <a:latin typeface="Times New Roman"/>
                        <a:ea typeface="Times New Roman"/>
                      </a:endParaRPr>
                    </a:p>
                  </a:txBody>
                  <a:tcPr marL="66051" marR="66051" marT="0" marB="0" anchor="b"/>
                </a:tc>
                <a:tc>
                  <a:txBody>
                    <a:bodyPr/>
                    <a:lstStyle/>
                    <a:p>
                      <a:pPr algn="r">
                        <a:spcAft>
                          <a:spcPts val="0"/>
                        </a:spcAft>
                      </a:pPr>
                      <a:r>
                        <a:rPr lang="en-GB" sz="1400" b="1"/>
                        <a:t>0.78</a:t>
                      </a:r>
                      <a:endParaRPr lang="fr-FR" sz="1400" b="1">
                        <a:latin typeface="Times New Roman"/>
                        <a:ea typeface="Times New Roman"/>
                      </a:endParaRPr>
                    </a:p>
                  </a:txBody>
                  <a:tcPr marL="66051" marR="66051" marT="0" marB="0" anchor="b"/>
                </a:tc>
                <a:tc>
                  <a:txBody>
                    <a:bodyPr/>
                    <a:lstStyle/>
                    <a:p>
                      <a:pPr algn="r">
                        <a:spcAft>
                          <a:spcPts val="0"/>
                        </a:spcAft>
                      </a:pPr>
                      <a:r>
                        <a:rPr lang="en-GB" sz="1400" b="1"/>
                        <a:t>80.6%</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ES</a:t>
                      </a:r>
                      <a:endParaRPr lang="fr-FR" sz="1400" b="1">
                        <a:latin typeface="Times New Roman"/>
                        <a:ea typeface="Times New Roman"/>
                      </a:endParaRPr>
                    </a:p>
                  </a:txBody>
                  <a:tcPr marL="66051" marR="66051" marT="0" marB="0" anchor="b"/>
                </a:tc>
                <a:tc>
                  <a:txBody>
                    <a:bodyPr/>
                    <a:lstStyle/>
                    <a:p>
                      <a:pPr algn="r">
                        <a:spcAft>
                          <a:spcPts val="0"/>
                        </a:spcAft>
                      </a:pPr>
                      <a:r>
                        <a:rPr lang="en-GB" sz="1400" b="1"/>
                        <a:t>2.86</a:t>
                      </a:r>
                      <a:endParaRPr lang="fr-FR" sz="1400" b="1">
                        <a:latin typeface="Times New Roman"/>
                        <a:ea typeface="Times New Roman"/>
                      </a:endParaRPr>
                    </a:p>
                  </a:txBody>
                  <a:tcPr marL="66051" marR="66051" marT="0" marB="0" anchor="b"/>
                </a:tc>
                <a:tc>
                  <a:txBody>
                    <a:bodyPr/>
                    <a:lstStyle/>
                    <a:p>
                      <a:pPr algn="r">
                        <a:spcAft>
                          <a:spcPts val="0"/>
                        </a:spcAft>
                      </a:pPr>
                      <a:r>
                        <a:rPr lang="en-GB" sz="1400" b="1"/>
                        <a:t>1.18</a:t>
                      </a:r>
                      <a:endParaRPr lang="fr-FR" sz="1400" b="1">
                        <a:latin typeface="Times New Roman"/>
                        <a:ea typeface="Times New Roman"/>
                      </a:endParaRPr>
                    </a:p>
                  </a:txBody>
                  <a:tcPr marL="66051" marR="66051" marT="0" marB="0" anchor="b"/>
                </a:tc>
                <a:tc>
                  <a:txBody>
                    <a:bodyPr/>
                    <a:lstStyle/>
                    <a:p>
                      <a:pPr algn="r">
                        <a:spcAft>
                          <a:spcPts val="0"/>
                        </a:spcAft>
                      </a:pPr>
                      <a:r>
                        <a:rPr lang="en-GB" sz="1400" b="1"/>
                        <a:t>100.0%</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SE</a:t>
                      </a:r>
                      <a:endParaRPr lang="fr-FR" sz="1400" b="1">
                        <a:latin typeface="Times New Roman"/>
                        <a:ea typeface="Times New Roman"/>
                      </a:endParaRPr>
                    </a:p>
                  </a:txBody>
                  <a:tcPr marL="66051" marR="66051" marT="0" marB="0" anchor="b"/>
                </a:tc>
                <a:tc>
                  <a:txBody>
                    <a:bodyPr/>
                    <a:lstStyle/>
                    <a:p>
                      <a:pPr algn="r">
                        <a:spcAft>
                          <a:spcPts val="0"/>
                        </a:spcAft>
                      </a:pPr>
                      <a:r>
                        <a:rPr lang="en-GB" sz="1400" b="1"/>
                        <a:t>1.48</a:t>
                      </a:r>
                      <a:endParaRPr lang="fr-FR" sz="1400" b="1">
                        <a:latin typeface="Times New Roman"/>
                        <a:ea typeface="Times New Roman"/>
                      </a:endParaRPr>
                    </a:p>
                  </a:txBody>
                  <a:tcPr marL="66051" marR="66051" marT="0" marB="0" anchor="b"/>
                </a:tc>
                <a:tc>
                  <a:txBody>
                    <a:bodyPr/>
                    <a:lstStyle/>
                    <a:p>
                      <a:pPr algn="r">
                        <a:spcAft>
                          <a:spcPts val="0"/>
                        </a:spcAft>
                      </a:pPr>
                      <a:r>
                        <a:rPr lang="en-GB" sz="1400" b="1"/>
                        <a:t>1.01</a:t>
                      </a:r>
                      <a:endParaRPr lang="fr-FR" sz="1400" b="1">
                        <a:latin typeface="Times New Roman"/>
                        <a:ea typeface="Times New Roman"/>
                      </a:endParaRPr>
                    </a:p>
                  </a:txBody>
                  <a:tcPr marL="66051" marR="66051" marT="0" marB="0" anchor="b"/>
                </a:tc>
                <a:tc>
                  <a:txBody>
                    <a:bodyPr/>
                    <a:lstStyle/>
                    <a:p>
                      <a:pPr algn="r">
                        <a:spcAft>
                          <a:spcPts val="0"/>
                        </a:spcAft>
                      </a:pPr>
                      <a:r>
                        <a:rPr lang="en-GB" sz="1400" b="1"/>
                        <a:t>13.4%</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NL</a:t>
                      </a:r>
                      <a:endParaRPr lang="fr-FR" sz="1400" b="1">
                        <a:latin typeface="Times New Roman"/>
                        <a:ea typeface="Times New Roman"/>
                      </a:endParaRPr>
                    </a:p>
                  </a:txBody>
                  <a:tcPr marL="66051" marR="66051" marT="0" marB="0" anchor="b"/>
                </a:tc>
                <a:tc>
                  <a:txBody>
                    <a:bodyPr/>
                    <a:lstStyle/>
                    <a:p>
                      <a:pPr algn="r">
                        <a:spcAft>
                          <a:spcPts val="0"/>
                        </a:spcAft>
                      </a:pPr>
                      <a:r>
                        <a:rPr lang="en-GB" sz="1400" b="1"/>
                        <a:t>2.34</a:t>
                      </a:r>
                      <a:endParaRPr lang="fr-FR" sz="1400" b="1">
                        <a:latin typeface="Times New Roman"/>
                        <a:ea typeface="Times New Roman"/>
                      </a:endParaRPr>
                    </a:p>
                  </a:txBody>
                  <a:tcPr marL="66051" marR="66051" marT="0" marB="0" anchor="b"/>
                </a:tc>
                <a:tc>
                  <a:txBody>
                    <a:bodyPr/>
                    <a:lstStyle/>
                    <a:p>
                      <a:pPr algn="r">
                        <a:spcAft>
                          <a:spcPts val="0"/>
                        </a:spcAft>
                      </a:pPr>
                      <a:r>
                        <a:rPr lang="en-GB" sz="1400" b="1"/>
                        <a:t>1.14</a:t>
                      </a:r>
                      <a:endParaRPr lang="fr-FR" sz="1400" b="1">
                        <a:latin typeface="Times New Roman"/>
                        <a:ea typeface="Times New Roman"/>
                      </a:endParaRPr>
                    </a:p>
                  </a:txBody>
                  <a:tcPr marL="66051" marR="66051" marT="0" marB="0" anchor="b"/>
                </a:tc>
                <a:tc>
                  <a:txBody>
                    <a:bodyPr/>
                    <a:lstStyle/>
                    <a:p>
                      <a:pPr algn="r">
                        <a:spcAft>
                          <a:spcPts val="0"/>
                        </a:spcAft>
                      </a:pPr>
                      <a:r>
                        <a:rPr lang="en-GB" sz="1400" b="1"/>
                        <a:t>37.8%</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UK </a:t>
                      </a:r>
                      <a:endParaRPr lang="fr-FR" sz="1400" b="1">
                        <a:latin typeface="Times New Roman"/>
                        <a:ea typeface="Times New Roman"/>
                      </a:endParaRPr>
                    </a:p>
                  </a:txBody>
                  <a:tcPr marL="66051" marR="66051" marT="0" marB="0" anchor="b"/>
                </a:tc>
                <a:tc>
                  <a:txBody>
                    <a:bodyPr/>
                    <a:lstStyle/>
                    <a:p>
                      <a:pPr algn="r">
                        <a:spcAft>
                          <a:spcPts val="0"/>
                        </a:spcAft>
                      </a:pPr>
                      <a:r>
                        <a:rPr lang="en-GB" sz="1400" b="1"/>
                        <a:t>2.27</a:t>
                      </a:r>
                      <a:endParaRPr lang="fr-FR" sz="1400" b="1">
                        <a:latin typeface="Times New Roman"/>
                        <a:ea typeface="Times New Roman"/>
                      </a:endParaRPr>
                    </a:p>
                  </a:txBody>
                  <a:tcPr marL="66051" marR="66051" marT="0" marB="0" anchor="b"/>
                </a:tc>
                <a:tc>
                  <a:txBody>
                    <a:bodyPr/>
                    <a:lstStyle/>
                    <a:p>
                      <a:pPr algn="r">
                        <a:spcAft>
                          <a:spcPts val="0"/>
                        </a:spcAft>
                      </a:pPr>
                      <a:r>
                        <a:rPr lang="en-GB" sz="1400" b="1"/>
                        <a:t>1.33</a:t>
                      </a:r>
                      <a:endParaRPr lang="fr-FR" sz="1400" b="1">
                        <a:latin typeface="Times New Roman"/>
                        <a:ea typeface="Times New Roman"/>
                      </a:endParaRPr>
                    </a:p>
                  </a:txBody>
                  <a:tcPr marL="66051" marR="66051" marT="0" marB="0" anchor="b"/>
                </a:tc>
                <a:tc>
                  <a:txBody>
                    <a:bodyPr/>
                    <a:lstStyle/>
                    <a:p>
                      <a:pPr algn="r">
                        <a:spcAft>
                          <a:spcPts val="0"/>
                        </a:spcAft>
                      </a:pPr>
                      <a:r>
                        <a:rPr lang="en-GB" sz="1400" b="1"/>
                        <a:t>87.3%</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NO</a:t>
                      </a:r>
                      <a:endParaRPr lang="fr-FR" sz="1400" b="1">
                        <a:latin typeface="Times New Roman"/>
                        <a:ea typeface="Times New Roman"/>
                      </a:endParaRPr>
                    </a:p>
                  </a:txBody>
                  <a:tcPr marL="66051" marR="66051" marT="0" marB="0" anchor="b"/>
                </a:tc>
                <a:tc>
                  <a:txBody>
                    <a:bodyPr/>
                    <a:lstStyle/>
                    <a:p>
                      <a:pPr algn="r">
                        <a:spcAft>
                          <a:spcPts val="0"/>
                        </a:spcAft>
                      </a:pPr>
                      <a:r>
                        <a:rPr lang="en-GB" sz="1400" b="1"/>
                        <a:t>0.95</a:t>
                      </a:r>
                      <a:endParaRPr lang="fr-FR" sz="1400" b="1">
                        <a:latin typeface="Times New Roman"/>
                        <a:ea typeface="Times New Roman"/>
                      </a:endParaRPr>
                    </a:p>
                  </a:txBody>
                  <a:tcPr marL="66051" marR="66051" marT="0" marB="0" anchor="b"/>
                </a:tc>
                <a:tc>
                  <a:txBody>
                    <a:bodyPr/>
                    <a:lstStyle/>
                    <a:p>
                      <a:pPr algn="r">
                        <a:spcAft>
                          <a:spcPts val="0"/>
                        </a:spcAft>
                      </a:pPr>
                      <a:r>
                        <a:rPr lang="en-GB" sz="1400" b="1"/>
                        <a:t>0.51</a:t>
                      </a:r>
                      <a:endParaRPr lang="fr-FR" sz="1400" b="1">
                        <a:latin typeface="Times New Roman"/>
                        <a:ea typeface="Times New Roman"/>
                      </a:endParaRPr>
                    </a:p>
                  </a:txBody>
                  <a:tcPr marL="66051" marR="66051" marT="0" marB="0" anchor="b"/>
                </a:tc>
                <a:tc>
                  <a:txBody>
                    <a:bodyPr/>
                    <a:lstStyle/>
                    <a:p>
                      <a:pPr algn="r">
                        <a:spcAft>
                          <a:spcPts val="0"/>
                        </a:spcAft>
                      </a:pPr>
                      <a:r>
                        <a:rPr lang="en-GB" sz="1400" b="1"/>
                        <a:t>5.1%</a:t>
                      </a:r>
                      <a:endParaRPr lang="fr-FR" sz="1400" b="1">
                        <a:latin typeface="Times New Roman"/>
                        <a:ea typeface="Times New Roman"/>
                      </a:endParaRPr>
                    </a:p>
                  </a:txBody>
                  <a:tcPr marL="66051" marR="66051" marT="0" marB="0" anchor="b"/>
                </a:tc>
              </a:tr>
              <a:tr h="220758">
                <a:tc>
                  <a:txBody>
                    <a:bodyPr/>
                    <a:lstStyle/>
                    <a:p>
                      <a:pPr algn="just">
                        <a:spcAft>
                          <a:spcPts val="0"/>
                        </a:spcAft>
                      </a:pPr>
                      <a:r>
                        <a:rPr lang="en-GB" sz="1400" b="1"/>
                        <a:t>CH</a:t>
                      </a:r>
                      <a:endParaRPr lang="fr-FR" sz="1400" b="1">
                        <a:latin typeface="Times New Roman"/>
                        <a:ea typeface="Times New Roman"/>
                      </a:endParaRPr>
                    </a:p>
                  </a:txBody>
                  <a:tcPr marL="66051" marR="66051" marT="0" marB="0" anchor="b"/>
                </a:tc>
                <a:tc>
                  <a:txBody>
                    <a:bodyPr/>
                    <a:lstStyle/>
                    <a:p>
                      <a:pPr algn="r">
                        <a:spcAft>
                          <a:spcPts val="0"/>
                        </a:spcAft>
                      </a:pPr>
                      <a:r>
                        <a:rPr lang="en-GB" sz="1400" b="1" dirty="0" smtClean="0"/>
                        <a:t>4.10</a:t>
                      </a:r>
                      <a:endParaRPr lang="fr-FR" sz="1400" b="1" dirty="0">
                        <a:latin typeface="Times New Roman"/>
                        <a:ea typeface="Times New Roman"/>
                      </a:endParaRPr>
                    </a:p>
                  </a:txBody>
                  <a:tcPr marL="66051" marR="66051" marT="0" marB="0" anchor="b"/>
                </a:tc>
                <a:tc>
                  <a:txBody>
                    <a:bodyPr/>
                    <a:lstStyle/>
                    <a:p>
                      <a:pPr algn="r">
                        <a:spcAft>
                          <a:spcPts val="0"/>
                        </a:spcAft>
                      </a:pPr>
                      <a:r>
                        <a:rPr lang="en-GB" sz="1400" b="1"/>
                        <a:t>1.41</a:t>
                      </a:r>
                      <a:endParaRPr lang="fr-FR" sz="1400" b="1">
                        <a:latin typeface="Times New Roman"/>
                        <a:ea typeface="Times New Roman"/>
                      </a:endParaRPr>
                    </a:p>
                  </a:txBody>
                  <a:tcPr marL="66051" marR="66051" marT="0" marB="0" anchor="b"/>
                </a:tc>
                <a:tc>
                  <a:txBody>
                    <a:bodyPr/>
                    <a:lstStyle/>
                    <a:p>
                      <a:pPr algn="r">
                        <a:spcAft>
                          <a:spcPts val="0"/>
                        </a:spcAft>
                      </a:pPr>
                      <a:r>
                        <a:rPr lang="en-GB" sz="1400" b="1" dirty="0"/>
                        <a:t>70.6%</a:t>
                      </a:r>
                      <a:endParaRPr lang="fr-FR" sz="1400" b="1" dirty="0">
                        <a:latin typeface="Times New Roman"/>
                        <a:ea typeface="Times New Roman"/>
                      </a:endParaRPr>
                    </a:p>
                  </a:txBody>
                  <a:tcPr marL="66051" marR="66051" marT="0" marB="0" anchor="b"/>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1836712" y="188640"/>
          <a:ext cx="6910933"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93914" y="2780928"/>
            <a:ext cx="193771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smtClean="0"/>
              <a:t>Microbial critireon</a:t>
            </a:r>
          </a:p>
          <a:p>
            <a:pPr algn="ctr"/>
            <a:r>
              <a:rPr lang="en-US" sz="1800" b="1" smtClean="0"/>
              <a:t>m,</a:t>
            </a:r>
            <a:r>
              <a:rPr lang="en-US" sz="1800" b="1" baseline="0" smtClean="0"/>
              <a:t> M</a:t>
            </a:r>
          </a:p>
          <a:p>
            <a:pPr algn="ctr"/>
            <a:r>
              <a:rPr lang="en-US" sz="1800" b="1" baseline="0" smtClean="0"/>
              <a:t>n, c</a:t>
            </a:r>
            <a:endParaRPr lang="en-US" sz="1800" b="1" smtClean="0"/>
          </a:p>
          <a:p>
            <a:pPr algn="ctr"/>
            <a:endParaRPr lang="en-US" sz="1800" b="1"/>
          </a:p>
        </p:txBody>
      </p:sp>
      <p:cxnSp>
        <p:nvCxnSpPr>
          <p:cNvPr id="6" name="Connecteur droit avec flèche 5"/>
          <p:cNvCxnSpPr/>
          <p:nvPr/>
        </p:nvCxnSpPr>
        <p:spPr>
          <a:xfrm flipH="1">
            <a:off x="2087216" y="3282703"/>
            <a:ext cx="1806699" cy="22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Connecteur droit avec flèche 6"/>
          <p:cNvCxnSpPr/>
          <p:nvPr/>
        </p:nvCxnSpPr>
        <p:spPr>
          <a:xfrm>
            <a:off x="3005572" y="188640"/>
            <a:ext cx="0" cy="3094062"/>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8" name="Connecteur droit avec flèche 7"/>
          <p:cNvCxnSpPr/>
          <p:nvPr/>
        </p:nvCxnSpPr>
        <p:spPr>
          <a:xfrm>
            <a:off x="3005572" y="3320802"/>
            <a:ext cx="0" cy="2340446"/>
          </a:xfrm>
          <a:prstGeom prst="straightConnector1">
            <a:avLst/>
          </a:prstGeom>
          <a:ln>
            <a:solidFill>
              <a:srgbClr val="00B050"/>
            </a:solidFill>
            <a:headEnd type="arrow"/>
            <a:tailEnd type="arrow"/>
          </a:ln>
        </p:spPr>
        <p:style>
          <a:lnRef idx="2">
            <a:schemeClr val="accent2"/>
          </a:lnRef>
          <a:fillRef idx="0">
            <a:schemeClr val="accent2"/>
          </a:fillRef>
          <a:effectRef idx="1">
            <a:schemeClr val="accent2"/>
          </a:effectRef>
          <a:fontRef idx="minor">
            <a:schemeClr val="tx1"/>
          </a:fontRef>
        </p:style>
      </p:cxnSp>
      <p:sp>
        <p:nvSpPr>
          <p:cNvPr id="9" name="ZoneTexte 11"/>
          <p:cNvSpPr txBox="1"/>
          <p:nvPr/>
        </p:nvSpPr>
        <p:spPr>
          <a:xfrm>
            <a:off x="3227165" y="4106837"/>
            <a:ext cx="1740372" cy="823318"/>
          </a:xfrm>
          <a:prstGeom prst="rect">
            <a:avLst/>
          </a:prstGeom>
          <a:solidFill>
            <a:srgbClr val="FFC00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smtClean="0"/>
              <a:t>Downstream</a:t>
            </a:r>
          </a:p>
          <a:p>
            <a:pPr algn="ctr"/>
            <a:r>
              <a:rPr lang="en-US" sz="1800" b="1" smtClean="0"/>
              <a:t>module</a:t>
            </a:r>
            <a:endParaRPr lang="en-US" sz="1800" b="1"/>
          </a:p>
        </p:txBody>
      </p:sp>
      <p:sp>
        <p:nvSpPr>
          <p:cNvPr id="10" name="ZoneTexte 13"/>
          <p:cNvSpPr txBox="1"/>
          <p:nvPr/>
        </p:nvSpPr>
        <p:spPr>
          <a:xfrm>
            <a:off x="3236690" y="1052736"/>
            <a:ext cx="1740372" cy="859115"/>
          </a:xfrm>
          <a:prstGeom prst="rect">
            <a:avLst/>
          </a:prstGeom>
          <a:solidFill>
            <a:schemeClr val="accent6">
              <a:lumMod val="60000"/>
              <a:lumOff val="4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smtClean="0"/>
              <a:t>Upstream</a:t>
            </a:r>
          </a:p>
          <a:p>
            <a:pPr algn="ctr"/>
            <a:r>
              <a:rPr lang="en-US" sz="1800" b="1" smtClean="0"/>
              <a:t>module</a:t>
            </a:r>
            <a:endParaRPr lang="en-US" sz="1800" b="1"/>
          </a:p>
        </p:txBody>
      </p:sp>
      <p:pic>
        <p:nvPicPr>
          <p:cNvPr id="65538" name="Picture 2"/>
          <p:cNvPicPr>
            <a:picLocks noChangeAspect="1" noChangeArrowheads="1"/>
          </p:cNvPicPr>
          <p:nvPr/>
        </p:nvPicPr>
        <p:blipFill>
          <a:blip r:embed="rId7" cstate="print"/>
          <a:srcRect/>
          <a:stretch>
            <a:fillRect/>
          </a:stretch>
        </p:blipFill>
        <p:spPr bwMode="auto">
          <a:xfrm>
            <a:off x="5292080" y="530746"/>
            <a:ext cx="3686175" cy="1962150"/>
          </a:xfrm>
          <a:prstGeom prst="rect">
            <a:avLst/>
          </a:prstGeom>
          <a:noFill/>
          <a:ln w="9525">
            <a:noFill/>
            <a:miter lim="800000"/>
            <a:headEnd/>
            <a:tailEnd/>
          </a:ln>
        </p:spPr>
      </p:pic>
      <p:pic>
        <p:nvPicPr>
          <p:cNvPr id="65539" name="Picture 3"/>
          <p:cNvPicPr>
            <a:picLocks noChangeAspect="1" noChangeArrowheads="1"/>
          </p:cNvPicPr>
          <p:nvPr/>
        </p:nvPicPr>
        <p:blipFill>
          <a:blip r:embed="rId8" cstate="print"/>
          <a:srcRect/>
          <a:stretch>
            <a:fillRect/>
          </a:stretch>
        </p:blipFill>
        <p:spPr bwMode="auto">
          <a:xfrm>
            <a:off x="5292080" y="3933056"/>
            <a:ext cx="3707904" cy="2077219"/>
          </a:xfrm>
          <a:prstGeom prst="rect">
            <a:avLst/>
          </a:prstGeom>
          <a:noFill/>
          <a:ln w="9525">
            <a:noFill/>
            <a:miter lim="800000"/>
            <a:headEnd/>
            <a:tailEnd/>
          </a:ln>
        </p:spPr>
      </p:pic>
      <p:cxnSp>
        <p:nvCxnSpPr>
          <p:cNvPr id="21" name="Connecteur en angle 20"/>
          <p:cNvCxnSpPr>
            <a:stCxn id="10" idx="0"/>
            <a:endCxn id="65538" idx="0"/>
          </p:cNvCxnSpPr>
          <p:nvPr/>
        </p:nvCxnSpPr>
        <p:spPr>
          <a:xfrm rot="5400000" flipH="1" flipV="1">
            <a:off x="5360027" y="-722405"/>
            <a:ext cx="521990" cy="3028292"/>
          </a:xfrm>
          <a:prstGeom prst="bentConnector3">
            <a:avLst>
              <a:gd name="adj1" fmla="val 178829"/>
            </a:avLst>
          </a:prstGeom>
          <a:ln>
            <a:tailEnd type="arrow"/>
          </a:ln>
        </p:spPr>
        <p:style>
          <a:lnRef idx="3">
            <a:schemeClr val="dk1"/>
          </a:lnRef>
          <a:fillRef idx="0">
            <a:schemeClr val="dk1"/>
          </a:fillRef>
          <a:effectRef idx="2">
            <a:schemeClr val="dk1"/>
          </a:effectRef>
          <a:fontRef idx="minor">
            <a:schemeClr val="tx1"/>
          </a:fontRef>
        </p:style>
      </p:cxnSp>
      <p:cxnSp>
        <p:nvCxnSpPr>
          <p:cNvPr id="23" name="Connecteur en angle 22"/>
          <p:cNvCxnSpPr>
            <a:stCxn id="9" idx="2"/>
            <a:endCxn id="65539" idx="2"/>
          </p:cNvCxnSpPr>
          <p:nvPr/>
        </p:nvCxnSpPr>
        <p:spPr>
          <a:xfrm rot="16200000" flipH="1">
            <a:off x="5081631" y="3945874"/>
            <a:ext cx="1080120" cy="3048681"/>
          </a:xfrm>
          <a:prstGeom prst="bentConnector3">
            <a:avLst>
              <a:gd name="adj1" fmla="val 13104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Microbial criteria</a:t>
            </a:r>
            <a:endParaRPr lang="en-US" dirty="0"/>
          </a:p>
        </p:txBody>
      </p:sp>
      <p:sp>
        <p:nvSpPr>
          <p:cNvPr id="3" name="Espace réservé du contenu 2"/>
          <p:cNvSpPr>
            <a:spLocks noGrp="1"/>
          </p:cNvSpPr>
          <p:nvPr>
            <p:ph idx="1"/>
          </p:nvPr>
        </p:nvSpPr>
        <p:spPr/>
        <p:txBody>
          <a:bodyPr>
            <a:normAutofit/>
          </a:bodyPr>
          <a:lstStyle/>
          <a:p>
            <a:r>
              <a:rPr lang="en-US" sz="2400" dirty="0" smtClean="0"/>
              <a:t>Sampling plan</a:t>
            </a:r>
          </a:p>
          <a:p>
            <a:pPr lvl="1"/>
            <a:r>
              <a:rPr lang="en-US" sz="2400" dirty="0" smtClean="0"/>
              <a:t>n : number of sampled units per batch</a:t>
            </a:r>
          </a:p>
          <a:p>
            <a:pPr lvl="1"/>
            <a:r>
              <a:rPr lang="en-US" sz="2400" dirty="0" smtClean="0"/>
              <a:t>m : limit of tolerance </a:t>
            </a:r>
            <a:r>
              <a:rPr lang="en-US" sz="2400" dirty="0" err="1" smtClean="0"/>
              <a:t>cfu</a:t>
            </a:r>
            <a:r>
              <a:rPr lang="en-US" sz="2400" dirty="0" smtClean="0"/>
              <a:t>/g</a:t>
            </a:r>
          </a:p>
          <a:p>
            <a:pPr lvl="1"/>
            <a:r>
              <a:rPr lang="en-US" sz="2400" dirty="0" smtClean="0"/>
              <a:t>c:  accepted number of  units within the sampled units that exceed m</a:t>
            </a:r>
          </a:p>
          <a:p>
            <a:r>
              <a:rPr lang="en-US" sz="2400" dirty="0" smtClean="0"/>
              <a:t>If   the lot is rejected we assume that the lot is destroyed or treated with 100% success.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mtClean="0"/>
              <a:t>Variability of the contamination</a:t>
            </a:r>
            <a:endParaRPr lang="en-US"/>
          </a:p>
        </p:txBody>
      </p:sp>
      <p:graphicFrame>
        <p:nvGraphicFramePr>
          <p:cNvPr id="6" name="Graphique 5"/>
          <p:cNvGraphicFramePr/>
          <p:nvPr/>
        </p:nvGraphicFramePr>
        <p:xfrm>
          <a:off x="467544" y="1484784"/>
          <a:ext cx="7706618" cy="45978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mtClean="0">
                <a:solidFill>
                  <a:srgbClr val="C00000"/>
                </a:solidFill>
              </a:rPr>
              <a:t>Between </a:t>
            </a:r>
            <a:r>
              <a:rPr lang="en-US" smtClean="0"/>
              <a:t> and </a:t>
            </a:r>
            <a:r>
              <a:rPr lang="en-US" smtClean="0">
                <a:solidFill>
                  <a:srgbClr val="00B050"/>
                </a:solidFill>
              </a:rPr>
              <a:t>within </a:t>
            </a:r>
            <a:r>
              <a:rPr lang="en-US" smtClean="0"/>
              <a:t>lot variability</a:t>
            </a:r>
            <a:endParaRPr lang="en-US"/>
          </a:p>
        </p:txBody>
      </p:sp>
      <p:graphicFrame>
        <p:nvGraphicFramePr>
          <p:cNvPr id="5" name="Graphique 4"/>
          <p:cNvGraphicFramePr/>
          <p:nvPr/>
        </p:nvGraphicFramePr>
        <p:xfrm>
          <a:off x="611560" y="2060848"/>
          <a:ext cx="7249418" cy="3819872"/>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necteur droit avec flèche 6"/>
          <p:cNvCxnSpPr/>
          <p:nvPr/>
        </p:nvCxnSpPr>
        <p:spPr>
          <a:xfrm>
            <a:off x="3923928" y="4221088"/>
            <a:ext cx="1296144" cy="158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9" name="Connecteur droit avec flèche 8"/>
          <p:cNvCxnSpPr/>
          <p:nvPr/>
        </p:nvCxnSpPr>
        <p:spPr>
          <a:xfrm>
            <a:off x="3851920" y="2204864"/>
            <a:ext cx="1440160" cy="1588"/>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Simulation model inputs</a:t>
            </a:r>
            <a:endParaRPr lang="en-US" dirty="0"/>
          </a:p>
        </p:txBody>
      </p:sp>
      <p:sp>
        <p:nvSpPr>
          <p:cNvPr id="3" name="Espace réservé du contenu 2"/>
          <p:cNvSpPr>
            <a:spLocks noGrp="1"/>
          </p:cNvSpPr>
          <p:nvPr>
            <p:ph idx="1"/>
          </p:nvPr>
        </p:nvSpPr>
        <p:spPr/>
        <p:txBody>
          <a:bodyPr>
            <a:normAutofit/>
          </a:bodyPr>
          <a:lstStyle/>
          <a:p>
            <a:r>
              <a:rPr lang="en-US" sz="2400" dirty="0" smtClean="0"/>
              <a:t>The sampling frame specification: n, c, m, M</a:t>
            </a:r>
            <a:endParaRPr lang="fr-FR" sz="2400" dirty="0" smtClean="0"/>
          </a:p>
          <a:p>
            <a:pPr lvl="0"/>
            <a:r>
              <a:rPr lang="en-US" sz="2400" dirty="0" smtClean="0"/>
              <a:t>n= the number of sampling units from the lot (1, 3, 5 and 10)</a:t>
            </a:r>
            <a:endParaRPr lang="fr-FR" sz="2400" dirty="0" smtClean="0"/>
          </a:p>
          <a:p>
            <a:pPr lvl="0"/>
            <a:r>
              <a:rPr lang="en-US" sz="2400" dirty="0" smtClean="0"/>
              <a:t>c = the maximum allowance number of sample units that exceed the microbiological criterion (0, 1, 2)</a:t>
            </a:r>
            <a:endParaRPr lang="fr-FR" sz="2400" dirty="0" smtClean="0"/>
          </a:p>
          <a:p>
            <a:pPr lvl="0"/>
            <a:r>
              <a:rPr lang="en-US" sz="2400" dirty="0" smtClean="0"/>
              <a:t>m = the maximum number or level of relevant bacteria (CFU/gm or ml) (Threshold value: 100, 500, 1000, 5000 and 10000)</a:t>
            </a:r>
            <a:endParaRPr lang="fr-FR" sz="2400" dirty="0" smtClean="0"/>
          </a:p>
          <a:p>
            <a:pPr lvl="0"/>
            <a:r>
              <a:rPr lang="en-US" sz="2400" dirty="0" smtClean="0"/>
              <a:t>M = the maximum number to separate marginally acceptable/unacceptable quality food (Maximum permitted microbial level, here M=m)</a:t>
            </a:r>
            <a:endParaRPr lang="fr-FR" sz="2400" dirty="0" smtClean="0"/>
          </a:p>
          <a:p>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Simulation model inputs</a:t>
            </a:r>
            <a:endParaRPr lang="fr-FR" dirty="0"/>
          </a:p>
        </p:txBody>
      </p:sp>
      <p:sp>
        <p:nvSpPr>
          <p:cNvPr id="3" name="Espace réservé du contenu 2"/>
          <p:cNvSpPr>
            <a:spLocks noGrp="1"/>
          </p:cNvSpPr>
          <p:nvPr>
            <p:ph idx="1"/>
          </p:nvPr>
        </p:nvSpPr>
        <p:spPr/>
        <p:txBody>
          <a:bodyPr/>
          <a:lstStyle/>
          <a:p>
            <a:r>
              <a:rPr lang="en-US" dirty="0" smtClean="0"/>
              <a:t>Intra-lot contamination is assumed log normal, </a:t>
            </a:r>
            <a:endParaRPr lang="fr-FR" dirty="0" smtClean="0"/>
          </a:p>
          <a:p>
            <a:pPr lvl="1"/>
            <a:r>
              <a:rPr lang="en-US" dirty="0" smtClean="0"/>
              <a:t>log</a:t>
            </a:r>
            <a:r>
              <a:rPr lang="en-US" baseline="-25000" dirty="0" smtClean="0"/>
              <a:t>10</a:t>
            </a:r>
            <a:r>
              <a:rPr lang="en-US" dirty="0" smtClean="0"/>
              <a:t>(</a:t>
            </a:r>
            <a:r>
              <a:rPr lang="en-US" dirty="0" err="1" smtClean="0"/>
              <a:t>c</a:t>
            </a:r>
            <a:r>
              <a:rPr lang="en-US" baseline="-25000" dirty="0" err="1" smtClean="0"/>
              <a:t>ijk</a:t>
            </a:r>
            <a:r>
              <a:rPr lang="en-US" dirty="0" smtClean="0"/>
              <a:t>) ~Normal(µ</a:t>
            </a:r>
            <a:r>
              <a:rPr lang="en-US" baseline="-25000" dirty="0" err="1" smtClean="0"/>
              <a:t>ij</a:t>
            </a:r>
            <a:r>
              <a:rPr lang="en-US" dirty="0" smtClean="0"/>
              <a:t> , </a:t>
            </a:r>
            <a:r>
              <a:rPr lang="en-US" dirty="0" smtClean="0">
                <a:sym typeface="Symbol MT"/>
              </a:rPr>
              <a:t></a:t>
            </a:r>
            <a:r>
              <a:rPr lang="en-US" baseline="-25000" dirty="0" err="1" smtClean="0"/>
              <a:t>iw</a:t>
            </a:r>
            <a:r>
              <a:rPr lang="en-US" dirty="0" smtClean="0"/>
              <a:t>)</a:t>
            </a:r>
          </a:p>
          <a:p>
            <a:pPr lvl="1"/>
            <a:r>
              <a:rPr lang="en-US" sz="2500" dirty="0" err="1" smtClean="0"/>
              <a:t>C</a:t>
            </a:r>
            <a:r>
              <a:rPr lang="en-US" sz="2500" baseline="-25000" dirty="0" err="1" smtClean="0"/>
              <a:t>ijk</a:t>
            </a:r>
            <a:r>
              <a:rPr lang="en-US" sz="2500" baseline="-25000" dirty="0" smtClean="0"/>
              <a:t>  </a:t>
            </a:r>
            <a:r>
              <a:rPr lang="en-US" sz="2500" dirty="0" smtClean="0"/>
              <a:t>: </a:t>
            </a:r>
            <a:r>
              <a:rPr lang="en-US" sz="2500" dirty="0" err="1" smtClean="0"/>
              <a:t>kth</a:t>
            </a:r>
            <a:r>
              <a:rPr lang="en-US" sz="2500" dirty="0" smtClean="0"/>
              <a:t> carcass in lot j in MS i.</a:t>
            </a:r>
            <a:endParaRPr lang="fr-FR" sz="3300" dirty="0" smtClean="0"/>
          </a:p>
          <a:p>
            <a:pPr lvl="1"/>
            <a:r>
              <a:rPr lang="en-US" sz="2500" dirty="0" smtClean="0"/>
              <a:t>µ</a:t>
            </a:r>
            <a:r>
              <a:rPr lang="en-US" sz="2500" baseline="-25000" dirty="0" err="1" smtClean="0"/>
              <a:t>ij</a:t>
            </a:r>
            <a:r>
              <a:rPr lang="en-US" sz="2500" baseline="-25000" dirty="0" smtClean="0"/>
              <a:t> 	</a:t>
            </a:r>
            <a:r>
              <a:rPr lang="en-US" sz="2500" dirty="0" smtClean="0"/>
              <a:t>: mean of contamination in lot j in MS i, assumed normally distributed</a:t>
            </a:r>
            <a:endParaRPr lang="fr-FR" sz="3300" dirty="0" smtClean="0"/>
          </a:p>
          <a:p>
            <a:pPr lvl="1"/>
            <a:r>
              <a:rPr lang="en-US" sz="2500" dirty="0" smtClean="0"/>
              <a:t>µ</a:t>
            </a:r>
            <a:r>
              <a:rPr lang="en-US" sz="2500" baseline="-25000" dirty="0" err="1" smtClean="0"/>
              <a:t>ij</a:t>
            </a:r>
            <a:r>
              <a:rPr lang="en-US" sz="2500" dirty="0" smtClean="0"/>
              <a:t> ~Normal (µ</a:t>
            </a:r>
            <a:r>
              <a:rPr lang="en-US" sz="2500" baseline="-25000" dirty="0" smtClean="0"/>
              <a:t>i</a:t>
            </a:r>
            <a:r>
              <a:rPr lang="en-US" sz="2500" dirty="0" smtClean="0"/>
              <a:t> , </a:t>
            </a:r>
            <a:r>
              <a:rPr lang="en-US" sz="2500" dirty="0" smtClean="0">
                <a:sym typeface="Symbol MT"/>
              </a:rPr>
              <a:t></a:t>
            </a:r>
            <a:r>
              <a:rPr lang="en-US" sz="2500" baseline="-25000" dirty="0" err="1" smtClean="0"/>
              <a:t>iB</a:t>
            </a:r>
            <a:r>
              <a:rPr lang="en-US" sz="2500" dirty="0" smtClean="0"/>
              <a:t>) where is estimated from EU base line study.</a:t>
            </a:r>
            <a:endParaRPr lang="fr-FR" sz="3300" dirty="0" smtClean="0"/>
          </a:p>
          <a:p>
            <a:pPr lvl="1"/>
            <a:r>
              <a:rPr lang="en-US" sz="2500" dirty="0" smtClean="0">
                <a:sym typeface="Symbol MT"/>
              </a:rPr>
              <a:t></a:t>
            </a:r>
            <a:r>
              <a:rPr lang="en-US" sz="2500" baseline="-25000" dirty="0" err="1" smtClean="0"/>
              <a:t>iw</a:t>
            </a:r>
            <a:r>
              <a:rPr lang="en-US" sz="2500" dirty="0" smtClean="0"/>
              <a:t> : within lot standard deviation in MS i assumed constant from one lot to another</a:t>
            </a:r>
          </a:p>
          <a:p>
            <a:pPr lvl="1"/>
            <a:r>
              <a:rPr lang="en-US" sz="2000" dirty="0" smtClean="0"/>
              <a:t>The model assumes that the standard deviation of the log concentrations estimated for each MS is equal to: </a:t>
            </a:r>
            <a:endParaRPr lang="fr-FR" sz="2000" dirty="0" smtClean="0"/>
          </a:p>
          <a:p>
            <a:pPr lvl="1"/>
            <a:endParaRPr lang="fr-FR" sz="3300" dirty="0" smtClean="0"/>
          </a:p>
          <a:p>
            <a:pPr lvl="1"/>
            <a:endParaRPr lang="fr-FR" dirty="0" smtClean="0"/>
          </a:p>
          <a:p>
            <a:endParaRPr lang="fr-FR" dirty="0"/>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5779" name="Object 3"/>
          <p:cNvGraphicFramePr>
            <a:graphicFrameLocks noChangeAspect="1"/>
          </p:cNvGraphicFramePr>
          <p:nvPr/>
        </p:nvGraphicFramePr>
        <p:xfrm>
          <a:off x="3635896" y="5877272"/>
          <a:ext cx="1799853" cy="811411"/>
        </p:xfrm>
        <a:graphic>
          <a:graphicData uri="http://schemas.openxmlformats.org/presentationml/2006/ole">
            <p:oleObj spid="_x0000_s75779" name="Équation" r:id="rId3" imgW="990600" imgH="55880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Probability of rejection</a:t>
            </a:r>
            <a:endParaRPr lang="en-US"/>
          </a:p>
        </p:txBody>
      </p:sp>
      <p:sp>
        <p:nvSpPr>
          <p:cNvPr id="3" name="Espace réservé du contenu 2"/>
          <p:cNvSpPr>
            <a:spLocks noGrp="1"/>
          </p:cNvSpPr>
          <p:nvPr>
            <p:ph idx="1"/>
          </p:nvPr>
        </p:nvSpPr>
        <p:spPr/>
        <p:txBody>
          <a:bodyPr>
            <a:normAutofit/>
          </a:bodyPr>
          <a:lstStyle/>
          <a:p>
            <a:r>
              <a:rPr lang="en-US" sz="2400" dirty="0" smtClean="0"/>
              <a:t>Given a lot with the characteristics µ</a:t>
            </a:r>
            <a:r>
              <a:rPr lang="en-US" sz="2400" baseline="-25000" dirty="0" err="1" smtClean="0"/>
              <a:t>ij</a:t>
            </a:r>
            <a:r>
              <a:rPr lang="en-US" sz="2400" baseline="-25000" dirty="0" smtClean="0"/>
              <a:t> </a:t>
            </a:r>
            <a:r>
              <a:rPr lang="en-US" sz="2400" dirty="0" smtClean="0"/>
              <a:t>and </a:t>
            </a:r>
            <a:r>
              <a:rPr lang="en-US" sz="2400" dirty="0" smtClean="0">
                <a:sym typeface="Symbol MT"/>
              </a:rPr>
              <a:t></a:t>
            </a:r>
            <a:r>
              <a:rPr lang="en-US" sz="2400" baseline="-25000" dirty="0" err="1" smtClean="0"/>
              <a:t>iw</a:t>
            </a:r>
            <a:r>
              <a:rPr lang="en-US" sz="2400" dirty="0" smtClean="0"/>
              <a:t> the probability to be rejected is equal to </a:t>
            </a:r>
          </a:p>
          <a:p>
            <a:pPr lvl="1"/>
            <a:r>
              <a:rPr lang="en-US" sz="2400" dirty="0" smtClean="0"/>
              <a:t>the probability to observe more then c samples with an estimated concentration higher then m. </a:t>
            </a:r>
          </a:p>
          <a:p>
            <a:pPr lvl="1"/>
            <a:r>
              <a:rPr lang="en-US" sz="2400" dirty="0" smtClean="0"/>
              <a:t>The analytic solution of this probability is difficult to address.</a:t>
            </a:r>
          </a:p>
          <a:p>
            <a:pPr lvl="1"/>
            <a:r>
              <a:rPr lang="en-US" sz="2400" dirty="0" smtClean="0"/>
              <a:t>We use a Monte-Carlo approach to asses this probability:</a:t>
            </a:r>
          </a:p>
          <a:p>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Prevalence of </a:t>
            </a:r>
            <a:r>
              <a:rPr lang="en-GB" i="1" dirty="0" smtClean="0"/>
              <a:t>Campylobacter</a:t>
            </a:r>
            <a:r>
              <a:rPr lang="en-GB" dirty="0" smtClean="0"/>
              <a:t>-colonized broiler batches in the EU, 2008 (EFSA, 2010a)</a:t>
            </a:r>
            <a:endParaRPr lang="fr-FR" dirty="0"/>
          </a:p>
        </p:txBody>
      </p:sp>
      <p:pic>
        <p:nvPicPr>
          <p:cNvPr id="5" name="Image 4" descr="BS_Maps_2009_BSBC_PREV_CAMP_BATCHES_grad"/>
          <p:cNvPicPr/>
          <p:nvPr/>
        </p:nvPicPr>
        <p:blipFill>
          <a:blip r:embed="rId2" cstate="print"/>
          <a:srcRect/>
          <a:stretch>
            <a:fillRect/>
          </a:stretch>
        </p:blipFill>
        <p:spPr bwMode="auto">
          <a:xfrm>
            <a:off x="395536" y="908720"/>
            <a:ext cx="7776864"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Impact of rejecting lots on the risk per serving</a:t>
            </a:r>
            <a:endParaRPr lang="fr-FR" dirty="0"/>
          </a:p>
        </p:txBody>
      </p:sp>
      <p:sp>
        <p:nvSpPr>
          <p:cNvPr id="3" name="Espace réservé du contenu 2"/>
          <p:cNvSpPr>
            <a:spLocks noGrp="1"/>
          </p:cNvSpPr>
          <p:nvPr>
            <p:ph idx="1"/>
          </p:nvPr>
        </p:nvSpPr>
        <p:spPr/>
        <p:txBody>
          <a:bodyPr/>
          <a:lstStyle/>
          <a:p>
            <a:r>
              <a:rPr lang="en-US" sz="3600" b="1" dirty="0" smtClean="0"/>
              <a:t>The risk reduction (RR): Risk without inspection-risk when an inspection is implemented and all positive flocks are removed/ Risk without inspection.</a:t>
            </a:r>
            <a:endParaRPr lang="fr-FR" sz="3600" b="1" dirty="0" smtClean="0"/>
          </a:p>
          <a:p>
            <a:pPr>
              <a:buNone/>
            </a:pPr>
            <a:endParaRPr lang="fr-FR" sz="36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4017268" y="-2886373"/>
            <a:ext cx="677416" cy="8064896"/>
          </a:xfrm>
        </p:spPr>
        <p:txBody>
          <a:bodyPr>
            <a:noAutofit/>
          </a:bodyPr>
          <a:lstStyle/>
          <a:p>
            <a:r>
              <a:rPr lang="en-GB" sz="1600" dirty="0" smtClean="0"/>
              <a:t>Comparison of the assessed mean risks per serving for broiler meat produced in the different EU MSs plus Norway and Switzerland as follows from the EU baseline survey data and the minimum residual risks with implementation of the MC with m= 1000, n=5, c=1.  Values of the mean risk are on a linear scale, but they are not given as they have to be read relative to each other. The MRRR value used elsewhere equals the value of the minimum residual risk divided by the current risk</a:t>
            </a:r>
            <a:endParaRPr lang="fr-FR" sz="1600" dirty="0"/>
          </a:p>
        </p:txBody>
      </p:sp>
      <p:pic>
        <p:nvPicPr>
          <p:cNvPr id="5" name="Image 4"/>
          <p:cNvPicPr/>
          <p:nvPr/>
        </p:nvPicPr>
        <p:blipFill>
          <a:blip r:embed="rId2" cstate="print"/>
          <a:srcRect/>
          <a:stretch>
            <a:fillRect/>
          </a:stretch>
        </p:blipFill>
        <p:spPr bwMode="auto">
          <a:xfrm>
            <a:off x="611560" y="2060848"/>
            <a:ext cx="7488832" cy="453650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4017268" y="-3318421"/>
            <a:ext cx="677416" cy="8064896"/>
          </a:xfrm>
        </p:spPr>
        <p:txBody>
          <a:bodyPr>
            <a:noAutofit/>
          </a:bodyPr>
          <a:lstStyle/>
          <a:p>
            <a:r>
              <a:rPr lang="en-GB" sz="1800" dirty="0" smtClean="0"/>
              <a:t>The assessed mean risks per serving for the broiler meat produced in the different EU MSs as follows from the EU baseline survey data and the percentage of batches not complying with the MC (BNMC) with implementation of the MC with m= 1000, n=5, c=1.  Note that the latter should be read from the secondary y axis</a:t>
            </a:r>
            <a:endParaRPr lang="fr-FR" sz="1800" dirty="0"/>
          </a:p>
        </p:txBody>
      </p:sp>
      <p:pic>
        <p:nvPicPr>
          <p:cNvPr id="5" name="Image 4"/>
          <p:cNvPicPr/>
          <p:nvPr/>
        </p:nvPicPr>
        <p:blipFill>
          <a:blip r:embed="rId2" cstate="print"/>
          <a:srcRect/>
          <a:stretch>
            <a:fillRect/>
          </a:stretch>
        </p:blipFill>
        <p:spPr bwMode="auto">
          <a:xfrm>
            <a:off x="971600" y="1628801"/>
            <a:ext cx="7272808" cy="417646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scatter plot of percentage of batches not complying with the criterion (BNMC) and the minimum relative residual risk (MRRR) after implementation of the MC</a:t>
            </a:r>
            <a:endParaRPr lang="fr-FR" dirty="0"/>
          </a:p>
        </p:txBody>
      </p:sp>
      <p:pic>
        <p:nvPicPr>
          <p:cNvPr id="5" name="Image 4"/>
          <p:cNvPicPr/>
          <p:nvPr/>
        </p:nvPicPr>
        <p:blipFill>
          <a:blip r:embed="rId2" cstate="print"/>
          <a:srcRect/>
          <a:stretch>
            <a:fillRect/>
          </a:stretch>
        </p:blipFill>
        <p:spPr bwMode="auto">
          <a:xfrm>
            <a:off x="0" y="1512193"/>
            <a:ext cx="4680000" cy="3572991"/>
          </a:xfrm>
          <a:prstGeom prst="rect">
            <a:avLst/>
          </a:prstGeom>
          <a:noFill/>
          <a:ln w="9525">
            <a:noFill/>
            <a:miter lim="800000"/>
            <a:headEnd/>
            <a:tailEnd/>
          </a:ln>
        </p:spPr>
      </p:pic>
      <p:sp>
        <p:nvSpPr>
          <p:cNvPr id="6" name="Rectangle 5"/>
          <p:cNvSpPr/>
          <p:nvPr/>
        </p:nvSpPr>
        <p:spPr>
          <a:xfrm>
            <a:off x="0" y="5085184"/>
            <a:ext cx="4572000" cy="369332"/>
          </a:xfrm>
          <a:prstGeom prst="rect">
            <a:avLst/>
          </a:prstGeom>
        </p:spPr>
        <p:txBody>
          <a:bodyPr>
            <a:spAutoFit/>
          </a:bodyPr>
          <a:lstStyle/>
          <a:p>
            <a:r>
              <a:rPr lang="en-GB" sz="1800" b="1" dirty="0" smtClean="0"/>
              <a:t>with m= 1000, n=5, c=1</a:t>
            </a:r>
            <a:endParaRPr lang="fr-FR" sz="1800" b="1" dirty="0"/>
          </a:p>
        </p:txBody>
      </p:sp>
      <p:sp>
        <p:nvSpPr>
          <p:cNvPr id="7" name="Rectangle 6"/>
          <p:cNvSpPr/>
          <p:nvPr/>
        </p:nvSpPr>
        <p:spPr>
          <a:xfrm>
            <a:off x="5914797" y="5085184"/>
            <a:ext cx="2401619" cy="369332"/>
          </a:xfrm>
          <a:prstGeom prst="rect">
            <a:avLst/>
          </a:prstGeom>
        </p:spPr>
        <p:txBody>
          <a:bodyPr wrap="none">
            <a:spAutoFit/>
          </a:bodyPr>
          <a:lstStyle/>
          <a:p>
            <a:r>
              <a:rPr lang="en-GB" sz="1800" b="1" dirty="0" smtClean="0"/>
              <a:t>with m=1000, n=3, c=0 </a:t>
            </a:r>
            <a:endParaRPr lang="fr-FR" sz="1800" b="1" dirty="0"/>
          </a:p>
        </p:txBody>
      </p:sp>
      <p:pic>
        <p:nvPicPr>
          <p:cNvPr id="8" name="Image 7"/>
          <p:cNvPicPr/>
          <p:nvPr/>
        </p:nvPicPr>
        <p:blipFill>
          <a:blip r:embed="rId3" cstate="print"/>
          <a:srcRect/>
          <a:stretch>
            <a:fillRect/>
          </a:stretch>
        </p:blipFill>
        <p:spPr bwMode="auto">
          <a:xfrm>
            <a:off x="4644008" y="1510384"/>
            <a:ext cx="4680000" cy="357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en-GB" dirty="0" err="1" smtClean="0"/>
              <a:t>Boxplot</a:t>
            </a:r>
            <a:r>
              <a:rPr lang="en-GB" dirty="0" smtClean="0"/>
              <a:t> of the log</a:t>
            </a:r>
            <a:r>
              <a:rPr lang="en-GB" baseline="-25000" dirty="0" smtClean="0"/>
              <a:t>10</a:t>
            </a:r>
            <a:r>
              <a:rPr lang="en-GB" dirty="0" smtClean="0"/>
              <a:t> (</a:t>
            </a:r>
            <a:r>
              <a:rPr lang="en-GB" i="1" dirty="0" smtClean="0"/>
              <a:t>Campylobacter </a:t>
            </a:r>
            <a:r>
              <a:rPr lang="en-GB" dirty="0" smtClean="0"/>
              <a:t>counts on broiler carcasses + 1), by country and in the EU*, 2008 (EFSA, 2010a)</a:t>
            </a:r>
            <a:endParaRPr lang="fr-FR" dirty="0"/>
          </a:p>
        </p:txBody>
      </p:sp>
      <p:pic>
        <p:nvPicPr>
          <p:cNvPr id="5" name="Picture 35"/>
          <p:cNvPicPr/>
          <p:nvPr/>
        </p:nvPicPr>
        <p:blipFill>
          <a:blip r:embed="rId2" cstate="print"/>
          <a:srcRect t="5130" b="3587"/>
          <a:stretch>
            <a:fillRect/>
          </a:stretch>
        </p:blipFill>
        <p:spPr bwMode="auto">
          <a:xfrm>
            <a:off x="323528" y="1196752"/>
            <a:ext cx="7992888" cy="504056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control methods that has been considered at broiler chain</a:t>
            </a:r>
            <a:endParaRPr lang="fr-FR" dirty="0"/>
          </a:p>
        </p:txBody>
      </p:sp>
      <p:sp>
        <p:nvSpPr>
          <p:cNvPr id="3" name="Espace réservé du contenu 2"/>
          <p:cNvSpPr>
            <a:spLocks noGrp="1"/>
          </p:cNvSpPr>
          <p:nvPr>
            <p:ph idx="1"/>
          </p:nvPr>
        </p:nvSpPr>
        <p:spPr/>
        <p:txBody>
          <a:bodyPr/>
          <a:lstStyle/>
          <a:p>
            <a:pPr lvl="1">
              <a:buFont typeface="Arial" pitchFamily="34" charset="0"/>
              <a:buChar char="•"/>
            </a:pPr>
            <a:r>
              <a:rPr lang="en-GB" dirty="0" smtClean="0"/>
              <a:t>Prevent </a:t>
            </a:r>
            <a:r>
              <a:rPr lang="en-GB" i="1" dirty="0" smtClean="0"/>
              <a:t>Campylobacter</a:t>
            </a:r>
            <a:r>
              <a:rPr lang="en-GB" dirty="0" smtClean="0"/>
              <a:t> entering broiler houses at primary production (using approaches primarily based on biosecurity including hygienic measures during thinning, and possibly by reducing slaughter age);</a:t>
            </a:r>
            <a:endParaRPr lang="fr-FR" dirty="0" smtClean="0"/>
          </a:p>
          <a:p>
            <a:pPr lvl="1">
              <a:buFont typeface="Arial" pitchFamily="34" charset="0"/>
              <a:buChar char="•"/>
            </a:pPr>
            <a:r>
              <a:rPr lang="en-GB" dirty="0" smtClean="0"/>
              <a:t>Increase resistance of broiler chickens to colonization (using approaches such as additives (organic acids, </a:t>
            </a:r>
            <a:r>
              <a:rPr lang="en-GB" dirty="0" err="1" smtClean="0"/>
              <a:t>phytocompounds</a:t>
            </a:r>
            <a:r>
              <a:rPr lang="en-GB" dirty="0" smtClean="0"/>
              <a:t>) to drinking water and/or feed, vaccination, and/or selective breeding);</a:t>
            </a:r>
            <a:endParaRPr lang="fr-FR" dirty="0" smtClean="0"/>
          </a:p>
          <a:p>
            <a:pPr lvl="1">
              <a:buFont typeface="Arial" pitchFamily="34" charset="0"/>
              <a:buChar char="•"/>
            </a:pPr>
            <a:r>
              <a:rPr lang="en-GB" dirty="0" smtClean="0"/>
              <a:t>Reduce the concentration of </a:t>
            </a:r>
            <a:r>
              <a:rPr lang="en-GB" i="1" dirty="0" smtClean="0"/>
              <a:t>Campylobacter</a:t>
            </a:r>
            <a:r>
              <a:rPr lang="en-GB" dirty="0" smtClean="0"/>
              <a:t> in chicken intestines before slaughtering (for example by treatment with </a:t>
            </a:r>
            <a:r>
              <a:rPr lang="en-GB" dirty="0" err="1" smtClean="0"/>
              <a:t>bacteriophages</a:t>
            </a:r>
            <a:r>
              <a:rPr lang="en-GB" dirty="0" smtClean="0"/>
              <a:t> or </a:t>
            </a:r>
            <a:r>
              <a:rPr lang="en-GB" dirty="0" err="1" smtClean="0"/>
              <a:t>bacteriocins</a:t>
            </a:r>
            <a:r>
              <a:rPr lang="en-GB" dirty="0" smtClean="0"/>
              <a:t>)</a:t>
            </a:r>
            <a:endParaRPr lang="fr-FR" dirty="0" smtClean="0"/>
          </a:p>
          <a:p>
            <a:pPr lvl="1">
              <a:buFont typeface="Arial" pitchFamily="34" charset="0"/>
              <a:buChar char="•"/>
            </a:pPr>
            <a:r>
              <a:rPr lang="en-GB" dirty="0" smtClean="0"/>
              <a:t>Enhance hygienic measures during slaughter (for example improved design of equipment, slaughter practices, prevention of faecal leakage, training of personnel in hygiene implementation,  </a:t>
            </a:r>
            <a:endParaRPr lang="fr-FR" dirty="0" smtClean="0"/>
          </a:p>
          <a:p>
            <a:pPr lvl="1">
              <a:buFont typeface="Arial" pitchFamily="34" charset="0"/>
              <a:buChar char="•"/>
            </a:pPr>
            <a:r>
              <a:rPr lang="en-GB" dirty="0" smtClean="0"/>
              <a:t>Apply decontamination of carcasses (using chemical or physical treatments); and</a:t>
            </a:r>
            <a:endParaRPr lang="fr-FR" dirty="0" smtClean="0"/>
          </a:p>
          <a:p>
            <a:pPr lvl="1">
              <a:buFont typeface="Arial" pitchFamily="34" charset="0"/>
              <a:buChar char="•"/>
            </a:pPr>
            <a:r>
              <a:rPr lang="en-GB" dirty="0" smtClean="0"/>
              <a:t>Educate food handlers in hygienic practices (professional catering and domestic household setting, primarily aimed at prevention of cross-contamination during handling of broiler meat).</a:t>
            </a:r>
            <a:endParaRPr lang="fr-FR" dirty="0" smtClean="0"/>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179512" y="0"/>
          <a:ext cx="8964488" cy="7235290"/>
        </p:xfrm>
        <a:graphic>
          <a:graphicData uri="http://schemas.openxmlformats.org/drawingml/2006/table">
            <a:tbl>
              <a:tblPr/>
              <a:tblGrid>
                <a:gridCol w="1728192"/>
                <a:gridCol w="4752528"/>
                <a:gridCol w="2483768"/>
              </a:tblGrid>
              <a:tr h="476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latin typeface="+mn-lt"/>
                          <a:ea typeface="Times New Roman"/>
                        </a:rPr>
                        <a:t> </a:t>
                      </a:r>
                      <a:r>
                        <a:rPr lang="en-GB" sz="1400" b="1" dirty="0" smtClean="0">
                          <a:solidFill>
                            <a:srgbClr val="000000"/>
                          </a:solidFill>
                          <a:latin typeface="+mn-lt"/>
                          <a:ea typeface="Times New Roman"/>
                        </a:rPr>
                        <a:t>Interventions in primary production</a:t>
                      </a:r>
                      <a:endParaRPr lang="fr-FR" sz="1400" b="1" dirty="0">
                        <a:latin typeface="+mn-lt"/>
                        <a:ea typeface="Times New Roman"/>
                      </a:endParaRPr>
                    </a:p>
                  </a:txBody>
                  <a:tcPr marL="46866" marR="46866"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400" b="1" dirty="0">
                          <a:solidFill>
                            <a:srgbClr val="000000"/>
                          </a:solidFill>
                          <a:latin typeface="+mn-lt"/>
                          <a:ea typeface="Times New Roman"/>
                        </a:rPr>
                        <a:t>Efficacy for </a:t>
                      </a:r>
                      <a:r>
                        <a:rPr lang="en-GB" sz="1400" b="1" i="1" dirty="0">
                          <a:solidFill>
                            <a:srgbClr val="000000"/>
                          </a:solidFill>
                          <a:latin typeface="+mn-lt"/>
                          <a:ea typeface="Times New Roman"/>
                        </a:rPr>
                        <a:t>Campylobacter</a:t>
                      </a:r>
                      <a:r>
                        <a:rPr lang="en-GB" sz="1400" b="1" dirty="0">
                          <a:solidFill>
                            <a:srgbClr val="000000"/>
                          </a:solidFill>
                          <a:latin typeface="+mn-lt"/>
                          <a:ea typeface="Times New Roman"/>
                        </a:rPr>
                        <a:t> reduction at the point of application</a:t>
                      </a:r>
                      <a:endParaRPr lang="fr-FR" sz="1600" b="1" dirty="0">
                        <a:latin typeface="+mn-lt"/>
                        <a:ea typeface="Times New Roman"/>
                      </a:endParaRPr>
                    </a:p>
                  </a:txBody>
                  <a:tcPr marL="46866" marR="46866"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400" b="1" dirty="0">
                          <a:solidFill>
                            <a:srgbClr val="000000"/>
                          </a:solidFill>
                          <a:latin typeface="+mn-lt"/>
                          <a:ea typeface="Times New Roman"/>
                        </a:rPr>
                        <a:t>References</a:t>
                      </a:r>
                      <a:endParaRPr lang="fr-FR" sz="1600" b="1" dirty="0">
                        <a:latin typeface="+mn-lt"/>
                        <a:ea typeface="Times New Roman"/>
                      </a:endParaRPr>
                    </a:p>
                  </a:txBody>
                  <a:tcPr marL="46866" marR="46866"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408656">
                <a:tc rowSpan="5">
                  <a:txBody>
                    <a:bodyPr/>
                    <a:lstStyle/>
                    <a:p>
                      <a:pPr algn="l">
                        <a:spcAft>
                          <a:spcPts val="0"/>
                        </a:spcAft>
                      </a:pPr>
                      <a:r>
                        <a:rPr lang="en-GB" sz="1400" b="1" dirty="0">
                          <a:solidFill>
                            <a:srgbClr val="000000"/>
                          </a:solidFill>
                          <a:latin typeface="+mn-lt"/>
                          <a:ea typeface="Times New Roman"/>
                        </a:rPr>
                        <a:t>Hygiene/biosecurity</a:t>
                      </a:r>
                      <a:endParaRPr lang="fr-FR" sz="1600" b="1" dirty="0">
                        <a:latin typeface="+mn-lt"/>
                        <a:ea typeface="Times New Roman"/>
                      </a:endParaRPr>
                    </a:p>
                  </a:txBody>
                  <a:tcPr marL="46866" marR="46866" marT="0" marB="24735">
                    <a:lnL>
                      <a:noFill/>
                    </a:lnL>
                    <a:lnR>
                      <a:noFill/>
                    </a:lnR>
                    <a:lnT w="190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marL="228600" indent="-228600" algn="just">
                        <a:spcAft>
                          <a:spcPts val="0"/>
                        </a:spcAft>
                        <a:tabLst>
                          <a:tab pos="228600" algn="l"/>
                        </a:tabLst>
                      </a:pPr>
                      <a:r>
                        <a:rPr lang="en-GB" sz="1400" b="1" dirty="0">
                          <a:solidFill>
                            <a:srgbClr val="000000"/>
                          </a:solidFill>
                          <a:latin typeface="+mn-lt"/>
                          <a:ea typeface="Times New Roman"/>
                          <a:cs typeface="Arial"/>
                        </a:rPr>
                        <a:t>At 21 days: from 20.0% to 7.7%</a:t>
                      </a:r>
                      <a:r>
                        <a:rPr lang="en-GB" sz="1400" b="1" dirty="0">
                          <a:latin typeface="+mn-lt"/>
                          <a:ea typeface="Times New Roman"/>
                          <a:cs typeface="Times New Roman"/>
                        </a:rPr>
                        <a:t> between-flock prevalence (</a:t>
                      </a:r>
                      <a:r>
                        <a:rPr lang="en-GB" sz="1400" b="1" dirty="0">
                          <a:solidFill>
                            <a:srgbClr val="000000"/>
                          </a:solidFill>
                          <a:latin typeface="+mn-lt"/>
                          <a:ea typeface="Times New Roman"/>
                          <a:cs typeface="Arial"/>
                        </a:rPr>
                        <a:t>BFP)</a:t>
                      </a:r>
                      <a:endParaRPr lang="fr-FR" sz="1200" b="1" dirty="0">
                        <a:latin typeface="+mn-lt"/>
                        <a:ea typeface="Times New Roman"/>
                        <a:cs typeface="Arial"/>
                      </a:endParaRPr>
                    </a:p>
                  </a:txBody>
                  <a:tcPr marL="46866" marR="46866" marT="0" marB="24735">
                    <a:lnL>
                      <a:noFill/>
                    </a:lnL>
                    <a:lnR>
                      <a:noFill/>
                    </a:lnR>
                    <a:lnT w="190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rowSpan="5">
                  <a:txBody>
                    <a:bodyPr/>
                    <a:lstStyle/>
                    <a:p>
                      <a:pPr algn="just">
                        <a:spcAft>
                          <a:spcPts val="0"/>
                        </a:spcAft>
                      </a:pPr>
                      <a:r>
                        <a:rPr lang="pt-PT" sz="1400" b="1">
                          <a:solidFill>
                            <a:srgbClr val="000000"/>
                          </a:solidFill>
                          <a:latin typeface="+mn-lt"/>
                          <a:ea typeface="Times New Roman"/>
                        </a:rPr>
                        <a:t>Gibbens</a:t>
                      </a:r>
                      <a:r>
                        <a:rPr lang="pt-PT" sz="1400" b="1" i="1">
                          <a:solidFill>
                            <a:srgbClr val="000000"/>
                          </a:solidFill>
                          <a:latin typeface="+mn-lt"/>
                          <a:ea typeface="Times New Roman"/>
                        </a:rPr>
                        <a:t> et al.</a:t>
                      </a:r>
                      <a:r>
                        <a:rPr lang="pt-PT" sz="1400" b="1">
                          <a:solidFill>
                            <a:srgbClr val="000000"/>
                          </a:solidFill>
                          <a:latin typeface="+mn-lt"/>
                          <a:ea typeface="Times New Roman"/>
                        </a:rPr>
                        <a:t>, 2001</a:t>
                      </a:r>
                      <a:endParaRPr lang="fr-FR" sz="1600" b="1">
                        <a:latin typeface="+mn-lt"/>
                        <a:ea typeface="Times New Roman"/>
                      </a:endParaRPr>
                    </a:p>
                  </a:txBody>
                  <a:tcPr marL="46866" marR="46866" marT="0" marB="24735">
                    <a:lnL>
                      <a:noFill/>
                    </a:lnL>
                    <a:lnR>
                      <a:noFill/>
                    </a:lnR>
                    <a:lnT w="19050" cap="flat" cmpd="sng" algn="ctr">
                      <a:solidFill>
                        <a:srgbClr val="000000"/>
                      </a:solidFill>
                      <a:prstDash val="solid"/>
                      <a:round/>
                      <a:headEnd type="none" w="med" len="med"/>
                      <a:tailEnd type="none" w="med" len="med"/>
                    </a:lnT>
                    <a:lnB>
                      <a:noFill/>
                    </a:lnB>
                    <a:solidFill>
                      <a:schemeClr val="accent4">
                        <a:lumMod val="20000"/>
                        <a:lumOff val="80000"/>
                      </a:schemeClr>
                    </a:solidFill>
                  </a:tcPr>
                </a:tc>
              </a:tr>
              <a:tr h="215523">
                <a:tc vMerge="1">
                  <a:txBody>
                    <a:bodyPr/>
                    <a:lstStyle/>
                    <a:p>
                      <a:endParaRPr lang="fr-FR"/>
                    </a:p>
                  </a:txBody>
                  <a:tcPr/>
                </a:tc>
                <a:tc>
                  <a:txBody>
                    <a:bodyPr/>
                    <a:lstStyle/>
                    <a:p>
                      <a:pPr algn="l">
                        <a:spcAft>
                          <a:spcPts val="0"/>
                        </a:spcAft>
                      </a:pPr>
                      <a:r>
                        <a:rPr lang="en-GB" sz="1400" b="1">
                          <a:solidFill>
                            <a:srgbClr val="000000"/>
                          </a:solidFill>
                          <a:latin typeface="+mn-lt"/>
                          <a:ea typeface="Times New Roman"/>
                        </a:rPr>
                        <a:t>At 28 days: from 32.0% to 12.0% BFP </a:t>
                      </a:r>
                      <a:endParaRPr lang="fr-FR" sz="1600" b="1">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vMerge="1">
                  <a:txBody>
                    <a:bodyPr/>
                    <a:lstStyle/>
                    <a:p>
                      <a:endParaRPr lang="fr-FR"/>
                    </a:p>
                  </a:txBody>
                  <a:tcPr/>
                </a:tc>
              </a:tr>
              <a:tr h="215523">
                <a:tc vMerge="1">
                  <a:txBody>
                    <a:bodyPr/>
                    <a:lstStyle/>
                    <a:p>
                      <a:endParaRPr lang="fr-FR"/>
                    </a:p>
                  </a:txBody>
                  <a:tcPr/>
                </a:tc>
                <a:tc>
                  <a:txBody>
                    <a:bodyPr/>
                    <a:lstStyle/>
                    <a:p>
                      <a:pPr algn="l">
                        <a:spcAft>
                          <a:spcPts val="0"/>
                        </a:spcAft>
                      </a:pPr>
                      <a:r>
                        <a:rPr lang="en-GB" sz="1400" b="1" dirty="0">
                          <a:solidFill>
                            <a:srgbClr val="000000"/>
                          </a:solidFill>
                          <a:latin typeface="+mn-lt"/>
                          <a:ea typeface="Times New Roman"/>
                        </a:rPr>
                        <a:t>At 35 days: from 44.0% to 30.8% BFP </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vMerge="1">
                  <a:txBody>
                    <a:bodyPr/>
                    <a:lstStyle/>
                    <a:p>
                      <a:endParaRPr lang="fr-FR"/>
                    </a:p>
                  </a:txBody>
                  <a:tcPr/>
                </a:tc>
              </a:tr>
              <a:tr h="215523">
                <a:tc vMerge="1">
                  <a:txBody>
                    <a:bodyPr/>
                    <a:lstStyle/>
                    <a:p>
                      <a:endParaRPr lang="fr-FR"/>
                    </a:p>
                  </a:txBody>
                  <a:tcPr/>
                </a:tc>
                <a:tc>
                  <a:txBody>
                    <a:bodyPr/>
                    <a:lstStyle/>
                    <a:p>
                      <a:pPr algn="l">
                        <a:spcAft>
                          <a:spcPts val="0"/>
                        </a:spcAft>
                      </a:pPr>
                      <a:r>
                        <a:rPr lang="en-GB" sz="1400" b="1" dirty="0">
                          <a:solidFill>
                            <a:srgbClr val="000000"/>
                          </a:solidFill>
                          <a:latin typeface="+mn-lt"/>
                          <a:ea typeface="Times New Roman"/>
                        </a:rPr>
                        <a:t>At 42 days: from 70.8% to 38.5% BFP </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vMerge="1">
                  <a:txBody>
                    <a:bodyPr/>
                    <a:lstStyle/>
                    <a:p>
                      <a:endParaRPr lang="fr-FR"/>
                    </a:p>
                  </a:txBody>
                  <a:tcPr/>
                </a:tc>
              </a:tr>
              <a:tr h="601789">
                <a:tc vMerge="1">
                  <a:txBody>
                    <a:bodyPr/>
                    <a:lstStyle/>
                    <a:p>
                      <a:endParaRPr lang="fr-FR"/>
                    </a:p>
                  </a:txBody>
                  <a:tcPr/>
                </a:tc>
                <a:tc>
                  <a:txBody>
                    <a:bodyPr/>
                    <a:lstStyle/>
                    <a:p>
                      <a:pPr algn="l">
                        <a:spcAft>
                          <a:spcPts val="0"/>
                        </a:spcAft>
                      </a:pPr>
                      <a:r>
                        <a:rPr lang="en-GB" sz="1400" b="1" dirty="0">
                          <a:solidFill>
                            <a:srgbClr val="000000"/>
                          </a:solidFill>
                          <a:latin typeface="+mn-lt"/>
                          <a:ea typeface="Times New Roman"/>
                        </a:rPr>
                        <a:t>Implemented in model as the beta coefficient that corresponds to a hazard ratio of 0.40, (0.15, 1.09) p=0.06</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vMerge="1">
                  <a:txBody>
                    <a:bodyPr/>
                    <a:lstStyle/>
                    <a:p>
                      <a:endParaRPr lang="fr-FR"/>
                    </a:p>
                  </a:txBody>
                  <a:tcPr/>
                </a:tc>
              </a:tr>
              <a:tr h="215523">
                <a:tc rowSpan="4">
                  <a:txBody>
                    <a:bodyPr/>
                    <a:lstStyle/>
                    <a:p>
                      <a:pPr algn="just">
                        <a:spcAft>
                          <a:spcPts val="0"/>
                        </a:spcAft>
                      </a:pPr>
                      <a:r>
                        <a:rPr lang="en-GB" sz="1400" b="1">
                          <a:solidFill>
                            <a:srgbClr val="000000"/>
                          </a:solidFill>
                          <a:latin typeface="+mn-lt"/>
                          <a:ea typeface="Times New Roman"/>
                        </a:rPr>
                        <a:t>Fly screens</a:t>
                      </a:r>
                      <a:endParaRPr lang="fr-FR" sz="1600" b="1">
                        <a:latin typeface="+mn-lt"/>
                        <a:ea typeface="Times New Roman"/>
                      </a:endParaRPr>
                    </a:p>
                  </a:txBody>
                  <a:tcPr marL="46866" marR="46866" marT="0" marB="24735">
                    <a:lnL>
                      <a:noFill/>
                    </a:lnL>
                    <a:lnR>
                      <a:noFill/>
                    </a:lnR>
                    <a:lnT>
                      <a:noFill/>
                    </a:lnT>
                    <a:lnB>
                      <a:noFill/>
                    </a:lnB>
                    <a:solidFill>
                      <a:schemeClr val="bg1"/>
                    </a:solidFill>
                  </a:tcPr>
                </a:tc>
                <a:tc>
                  <a:txBody>
                    <a:bodyPr/>
                    <a:lstStyle/>
                    <a:p>
                      <a:pPr algn="l">
                        <a:spcAft>
                          <a:spcPts val="0"/>
                        </a:spcAft>
                      </a:pPr>
                      <a:r>
                        <a:rPr lang="en-GB" sz="1400" b="1" dirty="0">
                          <a:solidFill>
                            <a:srgbClr val="000000"/>
                          </a:solidFill>
                          <a:latin typeface="+mn-lt"/>
                          <a:ea typeface="Times New Roman"/>
                        </a:rPr>
                        <a:t>At 21 days: from 11.4% to 5.8% BFP </a:t>
                      </a:r>
                      <a:endParaRPr lang="fr-FR" sz="1600" b="1" dirty="0">
                        <a:latin typeface="+mn-lt"/>
                        <a:ea typeface="Times New Roman"/>
                      </a:endParaRPr>
                    </a:p>
                  </a:txBody>
                  <a:tcPr marL="46866" marR="46866" marT="0" marB="24735">
                    <a:lnL>
                      <a:noFill/>
                    </a:lnL>
                    <a:lnR>
                      <a:noFill/>
                    </a:lnR>
                    <a:lnT>
                      <a:noFill/>
                    </a:lnT>
                    <a:lnB>
                      <a:noFill/>
                    </a:lnB>
                    <a:solidFill>
                      <a:schemeClr val="bg1"/>
                    </a:solidFill>
                  </a:tcPr>
                </a:tc>
                <a:tc rowSpan="4">
                  <a:txBody>
                    <a:bodyPr/>
                    <a:lstStyle/>
                    <a:p>
                      <a:pPr algn="just">
                        <a:spcAft>
                          <a:spcPts val="0"/>
                        </a:spcAft>
                      </a:pPr>
                      <a:r>
                        <a:rPr lang="pt-PT" sz="1400" b="1">
                          <a:solidFill>
                            <a:srgbClr val="000000"/>
                          </a:solidFill>
                          <a:latin typeface="+mn-lt"/>
                          <a:ea typeface="Times New Roman"/>
                        </a:rPr>
                        <a:t>Hald</a:t>
                      </a:r>
                      <a:r>
                        <a:rPr lang="pt-PT" sz="1400" b="1" i="1">
                          <a:solidFill>
                            <a:srgbClr val="000000"/>
                          </a:solidFill>
                          <a:latin typeface="+mn-lt"/>
                          <a:ea typeface="Times New Roman"/>
                        </a:rPr>
                        <a:t> et al.</a:t>
                      </a:r>
                      <a:r>
                        <a:rPr lang="pt-PT" sz="1400" b="1">
                          <a:solidFill>
                            <a:srgbClr val="000000"/>
                          </a:solidFill>
                          <a:latin typeface="+mn-lt"/>
                          <a:ea typeface="Times New Roman"/>
                        </a:rPr>
                        <a:t>, 2007</a:t>
                      </a:r>
                      <a:endParaRPr lang="fr-FR" sz="1600" b="1">
                        <a:latin typeface="+mn-lt"/>
                        <a:ea typeface="Times New Roman"/>
                      </a:endParaRPr>
                    </a:p>
                  </a:txBody>
                  <a:tcPr marL="46866" marR="46866" marT="0" marB="24735">
                    <a:lnL>
                      <a:noFill/>
                    </a:lnL>
                    <a:lnR>
                      <a:noFill/>
                    </a:lnR>
                    <a:lnT>
                      <a:noFill/>
                    </a:lnT>
                    <a:lnB>
                      <a:noFill/>
                    </a:lnB>
                    <a:solidFill>
                      <a:schemeClr val="bg1"/>
                    </a:solidFill>
                  </a:tcPr>
                </a:tc>
              </a:tr>
              <a:tr h="215523">
                <a:tc vMerge="1">
                  <a:txBody>
                    <a:bodyPr/>
                    <a:lstStyle/>
                    <a:p>
                      <a:endParaRPr lang="fr-FR"/>
                    </a:p>
                  </a:txBody>
                  <a:tcPr/>
                </a:tc>
                <a:tc>
                  <a:txBody>
                    <a:bodyPr/>
                    <a:lstStyle/>
                    <a:p>
                      <a:pPr algn="l">
                        <a:spcAft>
                          <a:spcPts val="0"/>
                        </a:spcAft>
                      </a:pPr>
                      <a:r>
                        <a:rPr lang="en-GB" sz="1400" b="1" dirty="0">
                          <a:solidFill>
                            <a:srgbClr val="000000"/>
                          </a:solidFill>
                          <a:latin typeface="+mn-lt"/>
                          <a:ea typeface="Times New Roman"/>
                        </a:rPr>
                        <a:t>At 28 days: from 28.6 to 5.8% BFP </a:t>
                      </a:r>
                      <a:endParaRPr lang="fr-FR" sz="1600" b="1" dirty="0">
                        <a:latin typeface="+mn-lt"/>
                        <a:ea typeface="Times New Roman"/>
                      </a:endParaRPr>
                    </a:p>
                  </a:txBody>
                  <a:tcPr marL="46866" marR="46866" marT="0" marB="24735">
                    <a:lnL>
                      <a:noFill/>
                    </a:lnL>
                    <a:lnR>
                      <a:noFill/>
                    </a:lnR>
                    <a:lnT>
                      <a:noFill/>
                    </a:lnT>
                    <a:lnB>
                      <a:noFill/>
                    </a:lnB>
                    <a:solidFill>
                      <a:schemeClr val="bg1"/>
                    </a:solidFill>
                  </a:tcPr>
                </a:tc>
                <a:tc vMerge="1">
                  <a:txBody>
                    <a:bodyPr/>
                    <a:lstStyle/>
                    <a:p>
                      <a:endParaRPr lang="fr-FR"/>
                    </a:p>
                  </a:txBody>
                  <a:tcPr/>
                </a:tc>
              </a:tr>
              <a:tr h="215523">
                <a:tc vMerge="1">
                  <a:txBody>
                    <a:bodyPr/>
                    <a:lstStyle/>
                    <a:p>
                      <a:endParaRPr lang="fr-FR"/>
                    </a:p>
                  </a:txBody>
                  <a:tcPr/>
                </a:tc>
                <a:tc>
                  <a:txBody>
                    <a:bodyPr/>
                    <a:lstStyle/>
                    <a:p>
                      <a:pPr algn="l">
                        <a:spcAft>
                          <a:spcPts val="0"/>
                        </a:spcAft>
                      </a:pPr>
                      <a:r>
                        <a:rPr lang="en-GB" sz="1400" b="1" dirty="0">
                          <a:solidFill>
                            <a:srgbClr val="000000"/>
                          </a:solidFill>
                          <a:latin typeface="+mn-lt"/>
                          <a:ea typeface="Times New Roman"/>
                        </a:rPr>
                        <a:t>At 35 days: from 45.5% to 7.7% BFP</a:t>
                      </a:r>
                      <a:endParaRPr lang="fr-FR" sz="1600" b="1" dirty="0">
                        <a:latin typeface="+mn-lt"/>
                        <a:ea typeface="Times New Roman"/>
                      </a:endParaRPr>
                    </a:p>
                  </a:txBody>
                  <a:tcPr marL="46866" marR="46866" marT="0" marB="24735">
                    <a:lnL>
                      <a:noFill/>
                    </a:lnL>
                    <a:lnR>
                      <a:noFill/>
                    </a:lnR>
                    <a:lnT>
                      <a:noFill/>
                    </a:lnT>
                    <a:lnB>
                      <a:noFill/>
                    </a:lnB>
                    <a:solidFill>
                      <a:schemeClr val="bg1"/>
                    </a:solidFill>
                  </a:tcPr>
                </a:tc>
                <a:tc vMerge="1">
                  <a:txBody>
                    <a:bodyPr/>
                    <a:lstStyle/>
                    <a:p>
                      <a:endParaRPr lang="fr-FR"/>
                    </a:p>
                  </a:txBody>
                  <a:tcPr/>
                </a:tc>
              </a:tr>
              <a:tr h="601789">
                <a:tc vMerge="1">
                  <a:txBody>
                    <a:bodyPr/>
                    <a:lstStyle/>
                    <a:p>
                      <a:endParaRPr lang="fr-FR"/>
                    </a:p>
                  </a:txBody>
                  <a:tcPr/>
                </a:tc>
                <a:tc>
                  <a:txBody>
                    <a:bodyPr/>
                    <a:lstStyle/>
                    <a:p>
                      <a:pPr algn="l">
                        <a:spcAft>
                          <a:spcPts val="0"/>
                        </a:spcAft>
                      </a:pPr>
                      <a:r>
                        <a:rPr lang="en-GB" sz="1400" b="1" dirty="0">
                          <a:solidFill>
                            <a:srgbClr val="000000"/>
                          </a:solidFill>
                          <a:latin typeface="+mn-lt"/>
                          <a:ea typeface="Times New Roman"/>
                        </a:rPr>
                        <a:t>Implemented in model as a slaughter age-weighted k-factor of 0.47 (21 days of slaughter age), 0.15 (28 days of slaughter age) and 0.10 (35 days of slaughter age)</a:t>
                      </a:r>
                      <a:endParaRPr lang="fr-FR" sz="1600" b="1" dirty="0">
                        <a:latin typeface="+mn-lt"/>
                        <a:ea typeface="Times New Roman"/>
                      </a:endParaRPr>
                    </a:p>
                  </a:txBody>
                  <a:tcPr marL="46866" marR="46866" marT="0" marB="24735">
                    <a:lnL>
                      <a:noFill/>
                    </a:lnL>
                    <a:lnR>
                      <a:noFill/>
                    </a:lnR>
                    <a:lnT>
                      <a:noFill/>
                    </a:lnT>
                    <a:lnB>
                      <a:noFill/>
                    </a:lnB>
                    <a:solidFill>
                      <a:schemeClr val="bg1"/>
                    </a:solidFill>
                  </a:tcPr>
                </a:tc>
                <a:tc vMerge="1">
                  <a:txBody>
                    <a:bodyPr/>
                    <a:lstStyle/>
                    <a:p>
                      <a:endParaRPr lang="fr-FR"/>
                    </a:p>
                  </a:txBody>
                  <a:tcPr/>
                </a:tc>
              </a:tr>
              <a:tr h="408656">
                <a:tc>
                  <a:txBody>
                    <a:bodyPr/>
                    <a:lstStyle/>
                    <a:p>
                      <a:pPr algn="just">
                        <a:spcAft>
                          <a:spcPts val="0"/>
                        </a:spcAft>
                      </a:pPr>
                      <a:r>
                        <a:rPr lang="en-GB" sz="1400" b="1" dirty="0">
                          <a:solidFill>
                            <a:srgbClr val="000000"/>
                          </a:solidFill>
                          <a:latin typeface="+mn-lt"/>
                          <a:ea typeface="Times New Roman"/>
                        </a:rPr>
                        <a:t>Discontinued thinning</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en-GB" sz="1400" b="1" dirty="0">
                          <a:solidFill>
                            <a:srgbClr val="000000"/>
                          </a:solidFill>
                          <a:latin typeface="+mn-lt"/>
                          <a:ea typeface="Times New Roman"/>
                        </a:rPr>
                        <a:t>BFP estimate OR = 1.74, implemented in model as regression coefficient (0.5521) </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just">
                        <a:spcAft>
                          <a:spcPts val="0"/>
                        </a:spcAft>
                      </a:pPr>
                      <a:r>
                        <a:rPr lang="en-GB" sz="1400" b="1" dirty="0">
                          <a:solidFill>
                            <a:srgbClr val="000000"/>
                          </a:solidFill>
                          <a:latin typeface="+mn-lt"/>
                          <a:ea typeface="Times New Roman"/>
                        </a:rPr>
                        <a:t>EFSA, 2010a</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r h="601789">
                <a:tc>
                  <a:txBody>
                    <a:bodyPr/>
                    <a:lstStyle/>
                    <a:p>
                      <a:pPr algn="just">
                        <a:spcAft>
                          <a:spcPts val="0"/>
                        </a:spcAft>
                      </a:pPr>
                      <a:r>
                        <a:rPr lang="en-GB" sz="1400" b="1">
                          <a:solidFill>
                            <a:srgbClr val="000000"/>
                          </a:solidFill>
                          <a:latin typeface="+mn-lt"/>
                          <a:ea typeface="Times New Roman"/>
                        </a:rPr>
                        <a:t>Slaughter age </a:t>
                      </a:r>
                      <a:endParaRPr lang="fr-FR" sz="1600" b="1">
                        <a:latin typeface="+mn-lt"/>
                        <a:ea typeface="Times New Roman"/>
                      </a:endParaRPr>
                    </a:p>
                  </a:txBody>
                  <a:tcPr marL="46866" marR="46866" marT="0" marB="24735">
                    <a:lnL>
                      <a:noFill/>
                    </a:lnL>
                    <a:lnR>
                      <a:noFill/>
                    </a:lnR>
                    <a:lnT>
                      <a:noFill/>
                    </a:lnT>
                    <a:lnB>
                      <a:noFill/>
                    </a:lnB>
                    <a:solidFill>
                      <a:schemeClr val="bg1"/>
                    </a:solidFill>
                  </a:tcPr>
                </a:tc>
                <a:tc>
                  <a:txBody>
                    <a:bodyPr/>
                    <a:lstStyle/>
                    <a:p>
                      <a:pPr algn="l">
                        <a:spcAft>
                          <a:spcPts val="0"/>
                        </a:spcAft>
                      </a:pPr>
                      <a:r>
                        <a:rPr lang="en-GB" sz="1400" b="1" dirty="0">
                          <a:solidFill>
                            <a:srgbClr val="000000"/>
                          </a:solidFill>
                          <a:latin typeface="+mn-lt"/>
                          <a:ea typeface="Times New Roman"/>
                        </a:rPr>
                        <a:t>BFP estimate OR = 1.98 per 10 days increase, implemented in model as regression coefficient (0.06742) </a:t>
                      </a:r>
                      <a:endParaRPr lang="fr-FR" sz="1600" b="1" dirty="0">
                        <a:latin typeface="+mn-lt"/>
                        <a:ea typeface="Times New Roman"/>
                      </a:endParaRPr>
                    </a:p>
                  </a:txBody>
                  <a:tcPr marL="46866" marR="46866" marT="0" marB="24735">
                    <a:lnL>
                      <a:noFill/>
                    </a:lnL>
                    <a:lnR>
                      <a:noFill/>
                    </a:lnR>
                    <a:lnT>
                      <a:noFill/>
                    </a:lnT>
                    <a:lnB>
                      <a:noFill/>
                    </a:lnB>
                    <a:solidFill>
                      <a:schemeClr val="bg1"/>
                    </a:solidFill>
                  </a:tcPr>
                </a:tc>
                <a:tc>
                  <a:txBody>
                    <a:bodyPr/>
                    <a:lstStyle/>
                    <a:p>
                      <a:pPr algn="just">
                        <a:spcAft>
                          <a:spcPts val="0"/>
                        </a:spcAft>
                      </a:pPr>
                      <a:r>
                        <a:rPr lang="en-GB" sz="1400" b="1">
                          <a:solidFill>
                            <a:srgbClr val="000000"/>
                          </a:solidFill>
                          <a:latin typeface="+mn-lt"/>
                          <a:ea typeface="Times New Roman"/>
                        </a:rPr>
                        <a:t>EFSA, 2010a</a:t>
                      </a:r>
                      <a:endParaRPr lang="fr-FR" sz="1600" b="1">
                        <a:latin typeface="+mn-lt"/>
                        <a:ea typeface="Times New Roman"/>
                      </a:endParaRPr>
                    </a:p>
                  </a:txBody>
                  <a:tcPr marL="46866" marR="46866" marT="0" marB="24735">
                    <a:lnL>
                      <a:noFill/>
                    </a:lnL>
                    <a:lnR>
                      <a:noFill/>
                    </a:lnR>
                    <a:lnT>
                      <a:noFill/>
                    </a:lnT>
                    <a:lnB>
                      <a:noFill/>
                    </a:lnB>
                    <a:solidFill>
                      <a:schemeClr val="bg1"/>
                    </a:solidFill>
                  </a:tcPr>
                </a:tc>
              </a:tr>
              <a:tr h="338587">
                <a:tc>
                  <a:txBody>
                    <a:bodyPr/>
                    <a:lstStyle/>
                    <a:p>
                      <a:pPr algn="just">
                        <a:spcAft>
                          <a:spcPts val="0"/>
                        </a:spcAft>
                      </a:pPr>
                      <a:r>
                        <a:rPr lang="en-GB" sz="1400" b="1" dirty="0">
                          <a:solidFill>
                            <a:srgbClr val="000000"/>
                          </a:solidFill>
                          <a:latin typeface="+mn-lt"/>
                          <a:ea typeface="Times New Roman"/>
                        </a:rPr>
                        <a:t>Vaccination</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en-GB" sz="1400" b="1" dirty="0">
                          <a:solidFill>
                            <a:srgbClr val="000000"/>
                          </a:solidFill>
                          <a:latin typeface="+mn-lt"/>
                          <a:ea typeface="Times New Roman"/>
                        </a:rPr>
                        <a:t>2 log</a:t>
                      </a:r>
                      <a:r>
                        <a:rPr lang="en-GB" sz="1400" b="1" baseline="-25000" dirty="0">
                          <a:solidFill>
                            <a:srgbClr val="000000"/>
                          </a:solidFill>
                          <a:latin typeface="+mn-lt"/>
                          <a:ea typeface="Times New Roman"/>
                        </a:rPr>
                        <a:t>10</a:t>
                      </a:r>
                      <a:r>
                        <a:rPr lang="en-GB" sz="1400" b="1" dirty="0">
                          <a:solidFill>
                            <a:srgbClr val="000000"/>
                          </a:solidFill>
                          <a:latin typeface="+mn-lt"/>
                          <a:ea typeface="Times New Roman"/>
                        </a:rPr>
                        <a:t> reduction in </a:t>
                      </a:r>
                      <a:r>
                        <a:rPr lang="en-GB" sz="1400" b="1" dirty="0" err="1">
                          <a:solidFill>
                            <a:srgbClr val="000000"/>
                          </a:solidFill>
                          <a:latin typeface="+mn-lt"/>
                          <a:ea typeface="Times New Roman"/>
                        </a:rPr>
                        <a:t>caecal</a:t>
                      </a:r>
                      <a:r>
                        <a:rPr lang="en-GB" sz="1400" b="1" dirty="0">
                          <a:solidFill>
                            <a:srgbClr val="000000"/>
                          </a:solidFill>
                          <a:latin typeface="+mn-lt"/>
                          <a:ea typeface="Times New Roman"/>
                        </a:rPr>
                        <a:t> contents </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nl-NL" sz="1400" b="1" dirty="0">
                          <a:solidFill>
                            <a:srgbClr val="000000"/>
                          </a:solidFill>
                          <a:latin typeface="+mn-lt"/>
                          <a:ea typeface="Times New Roman"/>
                        </a:rPr>
                        <a:t>de Zoete</a:t>
                      </a:r>
                      <a:r>
                        <a:rPr lang="nl-NL" sz="1400" b="1" i="1" dirty="0">
                          <a:solidFill>
                            <a:srgbClr val="000000"/>
                          </a:solidFill>
                          <a:latin typeface="+mn-lt"/>
                          <a:ea typeface="Times New Roman"/>
                        </a:rPr>
                        <a:t> et al.</a:t>
                      </a:r>
                      <a:r>
                        <a:rPr lang="nl-NL" sz="1400" b="1" dirty="0">
                          <a:solidFill>
                            <a:srgbClr val="000000"/>
                          </a:solidFill>
                          <a:latin typeface="+mn-lt"/>
                          <a:ea typeface="Times New Roman"/>
                        </a:rPr>
                        <a:t>, 2007</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r h="215523">
                <a:tc>
                  <a:txBody>
                    <a:bodyPr/>
                    <a:lstStyle/>
                    <a:p>
                      <a:pPr algn="just">
                        <a:spcAft>
                          <a:spcPts val="0"/>
                        </a:spcAft>
                      </a:pPr>
                      <a:r>
                        <a:rPr lang="en-GB" sz="1400" b="1">
                          <a:solidFill>
                            <a:srgbClr val="000000"/>
                          </a:solidFill>
                          <a:latin typeface="+mn-lt"/>
                          <a:ea typeface="Times New Roman"/>
                        </a:rPr>
                        <a:t>Bacteriocins</a:t>
                      </a:r>
                      <a:endParaRPr lang="fr-FR" sz="1600" b="1">
                        <a:latin typeface="+mn-lt"/>
                        <a:ea typeface="Times New Roman"/>
                      </a:endParaRPr>
                    </a:p>
                  </a:txBody>
                  <a:tcPr marL="46866" marR="46866" marT="0" marB="24735">
                    <a:lnL>
                      <a:noFill/>
                    </a:lnL>
                    <a:lnR>
                      <a:noFill/>
                    </a:lnR>
                    <a:lnT>
                      <a:noFill/>
                    </a:lnT>
                    <a:lnB>
                      <a:noFill/>
                    </a:lnB>
                    <a:solidFill>
                      <a:schemeClr val="bg1"/>
                    </a:solidFill>
                  </a:tcPr>
                </a:tc>
                <a:tc>
                  <a:txBody>
                    <a:bodyPr/>
                    <a:lstStyle/>
                    <a:p>
                      <a:pPr algn="l">
                        <a:spcAft>
                          <a:spcPts val="0"/>
                        </a:spcAft>
                      </a:pPr>
                      <a:r>
                        <a:rPr lang="en-GB" sz="1400" b="1" dirty="0">
                          <a:solidFill>
                            <a:srgbClr val="000000"/>
                          </a:solidFill>
                          <a:latin typeface="+mn-lt"/>
                          <a:ea typeface="Times New Roman"/>
                        </a:rPr>
                        <a:t>5.1-5.9 log</a:t>
                      </a:r>
                      <a:r>
                        <a:rPr lang="en-GB" sz="1400" b="1" baseline="-25000" dirty="0">
                          <a:solidFill>
                            <a:srgbClr val="000000"/>
                          </a:solidFill>
                          <a:latin typeface="+mn-lt"/>
                          <a:ea typeface="Times New Roman"/>
                        </a:rPr>
                        <a:t>10</a:t>
                      </a:r>
                      <a:r>
                        <a:rPr lang="en-GB" sz="1400" b="1" dirty="0">
                          <a:solidFill>
                            <a:srgbClr val="000000"/>
                          </a:solidFill>
                          <a:latin typeface="+mn-lt"/>
                          <a:ea typeface="Times New Roman"/>
                        </a:rPr>
                        <a:t> reduction in </a:t>
                      </a:r>
                      <a:r>
                        <a:rPr lang="en-GB" sz="1400" b="1" dirty="0" err="1">
                          <a:solidFill>
                            <a:srgbClr val="000000"/>
                          </a:solidFill>
                          <a:latin typeface="+mn-lt"/>
                          <a:ea typeface="Times New Roman"/>
                        </a:rPr>
                        <a:t>caecal</a:t>
                      </a:r>
                      <a:r>
                        <a:rPr lang="en-GB" sz="1400" b="1" dirty="0">
                          <a:solidFill>
                            <a:srgbClr val="000000"/>
                          </a:solidFill>
                          <a:latin typeface="+mn-lt"/>
                          <a:ea typeface="Times New Roman"/>
                        </a:rPr>
                        <a:t> contents</a:t>
                      </a:r>
                      <a:endParaRPr lang="fr-FR" sz="1600" b="1" dirty="0">
                        <a:latin typeface="+mn-lt"/>
                        <a:ea typeface="Times New Roman"/>
                      </a:endParaRPr>
                    </a:p>
                  </a:txBody>
                  <a:tcPr marL="46866" marR="46866" marT="0" marB="24735">
                    <a:lnL>
                      <a:noFill/>
                    </a:lnL>
                    <a:lnR>
                      <a:noFill/>
                    </a:lnR>
                    <a:lnT>
                      <a:noFill/>
                    </a:lnT>
                    <a:lnB>
                      <a:noFill/>
                    </a:lnB>
                    <a:solidFill>
                      <a:schemeClr val="bg1"/>
                    </a:solidFill>
                  </a:tcPr>
                </a:tc>
                <a:tc>
                  <a:txBody>
                    <a:bodyPr/>
                    <a:lstStyle/>
                    <a:p>
                      <a:pPr algn="l">
                        <a:spcAft>
                          <a:spcPts val="0"/>
                        </a:spcAft>
                      </a:pPr>
                      <a:r>
                        <a:rPr lang="da-DK" sz="1400" b="1">
                          <a:solidFill>
                            <a:srgbClr val="000000"/>
                          </a:solidFill>
                          <a:latin typeface="+mn-lt"/>
                          <a:ea typeface="Times New Roman"/>
                        </a:rPr>
                        <a:t>Svetoch</a:t>
                      </a:r>
                      <a:r>
                        <a:rPr lang="da-DK" sz="1400" b="1" i="1">
                          <a:solidFill>
                            <a:srgbClr val="000000"/>
                          </a:solidFill>
                          <a:latin typeface="+mn-lt"/>
                          <a:ea typeface="Times New Roman"/>
                        </a:rPr>
                        <a:t> et al.</a:t>
                      </a:r>
                      <a:r>
                        <a:rPr lang="da-DK" sz="1400" b="1">
                          <a:solidFill>
                            <a:srgbClr val="000000"/>
                          </a:solidFill>
                          <a:latin typeface="+mn-lt"/>
                          <a:ea typeface="Times New Roman"/>
                        </a:rPr>
                        <a:t>, 2008</a:t>
                      </a:r>
                      <a:endParaRPr lang="fr-FR" sz="1600" b="1">
                        <a:latin typeface="+mn-lt"/>
                        <a:ea typeface="Times New Roman"/>
                      </a:endParaRPr>
                    </a:p>
                  </a:txBody>
                  <a:tcPr marL="46866" marR="46866" marT="0" marB="24735">
                    <a:lnL>
                      <a:noFill/>
                    </a:lnL>
                    <a:lnR>
                      <a:noFill/>
                    </a:lnR>
                    <a:lnT>
                      <a:noFill/>
                    </a:lnT>
                    <a:lnB>
                      <a:noFill/>
                    </a:lnB>
                    <a:solidFill>
                      <a:schemeClr val="bg1"/>
                    </a:solidFill>
                  </a:tcPr>
                </a:tc>
              </a:tr>
              <a:tr h="338587">
                <a:tc>
                  <a:txBody>
                    <a:bodyPr/>
                    <a:lstStyle/>
                    <a:p>
                      <a:pPr algn="just">
                        <a:spcAft>
                          <a:spcPts val="0"/>
                        </a:spcAft>
                      </a:pPr>
                      <a:r>
                        <a:rPr lang="en-GB" sz="1400" b="1" dirty="0" err="1">
                          <a:solidFill>
                            <a:srgbClr val="000000"/>
                          </a:solidFill>
                          <a:latin typeface="+mn-lt"/>
                          <a:ea typeface="Times New Roman"/>
                        </a:rPr>
                        <a:t>Bacteriophages</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en-GB" sz="1400" b="1" dirty="0">
                          <a:solidFill>
                            <a:srgbClr val="000000"/>
                          </a:solidFill>
                          <a:latin typeface="+mn-lt"/>
                          <a:ea typeface="Times New Roman"/>
                        </a:rPr>
                        <a:t>3 log</a:t>
                      </a:r>
                      <a:r>
                        <a:rPr lang="en-GB" sz="1400" b="1" baseline="-25000" dirty="0">
                          <a:solidFill>
                            <a:srgbClr val="000000"/>
                          </a:solidFill>
                          <a:latin typeface="+mn-lt"/>
                          <a:ea typeface="Times New Roman"/>
                        </a:rPr>
                        <a:t>10</a:t>
                      </a:r>
                      <a:r>
                        <a:rPr lang="en-GB" sz="1400" b="1" dirty="0">
                          <a:solidFill>
                            <a:srgbClr val="000000"/>
                          </a:solidFill>
                          <a:latin typeface="+mn-lt"/>
                          <a:ea typeface="Times New Roman"/>
                        </a:rPr>
                        <a:t> reduction in </a:t>
                      </a:r>
                      <a:r>
                        <a:rPr lang="en-GB" sz="1400" b="1" dirty="0" err="1">
                          <a:solidFill>
                            <a:srgbClr val="000000"/>
                          </a:solidFill>
                          <a:latin typeface="+mn-lt"/>
                          <a:ea typeface="Times New Roman"/>
                        </a:rPr>
                        <a:t>caecal</a:t>
                      </a:r>
                      <a:r>
                        <a:rPr lang="en-GB" sz="1400" b="1" dirty="0">
                          <a:solidFill>
                            <a:srgbClr val="000000"/>
                          </a:solidFill>
                          <a:latin typeface="+mn-lt"/>
                          <a:ea typeface="Times New Roman"/>
                        </a:rPr>
                        <a:t> contents</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nl-NL" sz="1400" b="1" dirty="0">
                          <a:solidFill>
                            <a:srgbClr val="000000"/>
                          </a:solidFill>
                          <a:latin typeface="+mn-lt"/>
                          <a:ea typeface="Times New Roman"/>
                        </a:rPr>
                        <a:t>Wagenaar</a:t>
                      </a:r>
                      <a:r>
                        <a:rPr lang="nl-NL" sz="1400" b="1" i="1" dirty="0">
                          <a:solidFill>
                            <a:srgbClr val="000000"/>
                          </a:solidFill>
                          <a:latin typeface="+mn-lt"/>
                          <a:ea typeface="Times New Roman"/>
                        </a:rPr>
                        <a:t> et al.</a:t>
                      </a:r>
                      <a:r>
                        <a:rPr lang="nl-NL" sz="1400" b="1" dirty="0">
                          <a:solidFill>
                            <a:srgbClr val="000000"/>
                          </a:solidFill>
                          <a:latin typeface="+mn-lt"/>
                          <a:ea typeface="Times New Roman"/>
                        </a:rPr>
                        <a:t>, 2005</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r h="408656">
                <a:tc>
                  <a:txBody>
                    <a:bodyPr/>
                    <a:lstStyle/>
                    <a:p>
                      <a:pPr algn="l">
                        <a:spcAft>
                          <a:spcPts val="0"/>
                        </a:spcAft>
                      </a:pPr>
                      <a:r>
                        <a:rPr lang="en-GB" sz="1400" b="1" dirty="0" smtClean="0">
                          <a:solidFill>
                            <a:srgbClr val="000000"/>
                          </a:solidFill>
                          <a:latin typeface="+mn-lt"/>
                          <a:ea typeface="Times New Roman"/>
                        </a:rPr>
                        <a:t>Drinking water treatment</a:t>
                      </a:r>
                      <a:r>
                        <a:rPr lang="en-GB" sz="1400" b="1" baseline="0" dirty="0" smtClean="0">
                          <a:solidFill>
                            <a:srgbClr val="000000"/>
                          </a:solidFill>
                          <a:latin typeface="+mn-lt"/>
                          <a:ea typeface="Times New Roman"/>
                        </a:rPr>
                        <a:t> </a:t>
                      </a:r>
                      <a:r>
                        <a:rPr lang="en-GB" sz="1400" b="1" dirty="0" smtClean="0">
                          <a:solidFill>
                            <a:srgbClr val="000000"/>
                          </a:solidFill>
                          <a:latin typeface="+mn-lt"/>
                          <a:ea typeface="Times New Roman"/>
                        </a:rPr>
                        <a:t>with </a:t>
                      </a:r>
                      <a:r>
                        <a:rPr lang="en-GB" sz="1400" b="1" dirty="0">
                          <a:solidFill>
                            <a:srgbClr val="000000"/>
                          </a:solidFill>
                          <a:latin typeface="+mn-lt"/>
                          <a:ea typeface="Times New Roman"/>
                        </a:rPr>
                        <a:t>organic acids</a:t>
                      </a:r>
                      <a:endParaRPr lang="fr-FR" sz="1600" b="1" dirty="0">
                        <a:latin typeface="+mn-lt"/>
                        <a:ea typeface="Times New Roman"/>
                      </a:endParaRPr>
                    </a:p>
                  </a:txBody>
                  <a:tcPr marL="46866" marR="46866" marT="0" marB="24735">
                    <a:lnL>
                      <a:noFill/>
                    </a:lnL>
                    <a:lnR>
                      <a:noFill/>
                    </a:lnR>
                    <a:lnT>
                      <a:noFill/>
                    </a:lnT>
                    <a:lnB>
                      <a:noFill/>
                    </a:lnB>
                    <a:solidFill>
                      <a:schemeClr val="bg1"/>
                    </a:solidFill>
                  </a:tcPr>
                </a:tc>
                <a:tc>
                  <a:txBody>
                    <a:bodyPr/>
                    <a:lstStyle/>
                    <a:p>
                      <a:pPr algn="l">
                        <a:spcAft>
                          <a:spcPts val="0"/>
                        </a:spcAft>
                      </a:pPr>
                      <a:r>
                        <a:rPr lang="en-GB" sz="1400" b="1">
                          <a:solidFill>
                            <a:srgbClr val="000000"/>
                          </a:solidFill>
                          <a:latin typeface="+mn-lt"/>
                          <a:ea typeface="Times New Roman"/>
                        </a:rPr>
                        <a:t>0.5-2 log</a:t>
                      </a:r>
                      <a:r>
                        <a:rPr lang="en-GB" sz="1400" b="1" baseline="-25000">
                          <a:solidFill>
                            <a:srgbClr val="000000"/>
                          </a:solidFill>
                          <a:latin typeface="+mn-lt"/>
                          <a:ea typeface="Times New Roman"/>
                        </a:rPr>
                        <a:t>10</a:t>
                      </a:r>
                      <a:r>
                        <a:rPr lang="en-GB" sz="1400" b="1">
                          <a:solidFill>
                            <a:srgbClr val="000000"/>
                          </a:solidFill>
                          <a:latin typeface="+mn-lt"/>
                          <a:ea typeface="Times New Roman"/>
                        </a:rPr>
                        <a:t> reduction in caecal contents  </a:t>
                      </a:r>
                      <a:endParaRPr lang="fr-FR" sz="1600" b="1">
                        <a:latin typeface="+mn-lt"/>
                        <a:ea typeface="Times New Roman"/>
                      </a:endParaRPr>
                    </a:p>
                  </a:txBody>
                  <a:tcPr marL="46866" marR="46866" marT="0" marB="24735">
                    <a:lnL>
                      <a:noFill/>
                    </a:lnL>
                    <a:lnR>
                      <a:noFill/>
                    </a:lnR>
                    <a:lnT>
                      <a:noFill/>
                    </a:lnT>
                    <a:lnB>
                      <a:noFill/>
                    </a:lnB>
                    <a:solidFill>
                      <a:schemeClr val="bg1"/>
                    </a:solidFill>
                  </a:tcPr>
                </a:tc>
                <a:tc>
                  <a:txBody>
                    <a:bodyPr/>
                    <a:lstStyle/>
                    <a:p>
                      <a:pPr algn="l">
                        <a:spcAft>
                          <a:spcPts val="0"/>
                        </a:spcAft>
                      </a:pPr>
                      <a:r>
                        <a:rPr lang="nl-NL" sz="1400" b="1" dirty="0" err="1">
                          <a:solidFill>
                            <a:srgbClr val="000000"/>
                          </a:solidFill>
                          <a:latin typeface="+mn-lt"/>
                          <a:ea typeface="Times New Roman"/>
                        </a:rPr>
                        <a:t>Chaveerach</a:t>
                      </a:r>
                      <a:r>
                        <a:rPr lang="nl-NL" sz="1400" b="1" i="1" dirty="0">
                          <a:solidFill>
                            <a:srgbClr val="000000"/>
                          </a:solidFill>
                          <a:latin typeface="+mn-lt"/>
                          <a:ea typeface="Times New Roman"/>
                        </a:rPr>
                        <a:t> et al.</a:t>
                      </a:r>
                      <a:r>
                        <a:rPr lang="nl-NL" sz="1400" b="1" dirty="0">
                          <a:solidFill>
                            <a:srgbClr val="000000"/>
                          </a:solidFill>
                          <a:latin typeface="+mn-lt"/>
                          <a:ea typeface="Times New Roman"/>
                        </a:rPr>
                        <a:t>, 2004</a:t>
                      </a:r>
                      <a:endParaRPr lang="fr-FR" sz="1600" b="1" dirty="0">
                        <a:latin typeface="+mn-lt"/>
                        <a:ea typeface="Times New Roman"/>
                      </a:endParaRPr>
                    </a:p>
                  </a:txBody>
                  <a:tcPr marL="46866" marR="46866" marT="0" marB="24735">
                    <a:lnL>
                      <a:noFill/>
                    </a:lnL>
                    <a:lnR>
                      <a:noFill/>
                    </a:lnR>
                    <a:lnT>
                      <a:noFill/>
                    </a:lnT>
                    <a:lnB>
                      <a:noFill/>
                    </a:lnB>
                    <a:solidFill>
                      <a:schemeClr val="bg1"/>
                    </a:solidFill>
                  </a:tcPr>
                </a:tc>
              </a:tr>
              <a:tr h="978661">
                <a:tc>
                  <a:txBody>
                    <a:bodyPr/>
                    <a:lstStyle/>
                    <a:p>
                      <a:pPr algn="just">
                        <a:spcAft>
                          <a:spcPts val="0"/>
                        </a:spcAft>
                      </a:pPr>
                      <a:r>
                        <a:rPr lang="en-GB" sz="1400" b="1" dirty="0">
                          <a:solidFill>
                            <a:srgbClr val="000000"/>
                          </a:solidFill>
                          <a:latin typeface="+mn-lt"/>
                          <a:ea typeface="Times New Roman"/>
                        </a:rPr>
                        <a:t>Feed additives</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en-GB" sz="1400" b="1" dirty="0">
                          <a:solidFill>
                            <a:srgbClr val="000000"/>
                          </a:solidFill>
                          <a:latin typeface="+mn-lt"/>
                          <a:ea typeface="Times New Roman"/>
                        </a:rPr>
                        <a:t>No effect to complete inhibition </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fr-BE" sz="1400" b="1" dirty="0" err="1">
                          <a:solidFill>
                            <a:srgbClr val="000000"/>
                          </a:solidFill>
                          <a:latin typeface="+mn-lt"/>
                          <a:ea typeface="Times New Roman"/>
                        </a:rPr>
                        <a:t>Hilmarsson</a:t>
                      </a:r>
                      <a:r>
                        <a:rPr lang="fr-BE" sz="1400" b="1" i="1" dirty="0">
                          <a:solidFill>
                            <a:srgbClr val="000000"/>
                          </a:solidFill>
                          <a:latin typeface="+mn-lt"/>
                          <a:ea typeface="Times New Roman"/>
                        </a:rPr>
                        <a:t> et al.</a:t>
                      </a:r>
                      <a:r>
                        <a:rPr lang="fr-BE" sz="1400" b="1" dirty="0">
                          <a:solidFill>
                            <a:srgbClr val="000000"/>
                          </a:solidFill>
                          <a:latin typeface="+mn-lt"/>
                          <a:ea typeface="Times New Roman"/>
                        </a:rPr>
                        <a:t>, 2006</a:t>
                      </a:r>
                      <a:endParaRPr lang="fr-FR" sz="1600" b="1" dirty="0">
                        <a:latin typeface="+mn-lt"/>
                        <a:ea typeface="Times New Roman"/>
                      </a:endParaRPr>
                    </a:p>
                    <a:p>
                      <a:pPr algn="l">
                        <a:spcAft>
                          <a:spcPts val="0"/>
                        </a:spcAft>
                      </a:pPr>
                      <a:r>
                        <a:rPr lang="fr-BE" sz="1400" b="1" dirty="0" err="1">
                          <a:solidFill>
                            <a:srgbClr val="000000"/>
                          </a:solidFill>
                          <a:latin typeface="+mn-lt"/>
                          <a:ea typeface="Times New Roman"/>
                        </a:rPr>
                        <a:t>Solis</a:t>
                      </a:r>
                      <a:r>
                        <a:rPr lang="fr-BE" sz="1400" b="1" dirty="0">
                          <a:solidFill>
                            <a:srgbClr val="000000"/>
                          </a:solidFill>
                          <a:latin typeface="+mn-lt"/>
                          <a:ea typeface="Times New Roman"/>
                        </a:rPr>
                        <a:t> de los Santos</a:t>
                      </a:r>
                      <a:r>
                        <a:rPr lang="fr-BE" sz="1400" b="1" i="1" dirty="0">
                          <a:solidFill>
                            <a:srgbClr val="000000"/>
                          </a:solidFill>
                          <a:latin typeface="+mn-lt"/>
                          <a:ea typeface="Times New Roman"/>
                        </a:rPr>
                        <a:t> et al.</a:t>
                      </a:r>
                      <a:r>
                        <a:rPr lang="fr-BE" sz="1400" b="1" dirty="0">
                          <a:solidFill>
                            <a:srgbClr val="000000"/>
                          </a:solidFill>
                          <a:latin typeface="+mn-lt"/>
                          <a:ea typeface="Times New Roman"/>
                        </a:rPr>
                        <a:t>, 2010</a:t>
                      </a:r>
                      <a:endParaRPr lang="fr-FR" sz="1600" b="1" dirty="0">
                        <a:latin typeface="+mn-lt"/>
                        <a:ea typeface="Times New Roman"/>
                      </a:endParaRPr>
                    </a:p>
                    <a:p>
                      <a:pPr algn="l">
                        <a:spcAft>
                          <a:spcPts val="0"/>
                        </a:spcAft>
                      </a:pPr>
                      <a:r>
                        <a:rPr lang="da-DK" sz="1400" b="1" dirty="0">
                          <a:solidFill>
                            <a:srgbClr val="000000"/>
                          </a:solidFill>
                          <a:latin typeface="+mn-lt"/>
                          <a:ea typeface="Times New Roman"/>
                        </a:rPr>
                        <a:t>Skanseng</a:t>
                      </a:r>
                      <a:r>
                        <a:rPr lang="da-DK" sz="1400" b="1" i="1" dirty="0">
                          <a:solidFill>
                            <a:srgbClr val="000000"/>
                          </a:solidFill>
                          <a:latin typeface="+mn-lt"/>
                          <a:ea typeface="Times New Roman"/>
                        </a:rPr>
                        <a:t> et al.</a:t>
                      </a:r>
                      <a:r>
                        <a:rPr lang="da-DK" sz="1400" b="1" dirty="0">
                          <a:solidFill>
                            <a:srgbClr val="000000"/>
                          </a:solidFill>
                          <a:latin typeface="+mn-lt"/>
                          <a:ea typeface="Times New Roman"/>
                        </a:rPr>
                        <a:t>, 2010</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395536" y="332656"/>
          <a:ext cx="7848871" cy="4913287"/>
        </p:xfrm>
        <a:graphic>
          <a:graphicData uri="http://schemas.openxmlformats.org/drawingml/2006/table">
            <a:tbl>
              <a:tblPr/>
              <a:tblGrid>
                <a:gridCol w="2715702"/>
                <a:gridCol w="2706484"/>
                <a:gridCol w="2426685"/>
              </a:tblGrid>
              <a:tr h="199066">
                <a:tc gridSpan="3">
                  <a:txBody>
                    <a:bodyPr/>
                    <a:lstStyle/>
                    <a:p>
                      <a:pPr algn="l">
                        <a:spcAft>
                          <a:spcPts val="0"/>
                        </a:spcAft>
                      </a:pPr>
                      <a:r>
                        <a:rPr lang="en-GB" sz="1600" b="1" dirty="0">
                          <a:solidFill>
                            <a:srgbClr val="000000"/>
                          </a:solidFill>
                          <a:latin typeface="+mn-lt"/>
                          <a:ea typeface="Times New Roman"/>
                        </a:rPr>
                        <a:t>Interventions during transport and before slaughter</a:t>
                      </a:r>
                      <a:endParaRPr lang="fr-FR" sz="1600" b="1" dirty="0">
                        <a:latin typeface="+mn-lt"/>
                        <a:ea typeface="Times New Roman"/>
                      </a:endParaRPr>
                    </a:p>
                  </a:txBody>
                  <a:tcPr marL="46866" marR="46866" marT="0" marB="24735">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334616">
                <a:tc>
                  <a:txBody>
                    <a:bodyPr/>
                    <a:lstStyle/>
                    <a:p>
                      <a:pPr algn="l">
                        <a:spcAft>
                          <a:spcPts val="0"/>
                        </a:spcAft>
                      </a:pPr>
                      <a:r>
                        <a:rPr lang="en-GB" sz="1400" b="1">
                          <a:solidFill>
                            <a:srgbClr val="000000"/>
                          </a:solidFill>
                          <a:latin typeface="+mn-lt"/>
                          <a:ea typeface="Times New Roman"/>
                        </a:rPr>
                        <a:t>Feed withdrawal</a:t>
                      </a:r>
                      <a:endParaRPr lang="fr-FR" sz="1600" b="1">
                        <a:latin typeface="+mn-lt"/>
                        <a:ea typeface="Times New Roman"/>
                      </a:endParaRPr>
                    </a:p>
                  </a:txBody>
                  <a:tcPr marL="46866" marR="46866" marT="0" marB="24735">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en-GB" sz="1400" b="1">
                          <a:solidFill>
                            <a:srgbClr val="000000"/>
                          </a:solidFill>
                          <a:latin typeface="+mn-lt"/>
                          <a:ea typeface="Times New Roman"/>
                        </a:rPr>
                        <a:t>Various results and various outcomes</a:t>
                      </a:r>
                      <a:endParaRPr lang="fr-FR" sz="1600" b="1">
                        <a:latin typeface="+mn-lt"/>
                        <a:ea typeface="Times New Roman"/>
                      </a:endParaRPr>
                    </a:p>
                  </a:txBody>
                  <a:tcPr marL="46866" marR="46866" marT="0" marB="24735">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en-GB" sz="1400" b="1">
                          <a:solidFill>
                            <a:srgbClr val="000000"/>
                          </a:solidFill>
                          <a:latin typeface="+mn-lt"/>
                          <a:ea typeface="Times New Roman"/>
                        </a:rPr>
                        <a:t> </a:t>
                      </a:r>
                      <a:endParaRPr lang="fr-FR" sz="1600" b="1">
                        <a:latin typeface="+mn-lt"/>
                        <a:ea typeface="Times New Roman"/>
                      </a:endParaRPr>
                    </a:p>
                  </a:txBody>
                  <a:tcPr marL="46866" marR="46866" marT="0" marB="24735">
                    <a:lnL>
                      <a:noFill/>
                    </a:lnL>
                    <a:lnR>
                      <a:noFill/>
                    </a:lnR>
                    <a:lnT w="12700" cap="flat" cmpd="sng" algn="ctr">
                      <a:solidFill>
                        <a:srgbClr val="000000"/>
                      </a:solidFill>
                      <a:prstDash val="solid"/>
                      <a:round/>
                      <a:headEnd type="none" w="med" len="med"/>
                      <a:tailEnd type="none" w="med" len="med"/>
                    </a:lnT>
                    <a:lnB>
                      <a:noFill/>
                    </a:lnB>
                  </a:tcPr>
                </a:tc>
              </a:tr>
              <a:tr h="650899">
                <a:tc>
                  <a:txBody>
                    <a:bodyPr/>
                    <a:lstStyle/>
                    <a:p>
                      <a:pPr algn="just">
                        <a:spcAft>
                          <a:spcPts val="0"/>
                        </a:spcAft>
                      </a:pPr>
                      <a:r>
                        <a:rPr lang="en-GB" sz="1400" b="1" dirty="0">
                          <a:solidFill>
                            <a:srgbClr val="000000"/>
                          </a:solidFill>
                          <a:latin typeface="+mn-lt"/>
                          <a:ea typeface="Times New Roman"/>
                        </a:rPr>
                        <a:t>Crate treatment</a:t>
                      </a:r>
                      <a:endParaRPr lang="fr-FR" sz="1600" b="1" dirty="0">
                        <a:latin typeface="+mn-lt"/>
                        <a:ea typeface="Times New Roman"/>
                      </a:endParaRPr>
                    </a:p>
                  </a:txBody>
                  <a:tcPr marL="46866" marR="46866" marT="0" marB="24735">
                    <a:lnL>
                      <a:noFill/>
                    </a:lnL>
                    <a:lnR>
                      <a:noFill/>
                    </a:lnR>
                    <a:lnT>
                      <a:noFill/>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a:spcAft>
                          <a:spcPts val="0"/>
                        </a:spcAft>
                      </a:pPr>
                      <a:r>
                        <a:rPr lang="en-GB" sz="1400" b="1" dirty="0">
                          <a:solidFill>
                            <a:srgbClr val="000000"/>
                          </a:solidFill>
                          <a:latin typeface="+mn-lt"/>
                          <a:ea typeface="Times New Roman"/>
                        </a:rPr>
                        <a:t>7.5 log</a:t>
                      </a:r>
                      <a:r>
                        <a:rPr lang="en-GB" sz="1400" b="1" baseline="-25000" dirty="0">
                          <a:solidFill>
                            <a:srgbClr val="000000"/>
                          </a:solidFill>
                          <a:latin typeface="+mn-lt"/>
                          <a:ea typeface="Times New Roman"/>
                        </a:rPr>
                        <a:t>10</a:t>
                      </a:r>
                      <a:r>
                        <a:rPr lang="en-GB" sz="1400" b="1" dirty="0">
                          <a:solidFill>
                            <a:srgbClr val="000000"/>
                          </a:solidFill>
                          <a:latin typeface="+mn-lt"/>
                          <a:ea typeface="Times New Roman"/>
                        </a:rPr>
                        <a:t> per crate compartment; 5.5 log per crate surface; 40-60% reduction of crate positivity</a:t>
                      </a:r>
                      <a:endParaRPr lang="fr-FR" sz="1600" b="1" dirty="0">
                        <a:latin typeface="+mn-lt"/>
                        <a:ea typeface="Times New Roman"/>
                      </a:endParaRPr>
                    </a:p>
                  </a:txBody>
                  <a:tcPr marL="46866" marR="46866" marT="0" marB="24735">
                    <a:lnL>
                      <a:noFill/>
                    </a:lnL>
                    <a:lnR>
                      <a:noFill/>
                    </a:lnR>
                    <a:lnT>
                      <a:noFill/>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da-DK" sz="1400" b="1" dirty="0">
                          <a:solidFill>
                            <a:srgbClr val="000000"/>
                          </a:solidFill>
                          <a:latin typeface="+mn-lt"/>
                          <a:ea typeface="Times New Roman"/>
                        </a:rPr>
                        <a:t>Berrang</a:t>
                      </a:r>
                      <a:r>
                        <a:rPr lang="da-DK" sz="1400" b="1" i="1" dirty="0">
                          <a:solidFill>
                            <a:srgbClr val="000000"/>
                          </a:solidFill>
                          <a:latin typeface="+mn-lt"/>
                          <a:ea typeface="Times New Roman"/>
                        </a:rPr>
                        <a:t> et al.</a:t>
                      </a:r>
                      <a:r>
                        <a:rPr lang="da-DK" sz="1400" b="1" dirty="0">
                          <a:solidFill>
                            <a:srgbClr val="000000"/>
                          </a:solidFill>
                          <a:latin typeface="+mn-lt"/>
                          <a:ea typeface="Times New Roman"/>
                        </a:rPr>
                        <a:t>, 2004a</a:t>
                      </a:r>
                      <a:endParaRPr lang="fr-FR" sz="1600" b="1" dirty="0">
                        <a:latin typeface="+mn-lt"/>
                        <a:ea typeface="Times New Roman"/>
                      </a:endParaRPr>
                    </a:p>
                    <a:p>
                      <a:pPr algn="just">
                        <a:spcAft>
                          <a:spcPts val="0"/>
                        </a:spcAft>
                      </a:pPr>
                      <a:r>
                        <a:rPr lang="da-DK" sz="1400" b="1" dirty="0">
                          <a:solidFill>
                            <a:srgbClr val="000000"/>
                          </a:solidFill>
                          <a:latin typeface="+mn-lt"/>
                          <a:ea typeface="Times New Roman"/>
                        </a:rPr>
                        <a:t>Allen</a:t>
                      </a:r>
                      <a:r>
                        <a:rPr lang="da-DK" sz="1400" b="1" i="1" dirty="0">
                          <a:solidFill>
                            <a:srgbClr val="000000"/>
                          </a:solidFill>
                          <a:latin typeface="+mn-lt"/>
                          <a:ea typeface="Times New Roman"/>
                        </a:rPr>
                        <a:t> et al.</a:t>
                      </a:r>
                      <a:r>
                        <a:rPr lang="da-DK" sz="1400" b="1" dirty="0">
                          <a:solidFill>
                            <a:srgbClr val="000000"/>
                          </a:solidFill>
                          <a:latin typeface="+mn-lt"/>
                          <a:ea typeface="Times New Roman"/>
                        </a:rPr>
                        <a:t>, 2008a</a:t>
                      </a:r>
                      <a:endParaRPr lang="fr-FR" sz="1600" b="1" dirty="0">
                        <a:latin typeface="+mn-lt"/>
                        <a:ea typeface="Times New Roman"/>
                      </a:endParaRPr>
                    </a:p>
                    <a:p>
                      <a:pPr algn="just">
                        <a:spcAft>
                          <a:spcPts val="0"/>
                        </a:spcAft>
                      </a:pPr>
                      <a:r>
                        <a:rPr lang="da-DK" sz="1400" b="1" dirty="0">
                          <a:solidFill>
                            <a:srgbClr val="000000"/>
                          </a:solidFill>
                          <a:latin typeface="+mn-lt"/>
                          <a:ea typeface="Times New Roman"/>
                        </a:rPr>
                        <a:t>Slader</a:t>
                      </a:r>
                      <a:r>
                        <a:rPr lang="da-DK" sz="1400" b="1" i="1" dirty="0">
                          <a:solidFill>
                            <a:srgbClr val="000000"/>
                          </a:solidFill>
                          <a:latin typeface="+mn-lt"/>
                          <a:ea typeface="Times New Roman"/>
                        </a:rPr>
                        <a:t> et al.</a:t>
                      </a:r>
                      <a:r>
                        <a:rPr lang="da-DK" sz="1400" b="1" dirty="0">
                          <a:solidFill>
                            <a:srgbClr val="000000"/>
                          </a:solidFill>
                          <a:latin typeface="+mn-lt"/>
                          <a:ea typeface="Times New Roman"/>
                        </a:rPr>
                        <a:t>, 2002</a:t>
                      </a:r>
                      <a:endParaRPr lang="fr-FR" sz="1600" b="1" dirty="0">
                        <a:latin typeface="+mn-lt"/>
                        <a:ea typeface="Times New Roman"/>
                      </a:endParaRPr>
                    </a:p>
                  </a:txBody>
                  <a:tcPr marL="46866" marR="46866" marT="0" marB="24735">
                    <a:lnL>
                      <a:noFill/>
                    </a:lnL>
                    <a:lnR>
                      <a:noFill/>
                    </a:lnR>
                    <a:lnT>
                      <a:noFill/>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99066">
                <a:tc gridSpan="3">
                  <a:txBody>
                    <a:bodyPr/>
                    <a:lstStyle/>
                    <a:p>
                      <a:pPr algn="l">
                        <a:spcAft>
                          <a:spcPts val="0"/>
                        </a:spcAft>
                      </a:pPr>
                      <a:r>
                        <a:rPr lang="en-GB" sz="1600" b="1" dirty="0">
                          <a:solidFill>
                            <a:srgbClr val="000000"/>
                          </a:solidFill>
                          <a:latin typeface="+mn-lt"/>
                          <a:ea typeface="Times New Roman"/>
                        </a:rPr>
                        <a:t>Interventions at slaughter</a:t>
                      </a:r>
                      <a:endParaRPr lang="fr-FR" sz="1600" b="1" dirty="0">
                        <a:latin typeface="+mn-lt"/>
                        <a:ea typeface="Times New Roman"/>
                      </a:endParaRPr>
                    </a:p>
                  </a:txBody>
                  <a:tcPr marL="46866" marR="46866" marT="0" marB="2473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334616">
                <a:tc>
                  <a:txBody>
                    <a:bodyPr/>
                    <a:lstStyle/>
                    <a:p>
                      <a:pPr algn="l">
                        <a:spcAft>
                          <a:spcPts val="0"/>
                        </a:spcAft>
                      </a:pPr>
                      <a:r>
                        <a:rPr lang="en-GB" sz="1400" b="1">
                          <a:solidFill>
                            <a:srgbClr val="000000"/>
                          </a:solidFill>
                          <a:latin typeface="+mn-lt"/>
                          <a:ea typeface="Times New Roman"/>
                        </a:rPr>
                        <a:t>Prevention of leakage of intestinal contents</a:t>
                      </a:r>
                      <a:endParaRPr lang="fr-FR" sz="1600" b="1">
                        <a:latin typeface="+mn-lt"/>
                        <a:ea typeface="Times New Roman"/>
                      </a:endParaRPr>
                    </a:p>
                  </a:txBody>
                  <a:tcPr marL="46866" marR="46866" marT="0" marB="24735">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en-GB" sz="1400" b="1">
                          <a:solidFill>
                            <a:srgbClr val="000000"/>
                          </a:solidFill>
                          <a:latin typeface="+mn-lt"/>
                          <a:ea typeface="Times New Roman"/>
                        </a:rPr>
                        <a:t>0.9 log</a:t>
                      </a:r>
                      <a:r>
                        <a:rPr lang="en-GB" sz="1400" b="1" baseline="-25000">
                          <a:solidFill>
                            <a:srgbClr val="000000"/>
                          </a:solidFill>
                          <a:latin typeface="+mn-lt"/>
                          <a:ea typeface="Times New Roman"/>
                        </a:rPr>
                        <a:t>10</a:t>
                      </a:r>
                      <a:r>
                        <a:rPr lang="en-GB" sz="1400" b="1">
                          <a:solidFill>
                            <a:srgbClr val="000000"/>
                          </a:solidFill>
                          <a:latin typeface="+mn-lt"/>
                          <a:ea typeface="Times New Roman"/>
                        </a:rPr>
                        <a:t> CFU reduction on carcass </a:t>
                      </a:r>
                      <a:endParaRPr lang="fr-FR" sz="1600" b="1">
                        <a:latin typeface="+mn-lt"/>
                        <a:ea typeface="Times New Roman"/>
                      </a:endParaRPr>
                    </a:p>
                  </a:txBody>
                  <a:tcPr marL="46866" marR="46866" marT="0" marB="24735">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da-DK" sz="1400" b="1">
                          <a:solidFill>
                            <a:srgbClr val="000000"/>
                          </a:solidFill>
                          <a:latin typeface="+mn-lt"/>
                          <a:ea typeface="Times New Roman"/>
                        </a:rPr>
                        <a:t>Boysen and Rosenquist, 2009</a:t>
                      </a:r>
                      <a:endParaRPr lang="fr-FR" sz="1600" b="1">
                        <a:latin typeface="+mn-lt"/>
                        <a:ea typeface="Times New Roman"/>
                      </a:endParaRPr>
                    </a:p>
                  </a:txBody>
                  <a:tcPr marL="46866" marR="46866" marT="0" marB="24735">
                    <a:lnL>
                      <a:noFill/>
                    </a:lnL>
                    <a:lnR>
                      <a:noFill/>
                    </a:lnR>
                    <a:lnT w="12700" cap="flat" cmpd="sng" algn="ctr">
                      <a:solidFill>
                        <a:srgbClr val="000000"/>
                      </a:solidFill>
                      <a:prstDash val="solid"/>
                      <a:round/>
                      <a:headEnd type="none" w="med" len="med"/>
                      <a:tailEnd type="none" w="med" len="med"/>
                    </a:lnT>
                    <a:lnB>
                      <a:noFill/>
                    </a:lnB>
                  </a:tcPr>
                </a:tc>
              </a:tr>
              <a:tr h="492758">
                <a:tc>
                  <a:txBody>
                    <a:bodyPr/>
                    <a:lstStyle/>
                    <a:p>
                      <a:pPr algn="l">
                        <a:spcAft>
                          <a:spcPts val="0"/>
                        </a:spcAft>
                      </a:pPr>
                      <a:r>
                        <a:rPr lang="en-GB" sz="1400" b="1" dirty="0">
                          <a:solidFill>
                            <a:srgbClr val="000000"/>
                          </a:solidFill>
                          <a:latin typeface="+mn-lt"/>
                          <a:ea typeface="Times New Roman"/>
                        </a:rPr>
                        <a:t>Detection/re-processing of highly (</a:t>
                      </a:r>
                      <a:r>
                        <a:rPr lang="en-GB" sz="1400" b="1" dirty="0" err="1">
                          <a:solidFill>
                            <a:srgbClr val="000000"/>
                          </a:solidFill>
                          <a:latin typeface="+mn-lt"/>
                          <a:ea typeface="Times New Roman"/>
                        </a:rPr>
                        <a:t>faecally</a:t>
                      </a:r>
                      <a:r>
                        <a:rPr lang="en-GB" sz="1400" b="1" dirty="0">
                          <a:solidFill>
                            <a:srgbClr val="000000"/>
                          </a:solidFill>
                          <a:latin typeface="+mn-lt"/>
                          <a:ea typeface="Times New Roman"/>
                        </a:rPr>
                        <a:t>)-contaminated carcasses</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en-GB" sz="1400" b="1" dirty="0">
                          <a:solidFill>
                            <a:srgbClr val="000000"/>
                          </a:solidFill>
                          <a:latin typeface="+mn-lt"/>
                          <a:ea typeface="Times New Roman"/>
                        </a:rPr>
                        <a:t>1.75 log</a:t>
                      </a:r>
                      <a:r>
                        <a:rPr lang="en-GB" sz="1400" b="1" baseline="-25000" dirty="0">
                          <a:solidFill>
                            <a:srgbClr val="000000"/>
                          </a:solidFill>
                          <a:latin typeface="+mn-lt"/>
                          <a:ea typeface="Times New Roman"/>
                        </a:rPr>
                        <a:t>10</a:t>
                      </a:r>
                      <a:r>
                        <a:rPr lang="en-GB" sz="1400" b="1" dirty="0">
                          <a:solidFill>
                            <a:srgbClr val="000000"/>
                          </a:solidFill>
                          <a:latin typeface="+mn-lt"/>
                          <a:ea typeface="Times New Roman"/>
                        </a:rPr>
                        <a:t> CFU on carcass </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da-DK" sz="1400" b="1" dirty="0">
                          <a:solidFill>
                            <a:srgbClr val="000000"/>
                          </a:solidFill>
                          <a:latin typeface="+mn-lt"/>
                          <a:ea typeface="Times New Roman"/>
                        </a:rPr>
                        <a:t>Kemp</a:t>
                      </a:r>
                      <a:r>
                        <a:rPr lang="da-DK" sz="1400" b="1" i="1" dirty="0">
                          <a:solidFill>
                            <a:srgbClr val="000000"/>
                          </a:solidFill>
                          <a:latin typeface="+mn-lt"/>
                          <a:ea typeface="Times New Roman"/>
                        </a:rPr>
                        <a:t> et al.</a:t>
                      </a:r>
                      <a:r>
                        <a:rPr lang="da-DK" sz="1400" b="1" dirty="0">
                          <a:solidFill>
                            <a:srgbClr val="000000"/>
                          </a:solidFill>
                          <a:latin typeface="+mn-lt"/>
                          <a:ea typeface="Times New Roman"/>
                        </a:rPr>
                        <a:t>, 2001</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r h="492758">
                <a:tc>
                  <a:txBody>
                    <a:bodyPr/>
                    <a:lstStyle/>
                    <a:p>
                      <a:pPr algn="l">
                        <a:spcAft>
                          <a:spcPts val="0"/>
                        </a:spcAft>
                      </a:pPr>
                      <a:r>
                        <a:rPr lang="en-GB" sz="1400" b="1">
                          <a:solidFill>
                            <a:srgbClr val="000000"/>
                          </a:solidFill>
                          <a:latin typeface="+mn-lt"/>
                          <a:ea typeface="Times New Roman"/>
                        </a:rPr>
                        <a:t>Cloacal plugging</a:t>
                      </a:r>
                      <a:endParaRPr lang="fr-FR" sz="1600" b="1">
                        <a:latin typeface="+mn-lt"/>
                        <a:ea typeface="Times New Roman"/>
                      </a:endParaRPr>
                    </a:p>
                  </a:txBody>
                  <a:tcPr marL="46866" marR="46866" marT="0" marB="24735">
                    <a:lnL>
                      <a:noFill/>
                    </a:lnL>
                    <a:lnR>
                      <a:noFill/>
                    </a:lnR>
                    <a:lnT>
                      <a:noFill/>
                    </a:lnT>
                    <a:lnB>
                      <a:noFill/>
                    </a:lnB>
                  </a:tcPr>
                </a:tc>
                <a:tc>
                  <a:txBody>
                    <a:bodyPr/>
                    <a:lstStyle/>
                    <a:p>
                      <a:pPr algn="l">
                        <a:spcAft>
                          <a:spcPts val="0"/>
                        </a:spcAft>
                      </a:pPr>
                      <a:r>
                        <a:rPr lang="en-GB" sz="1400" b="1">
                          <a:solidFill>
                            <a:srgbClr val="000000"/>
                          </a:solidFill>
                          <a:latin typeface="+mn-lt"/>
                          <a:ea typeface="Times New Roman"/>
                        </a:rPr>
                        <a:t>0.53-1.7 log</a:t>
                      </a:r>
                      <a:r>
                        <a:rPr lang="en-GB" sz="1400" b="1" baseline="-25000">
                          <a:solidFill>
                            <a:srgbClr val="000000"/>
                          </a:solidFill>
                          <a:latin typeface="+mn-lt"/>
                          <a:ea typeface="Times New Roman"/>
                        </a:rPr>
                        <a:t>10</a:t>
                      </a:r>
                      <a:r>
                        <a:rPr lang="en-GB" sz="1400" b="1">
                          <a:solidFill>
                            <a:srgbClr val="000000"/>
                          </a:solidFill>
                          <a:latin typeface="+mn-lt"/>
                          <a:ea typeface="Times New Roman"/>
                        </a:rPr>
                        <a:t> CFU reduction </a:t>
                      </a:r>
                      <a:endParaRPr lang="fr-FR" sz="1600" b="1">
                        <a:latin typeface="+mn-lt"/>
                        <a:ea typeface="Times New Roman"/>
                      </a:endParaRPr>
                    </a:p>
                  </a:txBody>
                  <a:tcPr marL="46866" marR="46866" marT="0" marB="24735">
                    <a:lnL>
                      <a:noFill/>
                    </a:lnL>
                    <a:lnR>
                      <a:noFill/>
                    </a:lnR>
                    <a:lnT>
                      <a:noFill/>
                    </a:lnT>
                    <a:lnB>
                      <a:noFill/>
                    </a:lnB>
                  </a:tcPr>
                </a:tc>
                <a:tc>
                  <a:txBody>
                    <a:bodyPr/>
                    <a:lstStyle/>
                    <a:p>
                      <a:pPr algn="l">
                        <a:spcAft>
                          <a:spcPts val="0"/>
                        </a:spcAft>
                      </a:pPr>
                      <a:r>
                        <a:rPr lang="da-DK" sz="1400" b="1">
                          <a:solidFill>
                            <a:srgbClr val="000000"/>
                          </a:solidFill>
                          <a:latin typeface="+mn-lt"/>
                          <a:ea typeface="Times New Roman"/>
                        </a:rPr>
                        <a:t>Musgrove</a:t>
                      </a:r>
                      <a:r>
                        <a:rPr lang="da-DK" sz="1400" b="1" i="1">
                          <a:solidFill>
                            <a:srgbClr val="000000"/>
                          </a:solidFill>
                          <a:latin typeface="+mn-lt"/>
                          <a:ea typeface="Times New Roman"/>
                        </a:rPr>
                        <a:t> et al.</a:t>
                      </a:r>
                      <a:r>
                        <a:rPr lang="da-DK" sz="1400" b="1">
                          <a:solidFill>
                            <a:srgbClr val="000000"/>
                          </a:solidFill>
                          <a:latin typeface="+mn-lt"/>
                          <a:ea typeface="Times New Roman"/>
                        </a:rPr>
                        <a:t>, 1997</a:t>
                      </a:r>
                      <a:endParaRPr lang="fr-FR" sz="1600" b="1">
                        <a:latin typeface="+mn-lt"/>
                        <a:ea typeface="Times New Roman"/>
                      </a:endParaRPr>
                    </a:p>
                    <a:p>
                      <a:pPr algn="l">
                        <a:spcAft>
                          <a:spcPts val="0"/>
                        </a:spcAft>
                      </a:pPr>
                      <a:r>
                        <a:rPr lang="da-DK" sz="1400" b="1">
                          <a:solidFill>
                            <a:srgbClr val="000000"/>
                          </a:solidFill>
                          <a:latin typeface="+mn-lt"/>
                          <a:ea typeface="Times New Roman"/>
                        </a:rPr>
                        <a:t>Berrang</a:t>
                      </a:r>
                      <a:r>
                        <a:rPr lang="da-DK" sz="1400" b="1" i="1">
                          <a:solidFill>
                            <a:srgbClr val="000000"/>
                          </a:solidFill>
                          <a:latin typeface="+mn-lt"/>
                          <a:ea typeface="Times New Roman"/>
                        </a:rPr>
                        <a:t> et al.</a:t>
                      </a:r>
                      <a:r>
                        <a:rPr lang="da-DK" sz="1400" b="1">
                          <a:solidFill>
                            <a:srgbClr val="000000"/>
                          </a:solidFill>
                          <a:latin typeface="+mn-lt"/>
                          <a:ea typeface="Times New Roman"/>
                        </a:rPr>
                        <a:t>, 2001</a:t>
                      </a:r>
                      <a:endParaRPr lang="fr-FR" sz="1600" b="1">
                        <a:latin typeface="+mn-lt"/>
                        <a:ea typeface="Times New Roman"/>
                      </a:endParaRPr>
                    </a:p>
                    <a:p>
                      <a:pPr algn="l">
                        <a:spcAft>
                          <a:spcPts val="0"/>
                        </a:spcAft>
                      </a:pPr>
                      <a:r>
                        <a:rPr lang="da-DK" sz="1400" b="1">
                          <a:solidFill>
                            <a:srgbClr val="000000"/>
                          </a:solidFill>
                          <a:latin typeface="+mn-lt"/>
                          <a:ea typeface="Times New Roman"/>
                        </a:rPr>
                        <a:t>Buhr</a:t>
                      </a:r>
                      <a:r>
                        <a:rPr lang="da-DK" sz="1400" b="1" i="1">
                          <a:solidFill>
                            <a:srgbClr val="000000"/>
                          </a:solidFill>
                          <a:latin typeface="+mn-lt"/>
                          <a:ea typeface="Times New Roman"/>
                        </a:rPr>
                        <a:t> et al.</a:t>
                      </a:r>
                      <a:r>
                        <a:rPr lang="da-DK" sz="1400" b="1">
                          <a:solidFill>
                            <a:srgbClr val="000000"/>
                          </a:solidFill>
                          <a:latin typeface="+mn-lt"/>
                          <a:ea typeface="Times New Roman"/>
                        </a:rPr>
                        <a:t>, 2003</a:t>
                      </a:r>
                      <a:endParaRPr lang="fr-FR" sz="1600" b="1">
                        <a:latin typeface="+mn-lt"/>
                        <a:ea typeface="Times New Roman"/>
                      </a:endParaRPr>
                    </a:p>
                  </a:txBody>
                  <a:tcPr marL="46866" marR="46866" marT="0" marB="24735">
                    <a:lnL>
                      <a:noFill/>
                    </a:lnL>
                    <a:lnR>
                      <a:noFill/>
                    </a:lnR>
                    <a:lnT>
                      <a:noFill/>
                    </a:lnT>
                    <a:lnB>
                      <a:noFill/>
                    </a:lnB>
                  </a:tcPr>
                </a:tc>
              </a:tr>
              <a:tr h="986024">
                <a:tc>
                  <a:txBody>
                    <a:bodyPr/>
                    <a:lstStyle/>
                    <a:p>
                      <a:pPr algn="l">
                        <a:spcAft>
                          <a:spcPts val="0"/>
                        </a:spcAft>
                      </a:pPr>
                      <a:r>
                        <a:rPr lang="en-GB" sz="1400" b="1" dirty="0">
                          <a:solidFill>
                            <a:srgbClr val="000000"/>
                          </a:solidFill>
                          <a:latin typeface="+mn-lt"/>
                          <a:ea typeface="Times New Roman"/>
                        </a:rPr>
                        <a:t>Scheduled slaughter (positive batches are scheduled to a risk reducing procedure such as freezing or heat treatment)</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en-GB" sz="1400" b="1" dirty="0">
                          <a:solidFill>
                            <a:srgbClr val="000000"/>
                          </a:solidFill>
                          <a:latin typeface="+mn-lt"/>
                          <a:ea typeface="Times New Roman"/>
                        </a:rPr>
                        <a:t>Depends on risk reducing procedure</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da-DK" sz="1400" b="1" dirty="0">
                          <a:solidFill>
                            <a:srgbClr val="000000"/>
                          </a:solidFill>
                          <a:latin typeface="+mn-lt"/>
                          <a:ea typeface="Times New Roman"/>
                        </a:rPr>
                        <a:t>Hofshagen et al., 2008. </a:t>
                      </a:r>
                      <a:endParaRPr lang="fr-FR" sz="1600" b="1" dirty="0">
                        <a:latin typeface="+mn-lt"/>
                        <a:ea typeface="Times New Roman"/>
                      </a:endParaRPr>
                    </a:p>
                    <a:p>
                      <a:pPr algn="l">
                        <a:spcAft>
                          <a:spcPts val="0"/>
                        </a:spcAft>
                      </a:pPr>
                      <a:r>
                        <a:rPr lang="da-DK" sz="1400" b="1" dirty="0">
                          <a:solidFill>
                            <a:srgbClr val="000000"/>
                          </a:solidFill>
                          <a:latin typeface="+mn-lt"/>
                          <a:ea typeface="Times New Roman"/>
                        </a:rPr>
                        <a:t>EFSA, 2010a</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r h="492758">
                <a:tc>
                  <a:txBody>
                    <a:bodyPr/>
                    <a:lstStyle/>
                    <a:p>
                      <a:pPr algn="l">
                        <a:spcAft>
                          <a:spcPts val="0"/>
                        </a:spcAft>
                      </a:pPr>
                      <a:r>
                        <a:rPr lang="en-GB" sz="1400" b="1">
                          <a:solidFill>
                            <a:srgbClr val="000000"/>
                          </a:solidFill>
                          <a:latin typeface="+mn-lt"/>
                          <a:ea typeface="Times New Roman"/>
                        </a:rPr>
                        <a:t>Logistic slaughter (the slaughter of negative batches before the positive)</a:t>
                      </a:r>
                      <a:endParaRPr lang="fr-FR" sz="1600" b="1">
                        <a:latin typeface="+mn-lt"/>
                        <a:ea typeface="Times New Roman"/>
                      </a:endParaRPr>
                    </a:p>
                  </a:txBody>
                  <a:tcPr marL="46866" marR="46866" marT="0" marB="24735">
                    <a:lnL>
                      <a:noFill/>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b="1">
                          <a:solidFill>
                            <a:srgbClr val="000000"/>
                          </a:solidFill>
                          <a:latin typeface="+mn-lt"/>
                          <a:ea typeface="Times New Roman"/>
                        </a:rPr>
                        <a:t>Very little effect.</a:t>
                      </a:r>
                      <a:endParaRPr lang="fr-FR" sz="1600" b="1">
                        <a:latin typeface="+mn-lt"/>
                        <a:ea typeface="Times New Roman"/>
                      </a:endParaRPr>
                    </a:p>
                  </a:txBody>
                  <a:tcPr marL="46866" marR="46866" marT="0" marB="24735">
                    <a:lnL>
                      <a:noFill/>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b="1" dirty="0">
                          <a:solidFill>
                            <a:srgbClr val="000000"/>
                          </a:solidFill>
                          <a:latin typeface="+mn-lt"/>
                          <a:ea typeface="Times New Roman"/>
                        </a:rPr>
                        <a:t>Havelaar</a:t>
                      </a:r>
                      <a:r>
                        <a:rPr lang="en-GB" sz="1400" b="1" i="1" dirty="0">
                          <a:solidFill>
                            <a:srgbClr val="000000"/>
                          </a:solidFill>
                          <a:latin typeface="+mn-lt"/>
                          <a:ea typeface="Times New Roman"/>
                        </a:rPr>
                        <a:t> et al.</a:t>
                      </a:r>
                      <a:r>
                        <a:rPr lang="en-GB" sz="1400" b="1" dirty="0">
                          <a:solidFill>
                            <a:srgbClr val="000000"/>
                          </a:solidFill>
                          <a:latin typeface="+mn-lt"/>
                          <a:ea typeface="Times New Roman"/>
                        </a:rPr>
                        <a:t>, 2007</a:t>
                      </a:r>
                      <a:endParaRPr lang="fr-FR" sz="1600" b="1" dirty="0">
                        <a:latin typeface="+mn-lt"/>
                        <a:ea typeface="Times New Roman"/>
                      </a:endParaRPr>
                    </a:p>
                  </a:txBody>
                  <a:tcPr marL="46866" marR="46866" marT="0" marB="24735">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323528" y="332656"/>
          <a:ext cx="8208910" cy="4981616"/>
        </p:xfrm>
        <a:graphic>
          <a:graphicData uri="http://schemas.openxmlformats.org/drawingml/2006/table">
            <a:tbl>
              <a:tblPr/>
              <a:tblGrid>
                <a:gridCol w="1983819"/>
                <a:gridCol w="3899233"/>
                <a:gridCol w="2325858"/>
              </a:tblGrid>
              <a:tr h="196754">
                <a:tc gridSpan="3">
                  <a:txBody>
                    <a:bodyPr/>
                    <a:lstStyle/>
                    <a:p>
                      <a:pPr algn="l">
                        <a:spcAft>
                          <a:spcPts val="0"/>
                        </a:spcAft>
                      </a:pPr>
                      <a:r>
                        <a:rPr lang="en-GB" sz="1600" b="1" dirty="0">
                          <a:solidFill>
                            <a:srgbClr val="000000"/>
                          </a:solidFill>
                          <a:latin typeface="+mn-lt"/>
                          <a:ea typeface="Times New Roman"/>
                        </a:rPr>
                        <a:t>Interventions post slaughter</a:t>
                      </a:r>
                      <a:endParaRPr lang="fr-FR" sz="1600" b="1" dirty="0">
                        <a:latin typeface="+mn-lt"/>
                        <a:ea typeface="Times New Roman"/>
                      </a:endParaRPr>
                    </a:p>
                  </a:txBody>
                  <a:tcPr marL="46866" marR="46866" marT="0" marB="2473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72709">
                <a:tc gridSpan="3">
                  <a:txBody>
                    <a:bodyPr/>
                    <a:lstStyle/>
                    <a:p>
                      <a:pPr algn="l">
                        <a:spcAft>
                          <a:spcPts val="0"/>
                        </a:spcAft>
                      </a:pPr>
                      <a:r>
                        <a:rPr lang="en-GB" sz="1400" b="1">
                          <a:solidFill>
                            <a:srgbClr val="000000"/>
                          </a:solidFill>
                          <a:latin typeface="+mn-lt"/>
                          <a:ea typeface="Times New Roman"/>
                        </a:rPr>
                        <a:t>Chemical decontamination of carcasses</a:t>
                      </a:r>
                      <a:endParaRPr lang="fr-FR" sz="1600" b="1">
                        <a:latin typeface="+mn-lt"/>
                        <a:ea typeface="Times New Roman"/>
                      </a:endParaRPr>
                    </a:p>
                  </a:txBody>
                  <a:tcPr marL="46866" marR="46866" marT="0" marB="2473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312911">
                <a:tc rowSpan="2">
                  <a:txBody>
                    <a:bodyPr/>
                    <a:lstStyle/>
                    <a:p>
                      <a:pPr algn="l">
                        <a:spcAft>
                          <a:spcPts val="0"/>
                        </a:spcAft>
                      </a:pPr>
                      <a:r>
                        <a:rPr lang="en-GB" sz="1400" b="1">
                          <a:solidFill>
                            <a:srgbClr val="000000"/>
                          </a:solidFill>
                          <a:latin typeface="+mn-lt"/>
                          <a:ea typeface="Times New Roman"/>
                        </a:rPr>
                        <a:t>Lactic acid (2%)</a:t>
                      </a:r>
                      <a:endParaRPr lang="fr-FR" sz="1600" b="1">
                        <a:latin typeface="+mn-lt"/>
                        <a:ea typeface="Times New Roman"/>
                      </a:endParaRPr>
                    </a:p>
                  </a:txBody>
                  <a:tcPr marL="46866" marR="46866" marT="0" marB="24735">
                    <a:lnL>
                      <a:noFill/>
                    </a:lnL>
                    <a:lnR>
                      <a:noFill/>
                    </a:lnR>
                    <a:lnT w="12700" cap="flat" cmpd="sng" algn="ctr">
                      <a:solidFill>
                        <a:srgbClr val="000000"/>
                      </a:solidFill>
                      <a:prstDash val="solid"/>
                      <a:round/>
                      <a:headEnd type="none" w="med" len="med"/>
                      <a:tailEnd type="none" w="med" len="med"/>
                    </a:lnT>
                    <a:lnB>
                      <a:noFill/>
                    </a:lnB>
                  </a:tcPr>
                </a:tc>
                <a:tc>
                  <a:txBody>
                    <a:bodyPr/>
                    <a:lstStyle/>
                    <a:p>
                      <a:pPr marL="228600" indent="-228600" algn="just">
                        <a:spcAft>
                          <a:spcPts val="0"/>
                        </a:spcAft>
                        <a:tabLst>
                          <a:tab pos="228600" algn="l"/>
                        </a:tabLst>
                      </a:pPr>
                      <a:r>
                        <a:rPr lang="en-GB" sz="1400" b="1" dirty="0">
                          <a:solidFill>
                            <a:srgbClr val="000000"/>
                          </a:solidFill>
                          <a:latin typeface="+mn-lt"/>
                          <a:ea typeface="Times New Roman"/>
                          <a:cs typeface="Arial"/>
                        </a:rPr>
                        <a:t>0.47 log</a:t>
                      </a:r>
                      <a:r>
                        <a:rPr lang="en-GB" sz="1400" b="1" baseline="-25000" dirty="0">
                          <a:solidFill>
                            <a:srgbClr val="000000"/>
                          </a:solidFill>
                          <a:latin typeface="+mn-lt"/>
                          <a:ea typeface="Times New Roman"/>
                          <a:cs typeface="Arial"/>
                        </a:rPr>
                        <a:t>10</a:t>
                      </a:r>
                      <a:r>
                        <a:rPr lang="en-GB" sz="1400" b="1" dirty="0">
                          <a:solidFill>
                            <a:srgbClr val="000000"/>
                          </a:solidFill>
                          <a:latin typeface="+mn-lt"/>
                          <a:ea typeface="Times New Roman"/>
                          <a:cs typeface="Arial"/>
                        </a:rPr>
                        <a:t> reduction (through </a:t>
                      </a:r>
                      <a:r>
                        <a:rPr lang="en-GB" sz="1400" b="1" dirty="0">
                          <a:latin typeface="+mn-lt"/>
                          <a:ea typeface="Times New Roman"/>
                          <a:cs typeface="Times New Roman"/>
                        </a:rPr>
                        <a:t>inside-outside bird washer (</a:t>
                      </a:r>
                      <a:r>
                        <a:rPr lang="en-GB" sz="1400" b="1" dirty="0">
                          <a:solidFill>
                            <a:srgbClr val="000000"/>
                          </a:solidFill>
                          <a:latin typeface="+mn-lt"/>
                          <a:ea typeface="Times New Roman"/>
                          <a:cs typeface="Arial"/>
                        </a:rPr>
                        <a:t>IOBW)</a:t>
                      </a:r>
                      <a:endParaRPr lang="fr-FR" sz="1200" b="1" dirty="0">
                        <a:latin typeface="+mn-lt"/>
                        <a:ea typeface="Times New Roman"/>
                        <a:cs typeface="Arial"/>
                      </a:endParaRPr>
                    </a:p>
                  </a:txBody>
                  <a:tcPr marL="46866" marR="46866" marT="0" marB="24735">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da-DK" sz="1400" b="1">
                          <a:solidFill>
                            <a:srgbClr val="000000"/>
                          </a:solidFill>
                          <a:latin typeface="+mn-lt"/>
                          <a:ea typeface="Times New Roman"/>
                        </a:rPr>
                        <a:t>Bolder, 2007</a:t>
                      </a:r>
                      <a:endParaRPr lang="fr-FR" sz="1600" b="1">
                        <a:latin typeface="+mn-lt"/>
                        <a:ea typeface="Times New Roman"/>
                      </a:endParaRPr>
                    </a:p>
                  </a:txBody>
                  <a:tcPr marL="46866" marR="46866" marT="0" marB="24735">
                    <a:lnL>
                      <a:noFill/>
                    </a:lnL>
                    <a:lnR>
                      <a:noFill/>
                    </a:lnR>
                    <a:lnT w="12700" cap="flat" cmpd="sng" algn="ctr">
                      <a:solidFill>
                        <a:srgbClr val="000000"/>
                      </a:solidFill>
                      <a:prstDash val="solid"/>
                      <a:round/>
                      <a:headEnd type="none" w="med" len="med"/>
                      <a:tailEnd type="none" w="med" len="med"/>
                    </a:lnT>
                    <a:lnB>
                      <a:noFill/>
                    </a:lnB>
                  </a:tcPr>
                </a:tc>
              </a:tr>
              <a:tr h="172709">
                <a:tc vMerge="1">
                  <a:txBody>
                    <a:bodyPr/>
                    <a:lstStyle/>
                    <a:p>
                      <a:endParaRPr lang="fr-FR"/>
                    </a:p>
                  </a:txBody>
                  <a:tcPr/>
                </a:tc>
                <a:tc>
                  <a:txBody>
                    <a:bodyPr/>
                    <a:lstStyle/>
                    <a:p>
                      <a:pPr algn="l">
                        <a:spcAft>
                          <a:spcPts val="0"/>
                        </a:spcAft>
                      </a:pPr>
                      <a:r>
                        <a:rPr lang="en-GB" sz="1400" b="1">
                          <a:solidFill>
                            <a:srgbClr val="000000"/>
                          </a:solidFill>
                          <a:latin typeface="+mn-lt"/>
                          <a:ea typeface="Times New Roman"/>
                        </a:rPr>
                        <a:t>0.74 log</a:t>
                      </a:r>
                      <a:r>
                        <a:rPr lang="en-GB" sz="1400" b="1" baseline="-25000">
                          <a:solidFill>
                            <a:srgbClr val="000000"/>
                          </a:solidFill>
                          <a:latin typeface="+mn-lt"/>
                          <a:ea typeface="Times New Roman"/>
                        </a:rPr>
                        <a:t>10</a:t>
                      </a:r>
                      <a:r>
                        <a:rPr lang="en-GB" sz="1400" b="1">
                          <a:solidFill>
                            <a:srgbClr val="000000"/>
                          </a:solidFill>
                          <a:latin typeface="+mn-lt"/>
                          <a:ea typeface="Times New Roman"/>
                        </a:rPr>
                        <a:t> reduction (inoculated skin)</a:t>
                      </a:r>
                      <a:endParaRPr lang="fr-FR" sz="1600" b="1">
                        <a:latin typeface="+mn-lt"/>
                        <a:ea typeface="Times New Roman"/>
                      </a:endParaRPr>
                    </a:p>
                  </a:txBody>
                  <a:tcPr marL="46866" marR="46866" marT="0" marB="24735">
                    <a:lnL>
                      <a:noFill/>
                    </a:lnL>
                    <a:lnR>
                      <a:noFill/>
                    </a:lnR>
                    <a:lnT>
                      <a:noFill/>
                    </a:lnT>
                    <a:lnB>
                      <a:noFill/>
                    </a:lnB>
                  </a:tcPr>
                </a:tc>
                <a:tc>
                  <a:txBody>
                    <a:bodyPr/>
                    <a:lstStyle/>
                    <a:p>
                      <a:pPr algn="just">
                        <a:spcAft>
                          <a:spcPts val="0"/>
                        </a:spcAft>
                      </a:pPr>
                      <a:r>
                        <a:rPr lang="da-DK" sz="1400" b="1">
                          <a:solidFill>
                            <a:srgbClr val="000000"/>
                          </a:solidFill>
                          <a:latin typeface="+mn-lt"/>
                          <a:ea typeface="Times New Roman"/>
                        </a:rPr>
                        <a:t>Riedel</a:t>
                      </a:r>
                      <a:r>
                        <a:rPr lang="da-DK" sz="1400" b="1" i="1">
                          <a:solidFill>
                            <a:srgbClr val="000000"/>
                          </a:solidFill>
                          <a:latin typeface="+mn-lt"/>
                          <a:ea typeface="Times New Roman"/>
                        </a:rPr>
                        <a:t> et al.</a:t>
                      </a:r>
                      <a:r>
                        <a:rPr lang="da-DK" sz="1400" b="1">
                          <a:solidFill>
                            <a:srgbClr val="000000"/>
                          </a:solidFill>
                          <a:latin typeface="+mn-lt"/>
                          <a:ea typeface="Times New Roman"/>
                        </a:rPr>
                        <a:t>, 2009</a:t>
                      </a:r>
                      <a:endParaRPr lang="fr-FR" sz="1600" b="1">
                        <a:latin typeface="+mn-lt"/>
                        <a:ea typeface="Times New Roman"/>
                      </a:endParaRPr>
                    </a:p>
                  </a:txBody>
                  <a:tcPr marL="46866" marR="46866" marT="0" marB="24735">
                    <a:lnL>
                      <a:noFill/>
                    </a:lnL>
                    <a:lnR>
                      <a:noFill/>
                    </a:lnR>
                    <a:lnT>
                      <a:noFill/>
                    </a:lnT>
                    <a:lnB>
                      <a:noFill/>
                    </a:lnB>
                  </a:tcPr>
                </a:tc>
              </a:tr>
              <a:tr h="312911">
                <a:tc rowSpan="4">
                  <a:txBody>
                    <a:bodyPr/>
                    <a:lstStyle/>
                    <a:p>
                      <a:pPr algn="l">
                        <a:spcAft>
                          <a:spcPts val="0"/>
                        </a:spcAft>
                      </a:pPr>
                      <a:r>
                        <a:rPr lang="en-GB" sz="1400" b="1" dirty="0">
                          <a:solidFill>
                            <a:srgbClr val="000000"/>
                          </a:solidFill>
                          <a:latin typeface="+mn-lt"/>
                          <a:ea typeface="Times New Roman"/>
                        </a:rPr>
                        <a:t>Acidified sodium chlorite (1200 mg/l) </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en-GB" sz="1400" b="1">
                          <a:solidFill>
                            <a:srgbClr val="000000"/>
                          </a:solidFill>
                          <a:latin typeface="+mn-lt"/>
                          <a:ea typeface="Times New Roman"/>
                        </a:rPr>
                        <a:t>1.26 -1.75 log</a:t>
                      </a:r>
                      <a:r>
                        <a:rPr lang="en-GB" sz="1400" b="1" baseline="-25000">
                          <a:solidFill>
                            <a:srgbClr val="000000"/>
                          </a:solidFill>
                          <a:latin typeface="+mn-lt"/>
                          <a:ea typeface="Times New Roman"/>
                        </a:rPr>
                        <a:t>10</a:t>
                      </a:r>
                      <a:r>
                        <a:rPr lang="en-GB" sz="1400" b="1">
                          <a:solidFill>
                            <a:srgbClr val="000000"/>
                          </a:solidFill>
                          <a:latin typeface="+mn-lt"/>
                          <a:ea typeface="Times New Roman"/>
                        </a:rPr>
                        <a:t> reduction (sprayed after IOBW)</a:t>
                      </a:r>
                      <a:endParaRPr lang="fr-FR" sz="1600" b="1">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just">
                        <a:spcAft>
                          <a:spcPts val="0"/>
                        </a:spcAft>
                      </a:pPr>
                      <a:r>
                        <a:rPr lang="da-DK" sz="1400" b="1">
                          <a:solidFill>
                            <a:srgbClr val="000000"/>
                          </a:solidFill>
                          <a:latin typeface="+mn-lt"/>
                          <a:ea typeface="Times New Roman"/>
                        </a:rPr>
                        <a:t>Bashor</a:t>
                      </a:r>
                      <a:r>
                        <a:rPr lang="da-DK" sz="1400" b="1" i="1">
                          <a:solidFill>
                            <a:srgbClr val="000000"/>
                          </a:solidFill>
                          <a:latin typeface="+mn-lt"/>
                          <a:ea typeface="Times New Roman"/>
                        </a:rPr>
                        <a:t> et al.</a:t>
                      </a:r>
                      <a:r>
                        <a:rPr lang="da-DK" sz="1400" b="1">
                          <a:solidFill>
                            <a:srgbClr val="000000"/>
                          </a:solidFill>
                          <a:latin typeface="+mn-lt"/>
                          <a:ea typeface="Times New Roman"/>
                        </a:rPr>
                        <a:t>, 2004</a:t>
                      </a:r>
                      <a:endParaRPr lang="fr-FR" sz="1600" b="1">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r h="172709">
                <a:tc vMerge="1">
                  <a:txBody>
                    <a:bodyPr/>
                    <a:lstStyle/>
                    <a:p>
                      <a:endParaRPr lang="fr-FR"/>
                    </a:p>
                  </a:txBody>
                  <a:tcPr/>
                </a:tc>
                <a:tc>
                  <a:txBody>
                    <a:bodyPr/>
                    <a:lstStyle/>
                    <a:p>
                      <a:pPr algn="l">
                        <a:spcAft>
                          <a:spcPts val="0"/>
                        </a:spcAft>
                      </a:pPr>
                      <a:r>
                        <a:rPr lang="en-GB" sz="1400" b="1" dirty="0">
                          <a:solidFill>
                            <a:srgbClr val="000000"/>
                          </a:solidFill>
                          <a:latin typeface="+mn-lt"/>
                          <a:ea typeface="Times New Roman"/>
                        </a:rPr>
                        <a:t>1.75 log</a:t>
                      </a:r>
                      <a:r>
                        <a:rPr lang="en-GB" sz="1400" b="1" baseline="-25000" dirty="0">
                          <a:solidFill>
                            <a:srgbClr val="000000"/>
                          </a:solidFill>
                          <a:latin typeface="+mn-lt"/>
                          <a:ea typeface="Times New Roman"/>
                        </a:rPr>
                        <a:t>10</a:t>
                      </a:r>
                      <a:r>
                        <a:rPr lang="en-GB" sz="1400" b="1" dirty="0">
                          <a:solidFill>
                            <a:srgbClr val="000000"/>
                          </a:solidFill>
                          <a:latin typeface="+mn-lt"/>
                          <a:ea typeface="Times New Roman"/>
                        </a:rPr>
                        <a:t> reduction (sprayed after IOBW)</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just">
                        <a:spcAft>
                          <a:spcPts val="0"/>
                        </a:spcAft>
                      </a:pPr>
                      <a:r>
                        <a:rPr lang="da-DK" sz="1400" b="1">
                          <a:solidFill>
                            <a:srgbClr val="000000"/>
                          </a:solidFill>
                          <a:latin typeface="+mn-lt"/>
                          <a:ea typeface="Times New Roman"/>
                        </a:rPr>
                        <a:t>Kemp</a:t>
                      </a:r>
                      <a:r>
                        <a:rPr lang="da-DK" sz="1400" b="1" i="1">
                          <a:solidFill>
                            <a:srgbClr val="000000"/>
                          </a:solidFill>
                          <a:latin typeface="+mn-lt"/>
                          <a:ea typeface="Times New Roman"/>
                        </a:rPr>
                        <a:t> et al.</a:t>
                      </a:r>
                      <a:r>
                        <a:rPr lang="da-DK" sz="1400" b="1">
                          <a:solidFill>
                            <a:srgbClr val="000000"/>
                          </a:solidFill>
                          <a:latin typeface="+mn-lt"/>
                          <a:ea typeface="Times New Roman"/>
                        </a:rPr>
                        <a:t>, 2001</a:t>
                      </a:r>
                      <a:endParaRPr lang="fr-FR" sz="1600" b="1">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r h="172709">
                <a:tc vMerge="1">
                  <a:txBody>
                    <a:bodyPr/>
                    <a:lstStyle/>
                    <a:p>
                      <a:endParaRPr lang="fr-FR"/>
                    </a:p>
                  </a:txBody>
                  <a:tcPr/>
                </a:tc>
                <a:tc>
                  <a:txBody>
                    <a:bodyPr/>
                    <a:lstStyle/>
                    <a:p>
                      <a:pPr algn="l">
                        <a:spcAft>
                          <a:spcPts val="0"/>
                        </a:spcAft>
                      </a:pPr>
                      <a:r>
                        <a:rPr lang="en-GB" sz="1400" b="1" dirty="0">
                          <a:solidFill>
                            <a:srgbClr val="000000"/>
                          </a:solidFill>
                          <a:latin typeface="+mn-lt"/>
                          <a:ea typeface="Times New Roman"/>
                        </a:rPr>
                        <a:t>0.5 log</a:t>
                      </a:r>
                      <a:r>
                        <a:rPr lang="en-GB" sz="1400" b="1" baseline="-25000" dirty="0">
                          <a:solidFill>
                            <a:srgbClr val="000000"/>
                          </a:solidFill>
                          <a:latin typeface="+mn-lt"/>
                          <a:ea typeface="Times New Roman"/>
                        </a:rPr>
                        <a:t>10</a:t>
                      </a:r>
                      <a:r>
                        <a:rPr lang="en-GB" sz="1400" b="1" dirty="0">
                          <a:solidFill>
                            <a:srgbClr val="000000"/>
                          </a:solidFill>
                          <a:latin typeface="+mn-lt"/>
                          <a:ea typeface="Times New Roman"/>
                        </a:rPr>
                        <a:t> cycles (in IOBW)</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just">
                        <a:spcAft>
                          <a:spcPts val="0"/>
                        </a:spcAft>
                      </a:pPr>
                      <a:r>
                        <a:rPr lang="da-DK" sz="1400" b="1">
                          <a:solidFill>
                            <a:srgbClr val="000000"/>
                          </a:solidFill>
                          <a:latin typeface="+mn-lt"/>
                          <a:ea typeface="Times New Roman"/>
                        </a:rPr>
                        <a:t>Bolder, 2007</a:t>
                      </a:r>
                      <a:endParaRPr lang="fr-FR" sz="1600" b="1">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r h="172709">
                <a:tc vMerge="1">
                  <a:txBody>
                    <a:bodyPr/>
                    <a:lstStyle/>
                    <a:p>
                      <a:endParaRPr lang="fr-FR"/>
                    </a:p>
                  </a:txBody>
                  <a:tcPr/>
                </a:tc>
                <a:tc>
                  <a:txBody>
                    <a:bodyPr/>
                    <a:lstStyle/>
                    <a:p>
                      <a:pPr algn="l">
                        <a:spcAft>
                          <a:spcPts val="0"/>
                        </a:spcAft>
                      </a:pPr>
                      <a:r>
                        <a:rPr lang="en-GB" sz="1400" b="1" dirty="0">
                          <a:solidFill>
                            <a:srgbClr val="000000"/>
                          </a:solidFill>
                          <a:latin typeface="+mn-lt"/>
                          <a:ea typeface="Times New Roman"/>
                        </a:rPr>
                        <a:t>0.5 -1 log</a:t>
                      </a:r>
                      <a:r>
                        <a:rPr lang="en-GB" sz="1400" b="1" baseline="-25000" dirty="0">
                          <a:solidFill>
                            <a:srgbClr val="000000"/>
                          </a:solidFill>
                          <a:latin typeface="+mn-lt"/>
                          <a:ea typeface="Times New Roman"/>
                        </a:rPr>
                        <a:t>10</a:t>
                      </a:r>
                      <a:r>
                        <a:rPr lang="en-GB" sz="1400" b="1" dirty="0">
                          <a:solidFill>
                            <a:srgbClr val="000000"/>
                          </a:solidFill>
                          <a:latin typeface="+mn-lt"/>
                          <a:ea typeface="Times New Roman"/>
                        </a:rPr>
                        <a:t> when sprayed at 1000 </a:t>
                      </a:r>
                      <a:r>
                        <a:rPr lang="en-GB" sz="1400" b="1" dirty="0" err="1">
                          <a:solidFill>
                            <a:srgbClr val="000000"/>
                          </a:solidFill>
                          <a:latin typeface="+mn-lt"/>
                          <a:ea typeface="Times New Roman"/>
                        </a:rPr>
                        <a:t>ppm</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just">
                        <a:spcAft>
                          <a:spcPts val="0"/>
                        </a:spcAft>
                      </a:pPr>
                      <a:r>
                        <a:rPr lang="da-DK" sz="1400" b="1" dirty="0">
                          <a:solidFill>
                            <a:srgbClr val="000000"/>
                          </a:solidFill>
                          <a:latin typeface="+mn-lt"/>
                          <a:ea typeface="Times New Roman"/>
                        </a:rPr>
                        <a:t>Corry</a:t>
                      </a:r>
                      <a:r>
                        <a:rPr lang="da-DK" sz="1400" b="1" i="1" dirty="0">
                          <a:solidFill>
                            <a:srgbClr val="000000"/>
                          </a:solidFill>
                          <a:latin typeface="+mn-lt"/>
                          <a:ea typeface="Times New Roman"/>
                        </a:rPr>
                        <a:t> et al.</a:t>
                      </a:r>
                      <a:r>
                        <a:rPr lang="da-DK" sz="1400" b="1" dirty="0">
                          <a:solidFill>
                            <a:srgbClr val="000000"/>
                          </a:solidFill>
                          <a:latin typeface="+mn-lt"/>
                          <a:ea typeface="Times New Roman"/>
                        </a:rPr>
                        <a:t>, 2008</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r h="172709">
                <a:tc>
                  <a:txBody>
                    <a:bodyPr/>
                    <a:lstStyle/>
                    <a:p>
                      <a:pPr algn="l">
                        <a:spcAft>
                          <a:spcPts val="0"/>
                        </a:spcAft>
                      </a:pPr>
                      <a:r>
                        <a:rPr lang="en-US" sz="1400" b="1">
                          <a:solidFill>
                            <a:srgbClr val="000000"/>
                          </a:solidFill>
                          <a:latin typeface="+mn-lt"/>
                          <a:ea typeface="Times New Roman"/>
                        </a:rPr>
                        <a:t>Chlorine dioxide</a:t>
                      </a:r>
                      <a:endParaRPr lang="fr-FR" sz="1600" b="1">
                        <a:latin typeface="+mn-lt"/>
                        <a:ea typeface="Times New Roman"/>
                      </a:endParaRPr>
                    </a:p>
                  </a:txBody>
                  <a:tcPr marL="46866" marR="46866" marT="0" marB="24735">
                    <a:lnL>
                      <a:noFill/>
                    </a:lnL>
                    <a:lnR>
                      <a:noFill/>
                    </a:lnR>
                    <a:lnT>
                      <a:noFill/>
                    </a:lnT>
                    <a:lnB>
                      <a:noFill/>
                    </a:lnB>
                  </a:tcPr>
                </a:tc>
                <a:tc>
                  <a:txBody>
                    <a:bodyPr/>
                    <a:lstStyle/>
                    <a:p>
                      <a:pPr algn="l">
                        <a:spcAft>
                          <a:spcPts val="0"/>
                        </a:spcAft>
                      </a:pPr>
                      <a:r>
                        <a:rPr lang="en-US" sz="1400" b="1">
                          <a:solidFill>
                            <a:srgbClr val="000000"/>
                          </a:solidFill>
                          <a:latin typeface="+mn-lt"/>
                          <a:ea typeface="Times New Roman"/>
                        </a:rPr>
                        <a:t>0.49 log</a:t>
                      </a:r>
                      <a:r>
                        <a:rPr lang="en-US" sz="1400" b="1" baseline="-25000">
                          <a:solidFill>
                            <a:srgbClr val="000000"/>
                          </a:solidFill>
                          <a:latin typeface="+mn-lt"/>
                          <a:ea typeface="Times New Roman"/>
                        </a:rPr>
                        <a:t>10</a:t>
                      </a:r>
                      <a:r>
                        <a:rPr lang="en-US" sz="1400" b="1">
                          <a:solidFill>
                            <a:srgbClr val="000000"/>
                          </a:solidFill>
                          <a:latin typeface="+mn-lt"/>
                          <a:ea typeface="Times New Roman"/>
                        </a:rPr>
                        <a:t> reduction (4.25 ppm in IOBW)</a:t>
                      </a:r>
                      <a:endParaRPr lang="fr-FR" sz="1600" b="1">
                        <a:latin typeface="+mn-lt"/>
                        <a:ea typeface="Times New Roman"/>
                      </a:endParaRPr>
                    </a:p>
                  </a:txBody>
                  <a:tcPr marL="46866" marR="46866" marT="0" marB="24735">
                    <a:lnL>
                      <a:noFill/>
                    </a:lnL>
                    <a:lnR>
                      <a:noFill/>
                    </a:lnR>
                    <a:lnT>
                      <a:noFill/>
                    </a:lnT>
                    <a:lnB>
                      <a:noFill/>
                    </a:lnB>
                  </a:tcPr>
                </a:tc>
                <a:tc>
                  <a:txBody>
                    <a:bodyPr/>
                    <a:lstStyle/>
                    <a:p>
                      <a:pPr algn="just">
                        <a:spcAft>
                          <a:spcPts val="0"/>
                        </a:spcAft>
                      </a:pPr>
                      <a:r>
                        <a:rPr lang="da-DK" sz="1400" b="1">
                          <a:solidFill>
                            <a:srgbClr val="000000"/>
                          </a:solidFill>
                          <a:latin typeface="+mn-lt"/>
                          <a:ea typeface="Times New Roman"/>
                        </a:rPr>
                        <a:t>Bolder, 2007</a:t>
                      </a:r>
                      <a:endParaRPr lang="fr-FR" sz="1600" b="1">
                        <a:latin typeface="+mn-lt"/>
                        <a:ea typeface="Times New Roman"/>
                      </a:endParaRPr>
                    </a:p>
                  </a:txBody>
                  <a:tcPr marL="46866" marR="46866" marT="0" marB="24735">
                    <a:lnL>
                      <a:noFill/>
                    </a:lnL>
                    <a:lnR>
                      <a:noFill/>
                    </a:lnR>
                    <a:lnT>
                      <a:noFill/>
                    </a:lnT>
                    <a:lnB>
                      <a:noFill/>
                    </a:lnB>
                  </a:tcPr>
                </a:tc>
              </a:tr>
              <a:tr h="312911">
                <a:tc>
                  <a:txBody>
                    <a:bodyPr/>
                    <a:lstStyle/>
                    <a:p>
                      <a:pPr algn="l">
                        <a:spcAft>
                          <a:spcPts val="0"/>
                        </a:spcAft>
                      </a:pPr>
                      <a:r>
                        <a:rPr lang="en-GB" sz="1400" b="1" dirty="0">
                          <a:solidFill>
                            <a:srgbClr val="000000"/>
                          </a:solidFill>
                          <a:latin typeface="+mn-lt"/>
                          <a:ea typeface="Times New Roman"/>
                        </a:rPr>
                        <a:t>(50-100 mg/l)</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en-US" sz="1400" b="1" dirty="0">
                          <a:solidFill>
                            <a:srgbClr val="000000"/>
                          </a:solidFill>
                          <a:latin typeface="+mn-lt"/>
                          <a:ea typeface="Times New Roman"/>
                        </a:rPr>
                        <a:t>0.99 -1.21 log</a:t>
                      </a:r>
                      <a:r>
                        <a:rPr lang="en-US" sz="1400" b="1" baseline="-25000" dirty="0">
                          <a:solidFill>
                            <a:srgbClr val="000000"/>
                          </a:solidFill>
                          <a:latin typeface="+mn-lt"/>
                          <a:ea typeface="Times New Roman"/>
                        </a:rPr>
                        <a:t>10</a:t>
                      </a:r>
                      <a:r>
                        <a:rPr lang="en-US" sz="1400" b="1" dirty="0">
                          <a:solidFill>
                            <a:srgbClr val="000000"/>
                          </a:solidFill>
                          <a:latin typeface="+mn-lt"/>
                          <a:ea typeface="Times New Roman"/>
                        </a:rPr>
                        <a:t> reduction (50 or 100 </a:t>
                      </a:r>
                      <a:r>
                        <a:rPr lang="en-US" sz="1400" b="1" dirty="0" err="1">
                          <a:solidFill>
                            <a:srgbClr val="000000"/>
                          </a:solidFill>
                          <a:latin typeface="+mn-lt"/>
                          <a:ea typeface="Times New Roman"/>
                        </a:rPr>
                        <a:t>ppm</a:t>
                      </a:r>
                      <a:r>
                        <a:rPr lang="en-US" sz="1400" b="1" dirty="0">
                          <a:solidFill>
                            <a:srgbClr val="000000"/>
                          </a:solidFill>
                          <a:latin typeface="+mn-lt"/>
                          <a:ea typeface="Times New Roman"/>
                        </a:rPr>
                        <a:t>, dip – inoculated)</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da-DK" sz="1400" b="1" dirty="0">
                          <a:solidFill>
                            <a:srgbClr val="000000"/>
                          </a:solidFill>
                          <a:latin typeface="+mn-lt"/>
                          <a:ea typeface="Times New Roman"/>
                        </a:rPr>
                        <a:t>Hong</a:t>
                      </a:r>
                      <a:r>
                        <a:rPr lang="da-DK" sz="1400" b="1" i="1" dirty="0">
                          <a:solidFill>
                            <a:srgbClr val="000000"/>
                          </a:solidFill>
                          <a:latin typeface="+mn-lt"/>
                          <a:ea typeface="Times New Roman"/>
                        </a:rPr>
                        <a:t> et al.</a:t>
                      </a:r>
                      <a:r>
                        <a:rPr lang="da-DK" sz="1400" b="1" dirty="0">
                          <a:solidFill>
                            <a:srgbClr val="000000"/>
                          </a:solidFill>
                          <a:latin typeface="+mn-lt"/>
                          <a:ea typeface="Times New Roman"/>
                        </a:rPr>
                        <a:t>, 2008</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r h="172709">
                <a:tc>
                  <a:txBody>
                    <a:bodyPr/>
                    <a:lstStyle/>
                    <a:p>
                      <a:pPr algn="l">
                        <a:spcAft>
                          <a:spcPts val="0"/>
                        </a:spcAft>
                      </a:pPr>
                      <a:r>
                        <a:rPr lang="en-GB" sz="1400" b="1">
                          <a:solidFill>
                            <a:srgbClr val="000000"/>
                          </a:solidFill>
                          <a:latin typeface="+mn-lt"/>
                          <a:ea typeface="Times New Roman"/>
                        </a:rPr>
                        <a:t>Trisodium phosphate</a:t>
                      </a:r>
                      <a:endParaRPr lang="fr-FR" sz="1600" b="1">
                        <a:latin typeface="+mn-lt"/>
                        <a:ea typeface="Times New Roman"/>
                      </a:endParaRPr>
                    </a:p>
                  </a:txBody>
                  <a:tcPr marL="46866" marR="46866" marT="0" marB="24735">
                    <a:lnL>
                      <a:noFill/>
                    </a:lnL>
                    <a:lnR>
                      <a:noFill/>
                    </a:lnR>
                    <a:lnT>
                      <a:noFill/>
                    </a:lnT>
                    <a:lnB>
                      <a:noFill/>
                    </a:lnB>
                  </a:tcPr>
                </a:tc>
                <a:tc>
                  <a:txBody>
                    <a:bodyPr/>
                    <a:lstStyle/>
                    <a:p>
                      <a:pPr algn="l">
                        <a:spcAft>
                          <a:spcPts val="0"/>
                        </a:spcAft>
                      </a:pPr>
                      <a:r>
                        <a:rPr lang="en-GB" sz="1400" b="1">
                          <a:solidFill>
                            <a:srgbClr val="000000"/>
                          </a:solidFill>
                          <a:latin typeface="+mn-lt"/>
                          <a:ea typeface="Times New Roman"/>
                        </a:rPr>
                        <a:t>1.03 log</a:t>
                      </a:r>
                      <a:r>
                        <a:rPr lang="en-GB" sz="1400" b="1" baseline="-25000">
                          <a:solidFill>
                            <a:srgbClr val="000000"/>
                          </a:solidFill>
                          <a:latin typeface="+mn-lt"/>
                          <a:ea typeface="Times New Roman"/>
                        </a:rPr>
                        <a:t>10</a:t>
                      </a:r>
                      <a:r>
                        <a:rPr lang="en-GB" sz="1400" b="1">
                          <a:solidFill>
                            <a:srgbClr val="000000"/>
                          </a:solidFill>
                          <a:latin typeface="+mn-lt"/>
                          <a:ea typeface="Times New Roman"/>
                        </a:rPr>
                        <a:t> reduction (spray)</a:t>
                      </a:r>
                      <a:endParaRPr lang="fr-FR" sz="1600" b="1">
                        <a:latin typeface="+mn-lt"/>
                        <a:ea typeface="Times New Roman"/>
                      </a:endParaRPr>
                    </a:p>
                  </a:txBody>
                  <a:tcPr marL="46866" marR="46866" marT="0" marB="24735">
                    <a:lnL>
                      <a:noFill/>
                    </a:lnL>
                    <a:lnR>
                      <a:noFill/>
                    </a:lnR>
                    <a:lnT>
                      <a:noFill/>
                    </a:lnT>
                    <a:lnB>
                      <a:noFill/>
                    </a:lnB>
                  </a:tcPr>
                </a:tc>
                <a:tc>
                  <a:txBody>
                    <a:bodyPr/>
                    <a:lstStyle/>
                    <a:p>
                      <a:pPr algn="just">
                        <a:spcAft>
                          <a:spcPts val="0"/>
                        </a:spcAft>
                      </a:pPr>
                      <a:r>
                        <a:rPr lang="da-DK" sz="1400" b="1">
                          <a:solidFill>
                            <a:srgbClr val="000000"/>
                          </a:solidFill>
                          <a:latin typeface="+mn-lt"/>
                          <a:ea typeface="Times New Roman"/>
                        </a:rPr>
                        <a:t>Bashor</a:t>
                      </a:r>
                      <a:r>
                        <a:rPr lang="da-DK" sz="1400" b="1" i="1">
                          <a:solidFill>
                            <a:srgbClr val="000000"/>
                          </a:solidFill>
                          <a:latin typeface="+mn-lt"/>
                          <a:ea typeface="Times New Roman"/>
                        </a:rPr>
                        <a:t> et al.</a:t>
                      </a:r>
                      <a:r>
                        <a:rPr lang="da-DK" sz="1400" b="1">
                          <a:solidFill>
                            <a:srgbClr val="000000"/>
                          </a:solidFill>
                          <a:latin typeface="+mn-lt"/>
                          <a:ea typeface="Times New Roman"/>
                        </a:rPr>
                        <a:t>, 2004</a:t>
                      </a:r>
                      <a:endParaRPr lang="fr-FR" sz="1600" b="1">
                        <a:latin typeface="+mn-lt"/>
                        <a:ea typeface="Times New Roman"/>
                      </a:endParaRPr>
                    </a:p>
                  </a:txBody>
                  <a:tcPr marL="46866" marR="46866" marT="0" marB="24735">
                    <a:lnL>
                      <a:noFill/>
                    </a:lnL>
                    <a:lnR>
                      <a:noFill/>
                    </a:lnR>
                    <a:lnT>
                      <a:noFill/>
                    </a:lnT>
                    <a:lnB>
                      <a:noFill/>
                    </a:lnB>
                  </a:tcPr>
                </a:tc>
              </a:tr>
              <a:tr h="172709">
                <a:tc>
                  <a:txBody>
                    <a:bodyPr/>
                    <a:lstStyle/>
                    <a:p>
                      <a:pPr algn="l">
                        <a:spcAft>
                          <a:spcPts val="0"/>
                        </a:spcAft>
                      </a:pPr>
                      <a:r>
                        <a:rPr lang="en-GB" sz="1400" b="1" dirty="0">
                          <a:solidFill>
                            <a:srgbClr val="000000"/>
                          </a:solidFill>
                          <a:latin typeface="+mn-lt"/>
                          <a:ea typeface="Times New Roman"/>
                        </a:rPr>
                        <a:t>(10-12%, pH 12)</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en-GB" sz="1400" b="1">
                          <a:solidFill>
                            <a:srgbClr val="000000"/>
                          </a:solidFill>
                          <a:latin typeface="+mn-lt"/>
                          <a:ea typeface="Times New Roman"/>
                        </a:rPr>
                        <a:t>1.2 log</a:t>
                      </a:r>
                      <a:r>
                        <a:rPr lang="en-GB" sz="1400" b="1" baseline="-25000">
                          <a:solidFill>
                            <a:srgbClr val="000000"/>
                          </a:solidFill>
                          <a:latin typeface="+mn-lt"/>
                          <a:ea typeface="Times New Roman"/>
                        </a:rPr>
                        <a:t>10</a:t>
                      </a:r>
                      <a:r>
                        <a:rPr lang="en-GB" sz="1400" b="1">
                          <a:solidFill>
                            <a:srgbClr val="000000"/>
                          </a:solidFill>
                          <a:latin typeface="+mn-lt"/>
                          <a:ea typeface="Times New Roman"/>
                        </a:rPr>
                        <a:t> reduction (dipping at 50°C)</a:t>
                      </a:r>
                      <a:endParaRPr lang="fr-FR" sz="1600" b="1">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just">
                        <a:spcAft>
                          <a:spcPts val="0"/>
                        </a:spcAft>
                      </a:pPr>
                      <a:r>
                        <a:rPr lang="da-DK" sz="1400" b="1">
                          <a:solidFill>
                            <a:srgbClr val="000000"/>
                          </a:solidFill>
                          <a:latin typeface="+mn-lt"/>
                          <a:ea typeface="Times New Roman"/>
                        </a:rPr>
                        <a:t>Slavik</a:t>
                      </a:r>
                      <a:r>
                        <a:rPr lang="da-DK" sz="1400" b="1" i="1">
                          <a:solidFill>
                            <a:srgbClr val="000000"/>
                          </a:solidFill>
                          <a:latin typeface="+mn-lt"/>
                          <a:ea typeface="Times New Roman"/>
                        </a:rPr>
                        <a:t> et al.</a:t>
                      </a:r>
                      <a:r>
                        <a:rPr lang="da-DK" sz="1400" b="1">
                          <a:solidFill>
                            <a:srgbClr val="000000"/>
                          </a:solidFill>
                          <a:latin typeface="+mn-lt"/>
                          <a:ea typeface="Times New Roman"/>
                        </a:rPr>
                        <a:t>, 1994</a:t>
                      </a:r>
                      <a:endParaRPr lang="fr-FR" sz="1600" b="1">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r h="172709">
                <a:tc rowSpan="2">
                  <a:txBody>
                    <a:bodyPr/>
                    <a:lstStyle/>
                    <a:p>
                      <a:pPr algn="l">
                        <a:spcAft>
                          <a:spcPts val="0"/>
                        </a:spcAft>
                      </a:pPr>
                      <a:r>
                        <a:rPr lang="en-GB" sz="1400" b="1">
                          <a:solidFill>
                            <a:srgbClr val="000000"/>
                          </a:solidFill>
                          <a:latin typeface="+mn-lt"/>
                          <a:ea typeface="Times New Roman"/>
                        </a:rPr>
                        <a:t> </a:t>
                      </a:r>
                      <a:endParaRPr lang="fr-FR" sz="1600" b="1">
                        <a:latin typeface="+mn-lt"/>
                        <a:ea typeface="Times New Roman"/>
                      </a:endParaRPr>
                    </a:p>
                    <a:p>
                      <a:pPr algn="l">
                        <a:spcAft>
                          <a:spcPts val="0"/>
                        </a:spcAft>
                      </a:pPr>
                      <a:r>
                        <a:rPr lang="en-GB" sz="1400" b="1">
                          <a:solidFill>
                            <a:srgbClr val="000000"/>
                          </a:solidFill>
                          <a:latin typeface="+mn-lt"/>
                          <a:ea typeface="Times New Roman"/>
                        </a:rPr>
                        <a:t> </a:t>
                      </a:r>
                      <a:endParaRPr lang="fr-FR" sz="1600" b="1">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en-GB" sz="1400" b="1" dirty="0">
                          <a:solidFill>
                            <a:srgbClr val="000000"/>
                          </a:solidFill>
                          <a:latin typeface="+mn-lt"/>
                          <a:ea typeface="Times New Roman"/>
                        </a:rPr>
                        <a:t>No effect of dipping at 20°C</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just">
                        <a:spcAft>
                          <a:spcPts val="0"/>
                        </a:spcAft>
                      </a:pPr>
                      <a:r>
                        <a:rPr lang="da-DK" sz="1400" b="1">
                          <a:solidFill>
                            <a:srgbClr val="000000"/>
                          </a:solidFill>
                          <a:latin typeface="+mn-lt"/>
                          <a:ea typeface="Times New Roman"/>
                        </a:rPr>
                        <a:t>Whyte</a:t>
                      </a:r>
                      <a:r>
                        <a:rPr lang="da-DK" sz="1400" b="1" i="1">
                          <a:solidFill>
                            <a:srgbClr val="000000"/>
                          </a:solidFill>
                          <a:latin typeface="+mn-lt"/>
                          <a:ea typeface="Times New Roman"/>
                        </a:rPr>
                        <a:t> et al.</a:t>
                      </a:r>
                      <a:r>
                        <a:rPr lang="da-DK" sz="1400" b="1">
                          <a:solidFill>
                            <a:srgbClr val="000000"/>
                          </a:solidFill>
                          <a:latin typeface="+mn-lt"/>
                          <a:ea typeface="Times New Roman"/>
                        </a:rPr>
                        <a:t>, 2001b</a:t>
                      </a:r>
                      <a:endParaRPr lang="fr-FR" sz="1600" b="1">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r h="172709">
                <a:tc vMerge="1">
                  <a:txBody>
                    <a:bodyPr/>
                    <a:lstStyle/>
                    <a:p>
                      <a:endParaRPr lang="fr-FR"/>
                    </a:p>
                  </a:txBody>
                  <a:tcPr/>
                </a:tc>
                <a:tc>
                  <a:txBody>
                    <a:bodyPr/>
                    <a:lstStyle/>
                    <a:p>
                      <a:pPr algn="l">
                        <a:spcAft>
                          <a:spcPts val="0"/>
                        </a:spcAft>
                      </a:pPr>
                      <a:r>
                        <a:rPr lang="en-GB" sz="1400" b="1" dirty="0">
                          <a:solidFill>
                            <a:srgbClr val="000000"/>
                          </a:solidFill>
                          <a:latin typeface="+mn-lt"/>
                          <a:ea typeface="Times New Roman"/>
                        </a:rPr>
                        <a:t>0.5 log</a:t>
                      </a:r>
                      <a:r>
                        <a:rPr lang="en-GB" sz="1400" b="1" baseline="-25000" dirty="0">
                          <a:solidFill>
                            <a:srgbClr val="000000"/>
                          </a:solidFill>
                          <a:latin typeface="+mn-lt"/>
                          <a:ea typeface="Times New Roman"/>
                        </a:rPr>
                        <a:t>10</a:t>
                      </a:r>
                      <a:r>
                        <a:rPr lang="en-GB" sz="1400" b="1" dirty="0">
                          <a:solidFill>
                            <a:srgbClr val="000000"/>
                          </a:solidFill>
                          <a:latin typeface="+mn-lt"/>
                          <a:ea typeface="Times New Roman"/>
                        </a:rPr>
                        <a:t> when sprayed at 12%</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just">
                        <a:spcAft>
                          <a:spcPts val="0"/>
                        </a:spcAft>
                      </a:pPr>
                      <a:r>
                        <a:rPr lang="da-DK" sz="1400" b="1" dirty="0">
                          <a:solidFill>
                            <a:srgbClr val="000000"/>
                          </a:solidFill>
                          <a:latin typeface="+mn-lt"/>
                          <a:ea typeface="Times New Roman"/>
                        </a:rPr>
                        <a:t>Corry</a:t>
                      </a:r>
                      <a:r>
                        <a:rPr lang="da-DK" sz="1400" b="1" i="1" dirty="0">
                          <a:solidFill>
                            <a:srgbClr val="000000"/>
                          </a:solidFill>
                          <a:latin typeface="+mn-lt"/>
                          <a:ea typeface="Times New Roman"/>
                        </a:rPr>
                        <a:t> et al.</a:t>
                      </a:r>
                      <a:r>
                        <a:rPr lang="da-DK" sz="1400" b="1" dirty="0">
                          <a:solidFill>
                            <a:srgbClr val="000000"/>
                          </a:solidFill>
                          <a:latin typeface="+mn-lt"/>
                          <a:ea typeface="Times New Roman"/>
                        </a:rPr>
                        <a:t>, 2008</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r h="312911">
                <a:tc>
                  <a:txBody>
                    <a:bodyPr/>
                    <a:lstStyle/>
                    <a:p>
                      <a:pPr algn="l">
                        <a:spcAft>
                          <a:spcPts val="0"/>
                        </a:spcAft>
                      </a:pPr>
                      <a:r>
                        <a:rPr lang="en-GB" sz="1400" b="1">
                          <a:solidFill>
                            <a:srgbClr val="000000"/>
                          </a:solidFill>
                          <a:latin typeface="+mn-lt"/>
                          <a:ea typeface="Times New Roman"/>
                        </a:rPr>
                        <a:t>Acidified electrolysed oxidising water (immersion)</a:t>
                      </a:r>
                      <a:endParaRPr lang="fr-FR" sz="1600" b="1">
                        <a:latin typeface="+mn-lt"/>
                        <a:ea typeface="Times New Roman"/>
                      </a:endParaRPr>
                    </a:p>
                  </a:txBody>
                  <a:tcPr marL="46866" marR="46866" marT="0" marB="24735">
                    <a:lnL>
                      <a:noFill/>
                    </a:lnL>
                    <a:lnR>
                      <a:noFill/>
                    </a:lnR>
                    <a:lnT>
                      <a:noFill/>
                    </a:lnT>
                    <a:lnB>
                      <a:noFill/>
                    </a:lnB>
                  </a:tcPr>
                </a:tc>
                <a:tc>
                  <a:txBody>
                    <a:bodyPr/>
                    <a:lstStyle/>
                    <a:p>
                      <a:pPr algn="l">
                        <a:spcAft>
                          <a:spcPts val="0"/>
                        </a:spcAft>
                      </a:pPr>
                      <a:r>
                        <a:rPr lang="en-GB" sz="1400" b="1">
                          <a:solidFill>
                            <a:srgbClr val="000000"/>
                          </a:solidFill>
                          <a:latin typeface="+mn-lt"/>
                          <a:ea typeface="Times New Roman"/>
                        </a:rPr>
                        <a:t>1.07 log</a:t>
                      </a:r>
                      <a:r>
                        <a:rPr lang="en-GB" sz="1400" b="1" baseline="-25000">
                          <a:solidFill>
                            <a:srgbClr val="000000"/>
                          </a:solidFill>
                          <a:latin typeface="+mn-lt"/>
                          <a:ea typeface="Times New Roman"/>
                        </a:rPr>
                        <a:t>10</a:t>
                      </a:r>
                      <a:r>
                        <a:rPr lang="en-GB" sz="1400" b="1">
                          <a:solidFill>
                            <a:srgbClr val="000000"/>
                          </a:solidFill>
                          <a:latin typeface="+mn-lt"/>
                          <a:ea typeface="Times New Roman"/>
                        </a:rPr>
                        <a:t> reduction</a:t>
                      </a:r>
                      <a:endParaRPr lang="fr-FR" sz="1600" b="1">
                        <a:latin typeface="+mn-lt"/>
                        <a:ea typeface="Times New Roman"/>
                      </a:endParaRPr>
                    </a:p>
                  </a:txBody>
                  <a:tcPr marL="46866" marR="46866" marT="0" marB="24735">
                    <a:lnL>
                      <a:noFill/>
                    </a:lnL>
                    <a:lnR>
                      <a:noFill/>
                    </a:lnR>
                    <a:lnT>
                      <a:noFill/>
                    </a:lnT>
                    <a:lnB>
                      <a:noFill/>
                    </a:lnB>
                  </a:tcPr>
                </a:tc>
                <a:tc>
                  <a:txBody>
                    <a:bodyPr/>
                    <a:lstStyle/>
                    <a:p>
                      <a:pPr algn="just">
                        <a:spcAft>
                          <a:spcPts val="0"/>
                        </a:spcAft>
                      </a:pPr>
                      <a:r>
                        <a:rPr lang="da-DK" sz="1400" b="1" dirty="0">
                          <a:solidFill>
                            <a:srgbClr val="000000"/>
                          </a:solidFill>
                          <a:latin typeface="+mn-lt"/>
                          <a:ea typeface="Times New Roman"/>
                        </a:rPr>
                        <a:t>Kim</a:t>
                      </a:r>
                      <a:r>
                        <a:rPr lang="da-DK" sz="1400" b="1" i="1" dirty="0">
                          <a:solidFill>
                            <a:srgbClr val="000000"/>
                          </a:solidFill>
                          <a:latin typeface="+mn-lt"/>
                          <a:ea typeface="Times New Roman"/>
                        </a:rPr>
                        <a:t> et al.</a:t>
                      </a:r>
                      <a:r>
                        <a:rPr lang="da-DK" sz="1400" b="1" dirty="0">
                          <a:solidFill>
                            <a:srgbClr val="000000"/>
                          </a:solidFill>
                          <a:latin typeface="+mn-lt"/>
                          <a:ea typeface="Times New Roman"/>
                        </a:rPr>
                        <a:t>, 2005</a:t>
                      </a:r>
                      <a:endParaRPr lang="fr-FR" sz="1600" b="1" dirty="0">
                        <a:latin typeface="+mn-lt"/>
                        <a:ea typeface="Times New Roman"/>
                      </a:endParaRPr>
                    </a:p>
                  </a:txBody>
                  <a:tcPr marL="46866" marR="46866" marT="0" marB="24735">
                    <a:lnL>
                      <a:noFill/>
                    </a:lnL>
                    <a:lnR>
                      <a:noFill/>
                    </a:lnR>
                    <a:lnT>
                      <a:noFill/>
                    </a:lnT>
                    <a:lnB>
                      <a:noFill/>
                    </a:lnB>
                  </a:tcPr>
                </a:tc>
              </a:tr>
              <a:tr h="172709">
                <a:tc>
                  <a:txBody>
                    <a:bodyPr/>
                    <a:lstStyle/>
                    <a:p>
                      <a:pPr algn="l">
                        <a:spcAft>
                          <a:spcPts val="0"/>
                        </a:spcAft>
                      </a:pPr>
                      <a:r>
                        <a:rPr lang="en-GB" sz="1400" b="1" dirty="0" err="1">
                          <a:solidFill>
                            <a:srgbClr val="000000"/>
                          </a:solidFill>
                          <a:latin typeface="+mn-lt"/>
                          <a:ea typeface="Times New Roman"/>
                        </a:rPr>
                        <a:t>Peracetic</a:t>
                      </a:r>
                      <a:r>
                        <a:rPr lang="en-GB" sz="1400" b="1" dirty="0">
                          <a:solidFill>
                            <a:srgbClr val="000000"/>
                          </a:solidFill>
                          <a:latin typeface="+mn-lt"/>
                          <a:ea typeface="Times New Roman"/>
                        </a:rPr>
                        <a:t> (</a:t>
                      </a:r>
                      <a:r>
                        <a:rPr lang="en-GB" sz="1400" b="1" dirty="0" err="1">
                          <a:solidFill>
                            <a:srgbClr val="000000"/>
                          </a:solidFill>
                          <a:latin typeface="+mn-lt"/>
                          <a:ea typeface="Times New Roman"/>
                        </a:rPr>
                        <a:t>peroxyacetic</a:t>
                      </a:r>
                      <a:r>
                        <a:rPr lang="en-GB" sz="1400" b="1" dirty="0">
                          <a:solidFill>
                            <a:srgbClr val="000000"/>
                          </a:solidFill>
                          <a:latin typeface="+mn-lt"/>
                          <a:ea typeface="Times New Roman"/>
                        </a:rPr>
                        <a:t>) acid</a:t>
                      </a:r>
                      <a:endParaRPr lang="fr-FR" sz="1600" b="1" dirty="0">
                        <a:latin typeface="+mn-lt"/>
                        <a:ea typeface="Times New Roman"/>
                      </a:endParaRPr>
                    </a:p>
                  </a:txBody>
                  <a:tcPr marL="46866" marR="46866" marT="0" marB="24735">
                    <a:lnL>
                      <a:noFill/>
                    </a:lnL>
                    <a:lnR>
                      <a:noFill/>
                    </a:lnR>
                    <a:lnT>
                      <a:noFill/>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a:spcAft>
                          <a:spcPts val="0"/>
                        </a:spcAft>
                      </a:pPr>
                      <a:r>
                        <a:rPr lang="en-GB" sz="1400" b="1" dirty="0">
                          <a:solidFill>
                            <a:srgbClr val="000000"/>
                          </a:solidFill>
                          <a:latin typeface="+mn-lt"/>
                          <a:ea typeface="Times New Roman"/>
                        </a:rPr>
                        <a:t>43% reduction of positive carcases</a:t>
                      </a:r>
                      <a:endParaRPr lang="fr-FR" sz="1600" b="1" dirty="0">
                        <a:latin typeface="+mn-lt"/>
                        <a:ea typeface="Times New Roman"/>
                      </a:endParaRPr>
                    </a:p>
                  </a:txBody>
                  <a:tcPr marL="46866" marR="46866" marT="0" marB="24735">
                    <a:lnL>
                      <a:noFill/>
                    </a:lnL>
                    <a:lnR>
                      <a:noFill/>
                    </a:lnR>
                    <a:lnT>
                      <a:noFill/>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a:spcAft>
                          <a:spcPts val="0"/>
                        </a:spcAft>
                      </a:pPr>
                      <a:r>
                        <a:rPr lang="en-GB" sz="1400" b="1" dirty="0" err="1">
                          <a:solidFill>
                            <a:srgbClr val="000000"/>
                          </a:solidFill>
                          <a:latin typeface="+mn-lt"/>
                          <a:ea typeface="Times New Roman"/>
                        </a:rPr>
                        <a:t>Bauermeister</a:t>
                      </a:r>
                      <a:r>
                        <a:rPr lang="en-GB" sz="1400" b="1" i="1" dirty="0">
                          <a:solidFill>
                            <a:srgbClr val="000000"/>
                          </a:solidFill>
                          <a:latin typeface="+mn-lt"/>
                          <a:ea typeface="Times New Roman"/>
                        </a:rPr>
                        <a:t> et al.</a:t>
                      </a:r>
                      <a:r>
                        <a:rPr lang="en-GB" sz="1400" b="1" dirty="0">
                          <a:solidFill>
                            <a:srgbClr val="000000"/>
                          </a:solidFill>
                          <a:latin typeface="+mn-lt"/>
                          <a:ea typeface="Times New Roman"/>
                        </a:rPr>
                        <a:t>, 2008a</a:t>
                      </a:r>
                      <a:endParaRPr lang="fr-FR" sz="1600" b="1" dirty="0">
                        <a:latin typeface="+mn-lt"/>
                        <a:ea typeface="Times New Roman"/>
                      </a:endParaRPr>
                    </a:p>
                  </a:txBody>
                  <a:tcPr marL="46866" marR="46866" marT="0" marB="24735">
                    <a:lnL>
                      <a:noFill/>
                    </a:lnL>
                    <a:lnR>
                      <a:noFill/>
                    </a:lnR>
                    <a:lnT>
                      <a:noFill/>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251521" y="1340768"/>
          <a:ext cx="8136904" cy="2782935"/>
        </p:xfrm>
        <a:graphic>
          <a:graphicData uri="http://schemas.openxmlformats.org/drawingml/2006/table">
            <a:tbl>
              <a:tblPr/>
              <a:tblGrid>
                <a:gridCol w="1966418"/>
                <a:gridCol w="813691"/>
                <a:gridCol w="2237649"/>
                <a:gridCol w="3119146"/>
              </a:tblGrid>
              <a:tr h="172709">
                <a:tc gridSpan="4">
                  <a:txBody>
                    <a:bodyPr/>
                    <a:lstStyle/>
                    <a:p>
                      <a:pPr algn="l">
                        <a:spcAft>
                          <a:spcPts val="0"/>
                        </a:spcAft>
                      </a:pPr>
                      <a:r>
                        <a:rPr lang="en-GB" sz="1400" b="1" dirty="0">
                          <a:solidFill>
                            <a:srgbClr val="000000"/>
                          </a:solidFill>
                          <a:latin typeface="+mn-lt"/>
                          <a:ea typeface="Times New Roman"/>
                        </a:rPr>
                        <a:t>Physical decontamination of carcasses</a:t>
                      </a:r>
                      <a:endParaRPr lang="fr-FR" sz="1600" b="1" dirty="0">
                        <a:latin typeface="+mn-lt"/>
                        <a:ea typeface="Times New Roman"/>
                      </a:endParaRPr>
                    </a:p>
                  </a:txBody>
                  <a:tcPr marL="46866" marR="46866" marT="0" marB="2473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391585">
                <a:tc gridSpan="2">
                  <a:txBody>
                    <a:bodyPr/>
                    <a:lstStyle/>
                    <a:p>
                      <a:pPr algn="just">
                        <a:spcAft>
                          <a:spcPts val="0"/>
                        </a:spcAft>
                      </a:pPr>
                      <a:r>
                        <a:rPr lang="en-GB" sz="1400" b="1" dirty="0">
                          <a:solidFill>
                            <a:srgbClr val="000000"/>
                          </a:solidFill>
                          <a:latin typeface="+mn-lt"/>
                          <a:ea typeface="Times New Roman"/>
                        </a:rPr>
                        <a:t>Freezing for few days</a:t>
                      </a:r>
                      <a:endParaRPr lang="fr-FR" sz="1600" b="1" dirty="0">
                        <a:latin typeface="+mn-lt"/>
                        <a:ea typeface="Times New Roman"/>
                      </a:endParaRPr>
                    </a:p>
                  </a:txBody>
                  <a:tcPr marL="46866" marR="46866" marT="0" marB="24735">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FR"/>
                    </a:p>
                  </a:txBody>
                  <a:tcPr/>
                </a:tc>
                <a:tc>
                  <a:txBody>
                    <a:bodyPr/>
                    <a:lstStyle/>
                    <a:p>
                      <a:pPr algn="l">
                        <a:spcAft>
                          <a:spcPts val="0"/>
                        </a:spcAft>
                      </a:pPr>
                      <a:r>
                        <a:rPr lang="en-GB" sz="1400" b="1" dirty="0">
                          <a:solidFill>
                            <a:srgbClr val="000000"/>
                          </a:solidFill>
                          <a:latin typeface="+mn-lt"/>
                          <a:ea typeface="Times New Roman"/>
                        </a:rPr>
                        <a:t>0.91 -1.44 log</a:t>
                      </a:r>
                      <a:r>
                        <a:rPr lang="en-GB" sz="1400" b="1" baseline="-25000" dirty="0">
                          <a:solidFill>
                            <a:srgbClr val="000000"/>
                          </a:solidFill>
                          <a:latin typeface="+mn-lt"/>
                          <a:ea typeface="Times New Roman"/>
                        </a:rPr>
                        <a:t>10</a:t>
                      </a:r>
                      <a:r>
                        <a:rPr lang="en-GB" sz="1400" b="1" dirty="0">
                          <a:solidFill>
                            <a:srgbClr val="000000"/>
                          </a:solidFill>
                          <a:latin typeface="+mn-lt"/>
                          <a:ea typeface="Times New Roman"/>
                        </a:rPr>
                        <a:t> reduction</a:t>
                      </a:r>
                      <a:endParaRPr lang="fr-FR" sz="1600" b="1" dirty="0">
                        <a:latin typeface="+mn-lt"/>
                        <a:ea typeface="Times New Roman"/>
                      </a:endParaRPr>
                    </a:p>
                  </a:txBody>
                  <a:tcPr marL="46866" marR="46866" marT="0" marB="24735">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da-DK" sz="1400" b="1" dirty="0">
                          <a:solidFill>
                            <a:srgbClr val="000000"/>
                          </a:solidFill>
                          <a:latin typeface="+mn-lt"/>
                          <a:ea typeface="Times New Roman"/>
                        </a:rPr>
                        <a:t>Sandberg</a:t>
                      </a:r>
                      <a:r>
                        <a:rPr lang="da-DK" sz="1400" b="1" i="1" dirty="0">
                          <a:solidFill>
                            <a:srgbClr val="000000"/>
                          </a:solidFill>
                          <a:latin typeface="+mn-lt"/>
                          <a:ea typeface="Times New Roman"/>
                        </a:rPr>
                        <a:t> et al.</a:t>
                      </a:r>
                      <a:r>
                        <a:rPr lang="da-DK" sz="1400" b="1" dirty="0">
                          <a:solidFill>
                            <a:srgbClr val="000000"/>
                          </a:solidFill>
                          <a:latin typeface="+mn-lt"/>
                          <a:ea typeface="Times New Roman"/>
                        </a:rPr>
                        <a:t>, 2005</a:t>
                      </a:r>
                      <a:endParaRPr lang="fr-FR" sz="1600" b="1" dirty="0">
                        <a:latin typeface="+mn-lt"/>
                        <a:ea typeface="Times New Roman"/>
                      </a:endParaRPr>
                    </a:p>
                    <a:p>
                      <a:pPr algn="l">
                        <a:spcAft>
                          <a:spcPts val="0"/>
                        </a:spcAft>
                      </a:pPr>
                      <a:r>
                        <a:rPr lang="da-DK" sz="1400" b="1" dirty="0">
                          <a:solidFill>
                            <a:srgbClr val="000000"/>
                          </a:solidFill>
                          <a:latin typeface="+mn-lt"/>
                          <a:ea typeface="Times New Roman"/>
                        </a:rPr>
                        <a:t>Georgsson</a:t>
                      </a:r>
                      <a:r>
                        <a:rPr lang="da-DK" sz="1400" b="1" i="1" dirty="0">
                          <a:solidFill>
                            <a:srgbClr val="000000"/>
                          </a:solidFill>
                          <a:latin typeface="+mn-lt"/>
                          <a:ea typeface="Times New Roman"/>
                        </a:rPr>
                        <a:t> et al.</a:t>
                      </a:r>
                      <a:r>
                        <a:rPr lang="da-DK" sz="1400" b="1" dirty="0">
                          <a:solidFill>
                            <a:srgbClr val="000000"/>
                          </a:solidFill>
                          <a:latin typeface="+mn-lt"/>
                          <a:ea typeface="Times New Roman"/>
                        </a:rPr>
                        <a:t>, 2006a</a:t>
                      </a:r>
                      <a:endParaRPr lang="fr-FR" sz="1600" b="1" dirty="0">
                        <a:latin typeface="+mn-lt"/>
                        <a:ea typeface="Times New Roman"/>
                      </a:endParaRPr>
                    </a:p>
                    <a:p>
                      <a:pPr algn="l">
                        <a:spcAft>
                          <a:spcPts val="0"/>
                        </a:spcAft>
                      </a:pPr>
                      <a:r>
                        <a:rPr lang="da-DK" sz="1400" b="1" dirty="0">
                          <a:solidFill>
                            <a:srgbClr val="000000"/>
                          </a:solidFill>
                          <a:latin typeface="+mn-lt"/>
                          <a:ea typeface="Times New Roman"/>
                        </a:rPr>
                        <a:t>Rosenquist</a:t>
                      </a:r>
                      <a:r>
                        <a:rPr lang="da-DK" sz="1400" b="1" i="1" dirty="0">
                          <a:solidFill>
                            <a:srgbClr val="000000"/>
                          </a:solidFill>
                          <a:latin typeface="+mn-lt"/>
                          <a:ea typeface="Times New Roman"/>
                        </a:rPr>
                        <a:t> et al.</a:t>
                      </a:r>
                      <a:r>
                        <a:rPr lang="da-DK" sz="1400" b="1" dirty="0">
                          <a:solidFill>
                            <a:srgbClr val="000000"/>
                          </a:solidFill>
                          <a:latin typeface="+mn-lt"/>
                          <a:ea typeface="Times New Roman"/>
                        </a:rPr>
                        <a:t>, 2006</a:t>
                      </a:r>
                      <a:endParaRPr lang="fr-FR" sz="1600" b="1" dirty="0">
                        <a:latin typeface="+mn-lt"/>
                        <a:ea typeface="Times New Roman"/>
                      </a:endParaRPr>
                    </a:p>
                  </a:txBody>
                  <a:tcPr marL="46866" marR="46866" marT="0" marB="24735">
                    <a:lnL>
                      <a:noFill/>
                    </a:lnL>
                    <a:lnR>
                      <a:noFill/>
                    </a:lnR>
                    <a:lnT w="12700" cap="flat" cmpd="sng" algn="ctr">
                      <a:solidFill>
                        <a:srgbClr val="000000"/>
                      </a:solidFill>
                      <a:prstDash val="solid"/>
                      <a:round/>
                      <a:headEnd type="none" w="med" len="med"/>
                      <a:tailEnd type="none" w="med" len="med"/>
                    </a:lnT>
                    <a:lnB>
                      <a:noFill/>
                    </a:lnB>
                  </a:tcPr>
                </a:tc>
              </a:tr>
              <a:tr h="312911">
                <a:tc gridSpan="2">
                  <a:txBody>
                    <a:bodyPr/>
                    <a:lstStyle/>
                    <a:p>
                      <a:pPr algn="just">
                        <a:spcAft>
                          <a:spcPts val="0"/>
                        </a:spcAft>
                      </a:pPr>
                      <a:r>
                        <a:rPr lang="en-GB" sz="1400" b="1" dirty="0">
                          <a:solidFill>
                            <a:srgbClr val="000000"/>
                          </a:solidFill>
                          <a:latin typeface="+mn-lt"/>
                          <a:ea typeface="Times New Roman"/>
                        </a:rPr>
                        <a:t>Freezing for 3 weeks</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hMerge="1">
                  <a:txBody>
                    <a:bodyPr/>
                    <a:lstStyle/>
                    <a:p>
                      <a:endParaRPr lang="fr-FR"/>
                    </a:p>
                  </a:txBody>
                  <a:tcPr/>
                </a:tc>
                <a:tc>
                  <a:txBody>
                    <a:bodyPr/>
                    <a:lstStyle/>
                    <a:p>
                      <a:pPr algn="l">
                        <a:spcAft>
                          <a:spcPts val="0"/>
                        </a:spcAft>
                      </a:pPr>
                      <a:r>
                        <a:rPr lang="en-GB" sz="1400" b="1" dirty="0">
                          <a:solidFill>
                            <a:srgbClr val="000000"/>
                          </a:solidFill>
                          <a:latin typeface="+mn-lt"/>
                          <a:ea typeface="Times New Roman"/>
                        </a:rPr>
                        <a:t>1.77 - 2.18 log</a:t>
                      </a:r>
                      <a:r>
                        <a:rPr lang="en-GB" sz="1400" b="1" baseline="-25000" dirty="0">
                          <a:solidFill>
                            <a:srgbClr val="000000"/>
                          </a:solidFill>
                          <a:latin typeface="+mn-lt"/>
                          <a:ea typeface="Times New Roman"/>
                        </a:rPr>
                        <a:t>10</a:t>
                      </a:r>
                      <a:r>
                        <a:rPr lang="en-GB" sz="1400" b="1" dirty="0">
                          <a:solidFill>
                            <a:srgbClr val="000000"/>
                          </a:solidFill>
                          <a:latin typeface="+mn-lt"/>
                          <a:ea typeface="Times New Roman"/>
                        </a:rPr>
                        <a:t> reduction</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da-DK" sz="1400" b="1" dirty="0">
                          <a:solidFill>
                            <a:srgbClr val="000000"/>
                          </a:solidFill>
                          <a:latin typeface="+mn-lt"/>
                          <a:ea typeface="Times New Roman"/>
                        </a:rPr>
                        <a:t>Sandberg</a:t>
                      </a:r>
                      <a:r>
                        <a:rPr lang="da-DK" sz="1400" b="1" i="1" dirty="0">
                          <a:solidFill>
                            <a:srgbClr val="000000"/>
                          </a:solidFill>
                          <a:latin typeface="+mn-lt"/>
                          <a:ea typeface="Times New Roman"/>
                        </a:rPr>
                        <a:t> et al.</a:t>
                      </a:r>
                      <a:r>
                        <a:rPr lang="da-DK" sz="1400" b="1" dirty="0">
                          <a:solidFill>
                            <a:srgbClr val="000000"/>
                          </a:solidFill>
                          <a:latin typeface="+mn-lt"/>
                          <a:ea typeface="Times New Roman"/>
                        </a:rPr>
                        <a:t>, 2005</a:t>
                      </a:r>
                      <a:endParaRPr lang="fr-FR" sz="1600" b="1" dirty="0">
                        <a:latin typeface="+mn-lt"/>
                        <a:ea typeface="Times New Roman"/>
                      </a:endParaRPr>
                    </a:p>
                    <a:p>
                      <a:pPr algn="l">
                        <a:spcAft>
                          <a:spcPts val="0"/>
                        </a:spcAft>
                      </a:pPr>
                      <a:r>
                        <a:rPr lang="da-DK" sz="1400" b="1" dirty="0">
                          <a:solidFill>
                            <a:srgbClr val="000000"/>
                          </a:solidFill>
                          <a:latin typeface="+mn-lt"/>
                          <a:ea typeface="Times New Roman"/>
                        </a:rPr>
                        <a:t>Georgsson</a:t>
                      </a:r>
                      <a:r>
                        <a:rPr lang="da-DK" sz="1400" b="1" i="1" dirty="0">
                          <a:solidFill>
                            <a:srgbClr val="000000"/>
                          </a:solidFill>
                          <a:latin typeface="+mn-lt"/>
                          <a:ea typeface="Times New Roman"/>
                        </a:rPr>
                        <a:t> et al.</a:t>
                      </a:r>
                      <a:r>
                        <a:rPr lang="da-DK" sz="1400" b="1" dirty="0">
                          <a:solidFill>
                            <a:srgbClr val="000000"/>
                          </a:solidFill>
                          <a:latin typeface="+mn-lt"/>
                          <a:ea typeface="Times New Roman"/>
                        </a:rPr>
                        <a:t>, 2006a</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r h="172709">
                <a:tc gridSpan="2">
                  <a:txBody>
                    <a:bodyPr/>
                    <a:lstStyle/>
                    <a:p>
                      <a:pPr algn="l">
                        <a:spcAft>
                          <a:spcPts val="0"/>
                        </a:spcAft>
                      </a:pPr>
                      <a:r>
                        <a:rPr lang="en-GB" sz="1400" b="1" dirty="0">
                          <a:solidFill>
                            <a:srgbClr val="000000"/>
                          </a:solidFill>
                          <a:latin typeface="+mn-lt"/>
                          <a:ea typeface="Times New Roman"/>
                        </a:rPr>
                        <a:t>Hot water immersion</a:t>
                      </a:r>
                      <a:endParaRPr lang="fr-FR" sz="1600" b="1" dirty="0">
                        <a:latin typeface="+mn-lt"/>
                        <a:ea typeface="Times New Roman"/>
                      </a:endParaRPr>
                    </a:p>
                  </a:txBody>
                  <a:tcPr marL="46866" marR="46866" marT="0" marB="24735">
                    <a:lnL>
                      <a:noFill/>
                    </a:lnL>
                    <a:lnR>
                      <a:noFill/>
                    </a:lnR>
                    <a:lnT>
                      <a:noFill/>
                    </a:lnT>
                    <a:lnB>
                      <a:noFill/>
                    </a:lnB>
                  </a:tcPr>
                </a:tc>
                <a:tc hMerge="1">
                  <a:txBody>
                    <a:bodyPr/>
                    <a:lstStyle/>
                    <a:p>
                      <a:endParaRPr lang="fr-FR"/>
                    </a:p>
                  </a:txBody>
                  <a:tcPr/>
                </a:tc>
                <a:tc>
                  <a:txBody>
                    <a:bodyPr/>
                    <a:lstStyle/>
                    <a:p>
                      <a:pPr algn="l">
                        <a:spcAft>
                          <a:spcPts val="0"/>
                        </a:spcAft>
                      </a:pPr>
                      <a:r>
                        <a:rPr lang="en-GB" sz="1400" b="1" dirty="0">
                          <a:solidFill>
                            <a:srgbClr val="000000"/>
                          </a:solidFill>
                          <a:latin typeface="+mn-lt"/>
                          <a:ea typeface="Times New Roman"/>
                        </a:rPr>
                        <a:t>1.25 log</a:t>
                      </a:r>
                      <a:r>
                        <a:rPr lang="en-GB" sz="1400" b="1" baseline="-25000" dirty="0">
                          <a:solidFill>
                            <a:srgbClr val="000000"/>
                          </a:solidFill>
                          <a:latin typeface="+mn-lt"/>
                          <a:ea typeface="Times New Roman"/>
                        </a:rPr>
                        <a:t>10</a:t>
                      </a:r>
                      <a:r>
                        <a:rPr lang="en-GB" sz="1400" b="1" dirty="0">
                          <a:solidFill>
                            <a:srgbClr val="000000"/>
                          </a:solidFill>
                          <a:latin typeface="+mn-lt"/>
                          <a:ea typeface="Times New Roman"/>
                        </a:rPr>
                        <a:t> reduction</a:t>
                      </a:r>
                      <a:endParaRPr lang="fr-FR" sz="1600" b="1" dirty="0">
                        <a:latin typeface="+mn-lt"/>
                        <a:ea typeface="Times New Roman"/>
                      </a:endParaRPr>
                    </a:p>
                  </a:txBody>
                  <a:tcPr marL="46866" marR="46866" marT="0" marB="24735">
                    <a:lnL>
                      <a:noFill/>
                    </a:lnL>
                    <a:lnR>
                      <a:noFill/>
                    </a:lnR>
                    <a:lnT>
                      <a:noFill/>
                    </a:lnT>
                    <a:lnB>
                      <a:noFill/>
                    </a:lnB>
                  </a:tcPr>
                </a:tc>
                <a:tc>
                  <a:txBody>
                    <a:bodyPr/>
                    <a:lstStyle/>
                    <a:p>
                      <a:pPr algn="l">
                        <a:spcAft>
                          <a:spcPts val="0"/>
                        </a:spcAft>
                      </a:pPr>
                      <a:r>
                        <a:rPr lang="en-GB" sz="1400" b="1" dirty="0">
                          <a:solidFill>
                            <a:srgbClr val="000000"/>
                          </a:solidFill>
                          <a:latin typeface="+mn-lt"/>
                          <a:ea typeface="Times New Roman"/>
                        </a:rPr>
                        <a:t>Corry</a:t>
                      </a:r>
                      <a:r>
                        <a:rPr lang="en-GB" sz="1400" b="1" i="1" dirty="0">
                          <a:solidFill>
                            <a:srgbClr val="000000"/>
                          </a:solidFill>
                          <a:latin typeface="+mn-lt"/>
                          <a:ea typeface="Times New Roman"/>
                        </a:rPr>
                        <a:t> et al.</a:t>
                      </a:r>
                      <a:r>
                        <a:rPr lang="en-GB" sz="1400" b="1" dirty="0">
                          <a:solidFill>
                            <a:srgbClr val="000000"/>
                          </a:solidFill>
                          <a:latin typeface="+mn-lt"/>
                          <a:ea typeface="Times New Roman"/>
                        </a:rPr>
                        <a:t>, 2006</a:t>
                      </a:r>
                      <a:endParaRPr lang="fr-FR" sz="1600" b="1" dirty="0">
                        <a:latin typeface="+mn-lt"/>
                        <a:ea typeface="Times New Roman"/>
                      </a:endParaRPr>
                    </a:p>
                  </a:txBody>
                  <a:tcPr marL="46866" marR="46866" marT="0" marB="24735">
                    <a:lnL>
                      <a:noFill/>
                    </a:lnL>
                    <a:lnR>
                      <a:noFill/>
                    </a:lnR>
                    <a:lnT>
                      <a:noFill/>
                    </a:lnT>
                    <a:lnB>
                      <a:noFill/>
                    </a:lnB>
                  </a:tcPr>
                </a:tc>
              </a:tr>
              <a:tr h="172709">
                <a:tc gridSpan="2">
                  <a:txBody>
                    <a:bodyPr/>
                    <a:lstStyle/>
                    <a:p>
                      <a:pPr algn="just">
                        <a:spcAft>
                          <a:spcPts val="0"/>
                        </a:spcAft>
                      </a:pPr>
                      <a:r>
                        <a:rPr lang="en-GB" sz="1400" b="1" dirty="0">
                          <a:solidFill>
                            <a:srgbClr val="000000"/>
                          </a:solidFill>
                          <a:latin typeface="+mn-lt"/>
                          <a:ea typeface="Times New Roman"/>
                        </a:rPr>
                        <a:t>Irradiation</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hMerge="1">
                  <a:txBody>
                    <a:bodyPr/>
                    <a:lstStyle/>
                    <a:p>
                      <a:endParaRPr lang="fr-FR"/>
                    </a:p>
                  </a:txBody>
                  <a:tcPr/>
                </a:tc>
                <a:tc>
                  <a:txBody>
                    <a:bodyPr/>
                    <a:lstStyle/>
                    <a:p>
                      <a:pPr algn="l">
                        <a:spcAft>
                          <a:spcPts val="0"/>
                        </a:spcAft>
                      </a:pPr>
                      <a:r>
                        <a:rPr lang="en-GB" sz="1400" b="1" dirty="0">
                          <a:solidFill>
                            <a:srgbClr val="000000"/>
                          </a:solidFill>
                          <a:latin typeface="+mn-lt"/>
                          <a:ea typeface="Times New Roman"/>
                        </a:rPr>
                        <a:t>6  log</a:t>
                      </a:r>
                      <a:r>
                        <a:rPr lang="en-GB" sz="1400" b="1" baseline="-25000" dirty="0">
                          <a:solidFill>
                            <a:srgbClr val="000000"/>
                          </a:solidFill>
                          <a:latin typeface="+mn-lt"/>
                          <a:ea typeface="Times New Roman"/>
                        </a:rPr>
                        <a:t>10</a:t>
                      </a:r>
                      <a:r>
                        <a:rPr lang="en-GB" sz="1400" b="1" dirty="0">
                          <a:solidFill>
                            <a:srgbClr val="000000"/>
                          </a:solidFill>
                          <a:latin typeface="+mn-lt"/>
                          <a:ea typeface="Times New Roman"/>
                        </a:rPr>
                        <a:t> reduction</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en-GB" sz="1400" b="1" dirty="0" err="1">
                          <a:solidFill>
                            <a:srgbClr val="000000"/>
                          </a:solidFill>
                          <a:latin typeface="+mn-lt"/>
                          <a:ea typeface="Times New Roman"/>
                        </a:rPr>
                        <a:t>Farkas</a:t>
                      </a:r>
                      <a:r>
                        <a:rPr lang="en-GB" sz="1400" b="1" dirty="0">
                          <a:solidFill>
                            <a:srgbClr val="000000"/>
                          </a:solidFill>
                          <a:latin typeface="+mn-lt"/>
                          <a:ea typeface="Times New Roman"/>
                        </a:rPr>
                        <a:t>, 1998 or expert opinion</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r h="172709">
                <a:tc gridSpan="2">
                  <a:txBody>
                    <a:bodyPr/>
                    <a:lstStyle/>
                    <a:p>
                      <a:pPr algn="just">
                        <a:spcAft>
                          <a:spcPts val="0"/>
                        </a:spcAft>
                      </a:pPr>
                      <a:r>
                        <a:rPr lang="en-GB" sz="1400" b="1">
                          <a:solidFill>
                            <a:srgbClr val="000000"/>
                          </a:solidFill>
                          <a:latin typeface="+mn-lt"/>
                          <a:ea typeface="Times New Roman"/>
                        </a:rPr>
                        <a:t>Cooking</a:t>
                      </a:r>
                      <a:endParaRPr lang="fr-FR" sz="1600" b="1">
                        <a:latin typeface="+mn-lt"/>
                        <a:ea typeface="Times New Roman"/>
                      </a:endParaRPr>
                    </a:p>
                  </a:txBody>
                  <a:tcPr marL="46866" marR="46866" marT="0" marB="24735">
                    <a:lnL>
                      <a:noFill/>
                    </a:lnL>
                    <a:lnR>
                      <a:noFill/>
                    </a:lnR>
                    <a:lnT>
                      <a:noFill/>
                    </a:lnT>
                    <a:lnB>
                      <a:noFill/>
                    </a:lnB>
                  </a:tcPr>
                </a:tc>
                <a:tc hMerge="1">
                  <a:txBody>
                    <a:bodyPr/>
                    <a:lstStyle/>
                    <a:p>
                      <a:endParaRPr lang="fr-FR"/>
                    </a:p>
                  </a:txBody>
                  <a:tcPr/>
                </a:tc>
                <a:tc>
                  <a:txBody>
                    <a:bodyPr/>
                    <a:lstStyle/>
                    <a:p>
                      <a:pPr algn="l">
                        <a:spcAft>
                          <a:spcPts val="0"/>
                        </a:spcAft>
                      </a:pPr>
                      <a:r>
                        <a:rPr lang="en-GB" sz="1400" b="1">
                          <a:solidFill>
                            <a:srgbClr val="000000"/>
                          </a:solidFill>
                          <a:latin typeface="+mn-lt"/>
                          <a:ea typeface="Times New Roman"/>
                        </a:rPr>
                        <a:t>6  log</a:t>
                      </a:r>
                      <a:r>
                        <a:rPr lang="en-GB" sz="1400" b="1" baseline="-25000">
                          <a:solidFill>
                            <a:srgbClr val="000000"/>
                          </a:solidFill>
                          <a:latin typeface="+mn-lt"/>
                          <a:ea typeface="Times New Roman"/>
                        </a:rPr>
                        <a:t>10</a:t>
                      </a:r>
                      <a:r>
                        <a:rPr lang="en-GB" sz="1400" b="1">
                          <a:solidFill>
                            <a:srgbClr val="000000"/>
                          </a:solidFill>
                          <a:latin typeface="+mn-lt"/>
                          <a:ea typeface="Times New Roman"/>
                        </a:rPr>
                        <a:t> reduction</a:t>
                      </a:r>
                      <a:endParaRPr lang="fr-FR" sz="1600" b="1">
                        <a:latin typeface="+mn-lt"/>
                        <a:ea typeface="Times New Roman"/>
                      </a:endParaRPr>
                    </a:p>
                  </a:txBody>
                  <a:tcPr marL="46866" marR="46866" marT="0" marB="24735">
                    <a:lnL>
                      <a:noFill/>
                    </a:lnL>
                    <a:lnR>
                      <a:noFill/>
                    </a:lnR>
                    <a:lnT>
                      <a:noFill/>
                    </a:lnT>
                    <a:lnB>
                      <a:noFill/>
                    </a:lnB>
                  </a:tcPr>
                </a:tc>
                <a:tc>
                  <a:txBody>
                    <a:bodyPr/>
                    <a:lstStyle/>
                    <a:p>
                      <a:pPr algn="l">
                        <a:spcAft>
                          <a:spcPts val="0"/>
                        </a:spcAft>
                      </a:pPr>
                      <a:r>
                        <a:rPr lang="en-GB" sz="1400" b="1" dirty="0">
                          <a:solidFill>
                            <a:srgbClr val="000000"/>
                          </a:solidFill>
                          <a:latin typeface="+mn-lt"/>
                          <a:ea typeface="Times New Roman"/>
                        </a:rPr>
                        <a:t>Whyte</a:t>
                      </a:r>
                      <a:r>
                        <a:rPr lang="en-GB" sz="1400" b="1" i="1" dirty="0">
                          <a:solidFill>
                            <a:srgbClr val="000000"/>
                          </a:solidFill>
                          <a:latin typeface="+mn-lt"/>
                          <a:ea typeface="Times New Roman"/>
                        </a:rPr>
                        <a:t> et al.</a:t>
                      </a:r>
                      <a:r>
                        <a:rPr lang="en-GB" sz="1400" b="1" dirty="0">
                          <a:solidFill>
                            <a:srgbClr val="000000"/>
                          </a:solidFill>
                          <a:latin typeface="+mn-lt"/>
                          <a:ea typeface="Times New Roman"/>
                        </a:rPr>
                        <a:t>, 2006</a:t>
                      </a:r>
                      <a:endParaRPr lang="fr-FR" sz="1600" b="1" dirty="0">
                        <a:latin typeface="+mn-lt"/>
                        <a:ea typeface="Times New Roman"/>
                      </a:endParaRPr>
                    </a:p>
                  </a:txBody>
                  <a:tcPr marL="46866" marR="46866" marT="0" marB="24735">
                    <a:lnL>
                      <a:noFill/>
                    </a:lnL>
                    <a:lnR>
                      <a:noFill/>
                    </a:lnR>
                    <a:lnT>
                      <a:noFill/>
                    </a:lnT>
                    <a:lnB>
                      <a:noFill/>
                    </a:lnB>
                  </a:tcPr>
                </a:tc>
              </a:tr>
              <a:tr h="172709">
                <a:tc gridSpan="2">
                  <a:txBody>
                    <a:bodyPr/>
                    <a:lstStyle/>
                    <a:p>
                      <a:pPr algn="just">
                        <a:spcAft>
                          <a:spcPts val="0"/>
                        </a:spcAft>
                      </a:pPr>
                      <a:r>
                        <a:rPr lang="en-GB" sz="1400" b="1" dirty="0">
                          <a:solidFill>
                            <a:srgbClr val="000000"/>
                          </a:solidFill>
                          <a:latin typeface="+mn-lt"/>
                          <a:ea typeface="Times New Roman"/>
                        </a:rPr>
                        <a:t>Crust-freezing</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hMerge="1">
                  <a:txBody>
                    <a:bodyPr/>
                    <a:lstStyle/>
                    <a:p>
                      <a:endParaRPr lang="fr-FR"/>
                    </a:p>
                  </a:txBody>
                  <a:tcPr/>
                </a:tc>
                <a:tc>
                  <a:txBody>
                    <a:bodyPr/>
                    <a:lstStyle/>
                    <a:p>
                      <a:pPr algn="l">
                        <a:spcAft>
                          <a:spcPts val="0"/>
                        </a:spcAft>
                      </a:pPr>
                      <a:r>
                        <a:rPr lang="en-GB" sz="1400" b="1" dirty="0">
                          <a:solidFill>
                            <a:srgbClr val="000000"/>
                          </a:solidFill>
                          <a:latin typeface="+mn-lt"/>
                          <a:ea typeface="Times New Roman"/>
                        </a:rPr>
                        <a:t>0.42 log</a:t>
                      </a:r>
                      <a:r>
                        <a:rPr lang="en-GB" sz="1400" b="1" baseline="-25000" dirty="0">
                          <a:solidFill>
                            <a:srgbClr val="000000"/>
                          </a:solidFill>
                          <a:latin typeface="+mn-lt"/>
                          <a:ea typeface="Times New Roman"/>
                        </a:rPr>
                        <a:t>10</a:t>
                      </a:r>
                      <a:r>
                        <a:rPr lang="en-GB" sz="1400" b="1" dirty="0">
                          <a:solidFill>
                            <a:srgbClr val="000000"/>
                          </a:solidFill>
                          <a:latin typeface="+mn-lt"/>
                          <a:ea typeface="Times New Roman"/>
                        </a:rPr>
                        <a:t> reduction</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c>
                  <a:txBody>
                    <a:bodyPr/>
                    <a:lstStyle/>
                    <a:p>
                      <a:pPr algn="l">
                        <a:spcAft>
                          <a:spcPts val="0"/>
                        </a:spcAft>
                      </a:pPr>
                      <a:r>
                        <a:rPr lang="en-GB" sz="1400" b="1" dirty="0" err="1">
                          <a:solidFill>
                            <a:srgbClr val="000000"/>
                          </a:solidFill>
                          <a:latin typeface="+mn-lt"/>
                          <a:ea typeface="Times New Roman"/>
                        </a:rPr>
                        <a:t>Boysen</a:t>
                      </a:r>
                      <a:r>
                        <a:rPr lang="en-GB" sz="1400" b="1" dirty="0">
                          <a:solidFill>
                            <a:srgbClr val="000000"/>
                          </a:solidFill>
                          <a:latin typeface="+mn-lt"/>
                          <a:ea typeface="Times New Roman"/>
                        </a:rPr>
                        <a:t> and Rosenquist, 2009</a:t>
                      </a:r>
                      <a:endParaRPr lang="fr-FR" sz="1600" b="1" dirty="0">
                        <a:latin typeface="+mn-lt"/>
                        <a:ea typeface="Times New Roman"/>
                      </a:endParaRPr>
                    </a:p>
                  </a:txBody>
                  <a:tcPr marL="46866" marR="46866" marT="0" marB="24735">
                    <a:lnL>
                      <a:noFill/>
                    </a:lnL>
                    <a:lnR>
                      <a:noFill/>
                    </a:lnR>
                    <a:lnT>
                      <a:noFill/>
                    </a:lnT>
                    <a:lnB>
                      <a:noFill/>
                    </a:lnB>
                    <a:solidFill>
                      <a:schemeClr val="accent4">
                        <a:lumMod val="20000"/>
                        <a:lumOff val="80000"/>
                      </a:schemeClr>
                    </a:solidFill>
                  </a:tcPr>
                </a:tc>
              </a:tr>
              <a:tr h="172709">
                <a:tc gridSpan="2">
                  <a:txBody>
                    <a:bodyPr/>
                    <a:lstStyle/>
                    <a:p>
                      <a:pPr algn="just">
                        <a:spcAft>
                          <a:spcPts val="0"/>
                        </a:spcAft>
                      </a:pPr>
                      <a:r>
                        <a:rPr lang="en-GB" sz="1400" b="1">
                          <a:solidFill>
                            <a:srgbClr val="000000"/>
                          </a:solidFill>
                          <a:latin typeface="+mn-lt"/>
                          <a:ea typeface="Times New Roman"/>
                        </a:rPr>
                        <a:t>Steam</a:t>
                      </a:r>
                      <a:endParaRPr lang="fr-FR" sz="1600" b="1">
                        <a:latin typeface="+mn-lt"/>
                        <a:ea typeface="Times New Roman"/>
                      </a:endParaRPr>
                    </a:p>
                  </a:txBody>
                  <a:tcPr marL="46866" marR="46866" marT="0" marB="24735">
                    <a:lnL>
                      <a:noFill/>
                    </a:lnL>
                    <a:lnR>
                      <a:noFill/>
                    </a:lnR>
                    <a:lnT>
                      <a:noFill/>
                    </a:lnT>
                    <a:lnB>
                      <a:noFill/>
                    </a:lnB>
                  </a:tcPr>
                </a:tc>
                <a:tc hMerge="1">
                  <a:txBody>
                    <a:bodyPr/>
                    <a:lstStyle/>
                    <a:p>
                      <a:endParaRPr lang="fr-FR"/>
                    </a:p>
                  </a:txBody>
                  <a:tcPr/>
                </a:tc>
                <a:tc>
                  <a:txBody>
                    <a:bodyPr/>
                    <a:lstStyle/>
                    <a:p>
                      <a:pPr algn="l">
                        <a:spcAft>
                          <a:spcPts val="0"/>
                        </a:spcAft>
                      </a:pPr>
                      <a:r>
                        <a:rPr lang="en-GB" sz="1400" b="1">
                          <a:solidFill>
                            <a:srgbClr val="000000"/>
                          </a:solidFill>
                          <a:latin typeface="+mn-lt"/>
                          <a:ea typeface="Times New Roman"/>
                        </a:rPr>
                        <a:t>0.46 log</a:t>
                      </a:r>
                      <a:r>
                        <a:rPr lang="en-GB" sz="1400" b="1" baseline="-25000">
                          <a:solidFill>
                            <a:srgbClr val="000000"/>
                          </a:solidFill>
                          <a:latin typeface="+mn-lt"/>
                          <a:ea typeface="Times New Roman"/>
                        </a:rPr>
                        <a:t>10</a:t>
                      </a:r>
                      <a:r>
                        <a:rPr lang="en-GB" sz="1400" b="1">
                          <a:solidFill>
                            <a:srgbClr val="000000"/>
                          </a:solidFill>
                          <a:latin typeface="+mn-lt"/>
                          <a:ea typeface="Times New Roman"/>
                        </a:rPr>
                        <a:t> reduction</a:t>
                      </a:r>
                      <a:endParaRPr lang="fr-FR" sz="1600" b="1">
                        <a:latin typeface="+mn-lt"/>
                        <a:ea typeface="Times New Roman"/>
                      </a:endParaRPr>
                    </a:p>
                  </a:txBody>
                  <a:tcPr marL="46866" marR="46866" marT="0" marB="24735">
                    <a:lnL>
                      <a:noFill/>
                    </a:lnL>
                    <a:lnR>
                      <a:noFill/>
                    </a:lnR>
                    <a:lnT>
                      <a:noFill/>
                    </a:lnT>
                    <a:lnB>
                      <a:noFill/>
                    </a:lnB>
                  </a:tcPr>
                </a:tc>
                <a:tc>
                  <a:txBody>
                    <a:bodyPr/>
                    <a:lstStyle/>
                    <a:p>
                      <a:pPr algn="l">
                        <a:spcAft>
                          <a:spcPts val="0"/>
                        </a:spcAft>
                      </a:pPr>
                      <a:r>
                        <a:rPr lang="en-GB" sz="1400" b="1">
                          <a:solidFill>
                            <a:srgbClr val="000000"/>
                          </a:solidFill>
                          <a:latin typeface="+mn-lt"/>
                          <a:ea typeface="Times New Roman"/>
                        </a:rPr>
                        <a:t>Whyte</a:t>
                      </a:r>
                      <a:r>
                        <a:rPr lang="en-GB" sz="1400" b="1" i="1">
                          <a:solidFill>
                            <a:srgbClr val="000000"/>
                          </a:solidFill>
                          <a:latin typeface="+mn-lt"/>
                          <a:ea typeface="Times New Roman"/>
                        </a:rPr>
                        <a:t> et al.</a:t>
                      </a:r>
                      <a:r>
                        <a:rPr lang="en-GB" sz="1400" b="1">
                          <a:solidFill>
                            <a:srgbClr val="000000"/>
                          </a:solidFill>
                          <a:latin typeface="+mn-lt"/>
                          <a:ea typeface="Times New Roman"/>
                        </a:rPr>
                        <a:t>, 2003</a:t>
                      </a:r>
                      <a:endParaRPr lang="fr-FR" sz="1600" b="1">
                        <a:latin typeface="+mn-lt"/>
                        <a:ea typeface="Times New Roman"/>
                      </a:endParaRPr>
                    </a:p>
                  </a:txBody>
                  <a:tcPr marL="46866" marR="46866" marT="0" marB="24735">
                    <a:lnL>
                      <a:noFill/>
                    </a:lnL>
                    <a:lnR>
                      <a:noFill/>
                    </a:lnR>
                    <a:lnT>
                      <a:noFill/>
                    </a:lnT>
                    <a:lnB>
                      <a:noFill/>
                    </a:lnB>
                  </a:tcPr>
                </a:tc>
              </a:tr>
              <a:tr h="172709">
                <a:tc gridSpan="2">
                  <a:txBody>
                    <a:bodyPr/>
                    <a:lstStyle/>
                    <a:p>
                      <a:pPr algn="just">
                        <a:spcAft>
                          <a:spcPts val="0"/>
                        </a:spcAft>
                      </a:pPr>
                      <a:r>
                        <a:rPr lang="en-GB" sz="1400" b="1" dirty="0">
                          <a:solidFill>
                            <a:srgbClr val="000000"/>
                          </a:solidFill>
                          <a:latin typeface="+mn-lt"/>
                          <a:ea typeface="Times New Roman"/>
                        </a:rPr>
                        <a:t>Steam ultrasound</a:t>
                      </a:r>
                      <a:endParaRPr lang="fr-FR" sz="1600" b="1" dirty="0">
                        <a:latin typeface="+mn-lt"/>
                        <a:ea typeface="Times New Roman"/>
                      </a:endParaRPr>
                    </a:p>
                  </a:txBody>
                  <a:tcPr marL="46866" marR="46866" marT="0" marB="24735">
                    <a:lnL>
                      <a:noFill/>
                    </a:lnL>
                    <a:lnR>
                      <a:noFill/>
                    </a:lnR>
                    <a:lnT>
                      <a:noFill/>
                    </a:lnT>
                    <a:lnB w="190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fr-FR"/>
                    </a:p>
                  </a:txBody>
                  <a:tcPr/>
                </a:tc>
                <a:tc>
                  <a:txBody>
                    <a:bodyPr/>
                    <a:lstStyle/>
                    <a:p>
                      <a:pPr algn="l">
                        <a:spcAft>
                          <a:spcPts val="0"/>
                        </a:spcAft>
                      </a:pPr>
                      <a:r>
                        <a:rPr lang="en-GB" sz="1400" b="1" dirty="0">
                          <a:solidFill>
                            <a:srgbClr val="000000"/>
                          </a:solidFill>
                          <a:latin typeface="+mn-lt"/>
                          <a:ea typeface="Times New Roman"/>
                        </a:rPr>
                        <a:t>1.3-2.51  log</a:t>
                      </a:r>
                      <a:r>
                        <a:rPr lang="en-GB" sz="1400" b="1" baseline="-25000" dirty="0">
                          <a:solidFill>
                            <a:srgbClr val="000000"/>
                          </a:solidFill>
                          <a:latin typeface="+mn-lt"/>
                          <a:ea typeface="Times New Roman"/>
                        </a:rPr>
                        <a:t>10</a:t>
                      </a:r>
                      <a:r>
                        <a:rPr lang="en-GB" sz="1400" b="1" dirty="0">
                          <a:solidFill>
                            <a:srgbClr val="000000"/>
                          </a:solidFill>
                          <a:latin typeface="+mn-lt"/>
                          <a:ea typeface="Times New Roman"/>
                        </a:rPr>
                        <a:t> reduction</a:t>
                      </a:r>
                      <a:endParaRPr lang="fr-FR" sz="1600" b="1" dirty="0">
                        <a:latin typeface="+mn-lt"/>
                        <a:ea typeface="Times New Roman"/>
                      </a:endParaRPr>
                    </a:p>
                  </a:txBody>
                  <a:tcPr marL="46866" marR="46866" marT="0" marB="24735">
                    <a:lnL>
                      <a:noFill/>
                    </a:lnL>
                    <a:lnR>
                      <a:noFill/>
                    </a:lnR>
                    <a:lnT>
                      <a:noFill/>
                    </a:lnT>
                    <a:lnB w="190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a:spcAft>
                          <a:spcPts val="0"/>
                        </a:spcAft>
                      </a:pPr>
                      <a:r>
                        <a:rPr lang="en-GB" sz="1400" b="1" dirty="0" err="1">
                          <a:solidFill>
                            <a:srgbClr val="000000"/>
                          </a:solidFill>
                          <a:latin typeface="+mn-lt"/>
                          <a:ea typeface="Times New Roman"/>
                        </a:rPr>
                        <a:t>Boysen</a:t>
                      </a:r>
                      <a:r>
                        <a:rPr lang="en-GB" sz="1400" b="1" dirty="0">
                          <a:solidFill>
                            <a:srgbClr val="000000"/>
                          </a:solidFill>
                          <a:latin typeface="+mn-lt"/>
                          <a:ea typeface="Times New Roman"/>
                        </a:rPr>
                        <a:t> and Rosenquist, 2009</a:t>
                      </a:r>
                      <a:endParaRPr lang="fr-FR" sz="1600" b="1" dirty="0">
                        <a:latin typeface="+mn-lt"/>
                        <a:ea typeface="Times New Roman"/>
                      </a:endParaRPr>
                    </a:p>
                  </a:txBody>
                  <a:tcPr marL="46866" marR="46866" marT="0" marB="24735">
                    <a:lnL>
                      <a:noFill/>
                    </a:lnL>
                    <a:lnR>
                      <a:noFill/>
                    </a:lnR>
                    <a:lnT>
                      <a:noFill/>
                    </a:lnT>
                    <a:lnB w="1905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itchbook">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L1</Template>
  <TotalTime>7783</TotalTime>
  <Words>2482</Words>
  <Application>Microsoft Office PowerPoint</Application>
  <PresentationFormat>On-screen Show (4:3)</PresentationFormat>
  <Paragraphs>662</Paragraphs>
  <Slides>33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Pitchbook</vt:lpstr>
      <vt:lpstr>Équation</vt:lpstr>
      <vt:lpstr>Campylobacter in broilers meat production: control options and performance objectives (or targets) at different stages of the food chain   </vt:lpstr>
      <vt:lpstr>Estimated true incidence rate (per 100,000) of human campylobacteriosis in the EU-27</vt:lpstr>
      <vt:lpstr>Prevalence of Campylobacter-colonized broiler batches in the EU, 2008 (EFSA, 2010a)</vt:lpstr>
      <vt:lpstr>Boxplot of the log10 (Campylobacter counts on broiler carcasses + 1), by country and in the EU*, 2008 (EFSA, 2010a)</vt:lpstr>
      <vt:lpstr>control methods that has been considered at broiler chain</vt:lpstr>
      <vt:lpstr>Slide 6</vt:lpstr>
      <vt:lpstr>Slide 7</vt:lpstr>
      <vt:lpstr>Slide 8</vt:lpstr>
      <vt:lpstr>Slide 9</vt:lpstr>
      <vt:lpstr>Modular approach </vt:lpstr>
      <vt:lpstr>Intervention implementation</vt:lpstr>
      <vt:lpstr>transfer rates during preparation</vt:lpstr>
      <vt:lpstr>Slide 13</vt:lpstr>
      <vt:lpstr>Distribution of global transfer rate</vt:lpstr>
      <vt:lpstr>Selection of countries for modeling based on EU baseline survey data  *C2 has a relatively high proportion of outdoor flocks</vt:lpstr>
      <vt:lpstr>Summary of model inputs (most likely values) used to evaluate intervention scenarios</vt:lpstr>
      <vt:lpstr>Effect of 1, 2, 3 and 6 log10 reduction of Campylobacter in caecal contents of broilers, both for indoor and outdoor flocks</vt:lpstr>
      <vt:lpstr>Effect of decontaminations in slaughter-house on the relative reduction in human cases in the four study countries</vt:lpstr>
      <vt:lpstr>Effect of reducing the slaughter of indoor flocks on the relative reduction in human cases (at country level) for consumers of broiler meat from flocks coming from different production systems </vt:lpstr>
      <vt:lpstr>Risk reduction using decontamination treatments in the four study countries</vt:lpstr>
      <vt:lpstr>Risk reduction from scheduled slaughter in C1</vt:lpstr>
      <vt:lpstr>The impact of the implementation of Microbiological criteria</vt:lpstr>
      <vt:lpstr>Slide 23</vt:lpstr>
      <vt:lpstr>Microbial criteria</vt:lpstr>
      <vt:lpstr>Variability of the contamination</vt:lpstr>
      <vt:lpstr>Between  and within lot variability</vt:lpstr>
      <vt:lpstr>Simulation model inputs</vt:lpstr>
      <vt:lpstr>Simulation model inputs</vt:lpstr>
      <vt:lpstr>Probability of rejection</vt:lpstr>
      <vt:lpstr>Impact of rejecting lots on the risk per serving</vt:lpstr>
      <vt:lpstr>Comparison of the assessed mean risks per serving for broiler meat produced in the different EU MSs plus Norway and Switzerland as follows from the EU baseline survey data and the minimum residual risks with implementation of the MC with m= 1000, n=5, c=1.  Values of the mean risk are on a linear scale, but they are not given as they have to be read relative to each other. The MRRR value used elsewhere equals the value of the minimum residual risk divided by the current risk</vt:lpstr>
      <vt:lpstr>The assessed mean risks per serving for the broiler meat produced in the different EU MSs as follows from the EU baseline survey data and the percentage of batches not complying with the MC (BNMC) with implementation of the MC with m= 1000, n=5, c=1.  Note that the latter should be read from the secondary y axis</vt:lpstr>
      <vt:lpstr>scatter plot of percentage of batches not complying with the criterion (BNMC) and the minimum relative residual risk (MRRR) after implementation of the MC</vt:lpstr>
    </vt:vector>
  </TitlesOfParts>
  <Company>A F S S 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Intégration des données collectées lors du projet « Campyvol » dans une démarche d’appréciation quantitative des risques alimentaires liés à la présence de Campylobacter dans les viandes de poulet de chair</dc:title>
  <dc:creator>z.jeewoody</dc:creator>
  <cp:lastModifiedBy>ashik</cp:lastModifiedBy>
  <cp:revision>323</cp:revision>
  <dcterms:created xsi:type="dcterms:W3CDTF">2010-09-01T10:47:36Z</dcterms:created>
  <dcterms:modified xsi:type="dcterms:W3CDTF">2012-04-04T09:25:29Z</dcterms:modified>
</cp:coreProperties>
</file>